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296" r:id="rId3"/>
    <p:sldId id="297" r:id="rId4"/>
    <p:sldId id="298" r:id="rId5"/>
    <p:sldId id="299" r:id="rId6"/>
    <p:sldId id="300" r:id="rId7"/>
    <p:sldId id="301" r:id="rId8"/>
    <p:sldId id="302" r:id="rId9"/>
    <p:sldId id="256" r:id="rId10"/>
    <p:sldId id="287" r:id="rId11"/>
    <p:sldId id="294" r:id="rId12"/>
    <p:sldId id="295" r:id="rId13"/>
    <p:sldId id="293" r:id="rId14"/>
    <p:sldId id="303" r:id="rId15"/>
    <p:sldId id="305" r:id="rId16"/>
    <p:sldId id="306" r:id="rId17"/>
    <p:sldId id="307" r:id="rId18"/>
    <p:sldId id="308" r:id="rId19"/>
    <p:sldId id="309" r:id="rId20"/>
    <p:sldId id="310" r:id="rId21"/>
    <p:sldId id="311" r:id="rId22"/>
    <p:sldId id="312" r:id="rId23"/>
    <p:sldId id="313" r:id="rId24"/>
    <p:sldId id="314" r:id="rId25"/>
    <p:sldId id="28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3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00FF"/>
    <a:srgbClr val="00FFFF"/>
    <a:srgbClr val="FF6600"/>
    <a:srgbClr val="9933FF"/>
    <a:srgbClr val="FFCCFF"/>
    <a:srgbClr val="FF99FF"/>
    <a:srgbClr val="FFFFFF"/>
    <a:srgbClr val="33CC33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0876" autoAdjust="0"/>
  </p:normalViewPr>
  <p:slideViewPr>
    <p:cSldViewPr snapToGrid="0">
      <p:cViewPr varScale="1">
        <p:scale>
          <a:sx n="63" d="100"/>
          <a:sy n="63" d="100"/>
        </p:scale>
        <p:origin x="102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1-02T19:30:27.941" idx="1">
    <p:pos x="3676" y="1476"/>
    <p:text>Cấm BUÔN BÁN, cấm REUP</p:text>
    <p:extLst>
      <p:ext uri="{C676402C-5697-4E1C-873F-D02D1690AC5C}">
        <p15:threadingInfo xmlns:p15="http://schemas.microsoft.com/office/powerpoint/2012/main" timeZoneBias="-420"/>
      </p:ext>
    </p:extLst>
  </p:cm>
  <p:cm authorId="1" dt="2020-11-02T19:31:24.734" idx="3">
    <p:pos x="3570" y="2269"/>
    <p:text>ĐƯỢC CHIA SẺ MIỄN PHÍ BỞI NK POWERSKILL. CẨM BUÔN BÁN, CẤM REUP</p:text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BF326E-4053-4102-BE4C-744E6998466A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BDDE8B-8A8C-456D-9879-31BBD2E47A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786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BB71-CABC-41A4-90D7-9683FBDBE3CA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2115-CC4D-4C1F-9096-723BC5AA8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401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BB71-CABC-41A4-90D7-9683FBDBE3CA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2115-CC4D-4C1F-9096-723BC5AA8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847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BB71-CABC-41A4-90D7-9683FBDBE3CA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2115-CC4D-4C1F-9096-723BC5AA8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808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BB71-CABC-41A4-90D7-9683FBDBE3CA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2115-CC4D-4C1F-9096-723BC5AA8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520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BB71-CABC-41A4-90D7-9683FBDBE3CA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2115-CC4D-4C1F-9096-723BC5AA8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511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BB71-CABC-41A4-90D7-9683FBDBE3CA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2115-CC4D-4C1F-9096-723BC5AA8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796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BB71-CABC-41A4-90D7-9683FBDBE3CA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2115-CC4D-4C1F-9096-723BC5AA8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480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BB71-CABC-41A4-90D7-9683FBDBE3CA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2115-CC4D-4C1F-9096-723BC5AA8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529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BB71-CABC-41A4-90D7-9683FBDBE3CA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2115-CC4D-4C1F-9096-723BC5AA8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003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BB71-CABC-41A4-90D7-9683FBDBE3CA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2115-CC4D-4C1F-9096-723BC5AA8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035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BB71-CABC-41A4-90D7-9683FBDBE3CA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2115-CC4D-4C1F-9096-723BC5AA8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703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1BB71-CABC-41A4-90D7-9683FBDBE3CA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D2115-CC4D-4C1F-9096-723BC5AA8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021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image" Target="../media/image33.gif"/><Relationship Id="rId7" Type="http://schemas.openxmlformats.org/officeDocument/2006/relationships/image" Target="../media/image37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gif"/><Relationship Id="rId5" Type="http://schemas.openxmlformats.org/officeDocument/2006/relationships/image" Target="../media/image35.gif"/><Relationship Id="rId4" Type="http://schemas.openxmlformats.org/officeDocument/2006/relationships/image" Target="../media/image34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image" Target="../media/image33.gif"/><Relationship Id="rId7" Type="http://schemas.openxmlformats.org/officeDocument/2006/relationships/image" Target="../media/image37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gif"/><Relationship Id="rId5" Type="http://schemas.openxmlformats.org/officeDocument/2006/relationships/image" Target="../media/image35.gif"/><Relationship Id="rId4" Type="http://schemas.openxmlformats.org/officeDocument/2006/relationships/image" Target="../media/image34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13" Type="http://schemas.openxmlformats.org/officeDocument/2006/relationships/image" Target="../media/image16.png"/><Relationship Id="rId18" Type="http://schemas.openxmlformats.org/officeDocument/2006/relationships/slide" Target="slide21.xml"/><Relationship Id="rId26" Type="http://schemas.openxmlformats.org/officeDocument/2006/relationships/image" Target="../media/image38.gif"/><Relationship Id="rId3" Type="http://schemas.openxmlformats.org/officeDocument/2006/relationships/audio" Target="../media/audio2.wav"/><Relationship Id="rId21" Type="http://schemas.openxmlformats.org/officeDocument/2006/relationships/image" Target="../media/image39.png"/><Relationship Id="rId7" Type="http://schemas.openxmlformats.org/officeDocument/2006/relationships/image" Target="../media/image35.gif"/><Relationship Id="rId12" Type="http://schemas.openxmlformats.org/officeDocument/2006/relationships/slide" Target="slide18.xml"/><Relationship Id="rId17" Type="http://schemas.openxmlformats.org/officeDocument/2006/relationships/image" Target="../media/image18.png"/><Relationship Id="rId25" Type="http://schemas.openxmlformats.org/officeDocument/2006/relationships/image" Target="../media/image41.png"/><Relationship Id="rId2" Type="http://schemas.openxmlformats.org/officeDocument/2006/relationships/audio" Target="../media/audio6.wav"/><Relationship Id="rId16" Type="http://schemas.openxmlformats.org/officeDocument/2006/relationships/slide" Target="slide20.xml"/><Relationship Id="rId20" Type="http://schemas.openxmlformats.org/officeDocument/2006/relationships/slide" Target="slide22.xml"/><Relationship Id="rId29" Type="http://schemas.openxmlformats.org/officeDocument/2006/relationships/image" Target="../media/image2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gif"/><Relationship Id="rId11" Type="http://schemas.openxmlformats.org/officeDocument/2006/relationships/image" Target="../media/image15.png"/><Relationship Id="rId24" Type="http://schemas.openxmlformats.org/officeDocument/2006/relationships/slide" Target="slide24.xml"/><Relationship Id="rId5" Type="http://schemas.openxmlformats.org/officeDocument/2006/relationships/image" Target="../media/image33.gif"/><Relationship Id="rId15" Type="http://schemas.openxmlformats.org/officeDocument/2006/relationships/image" Target="../media/image17.png"/><Relationship Id="rId23" Type="http://schemas.openxmlformats.org/officeDocument/2006/relationships/image" Target="../media/image40.png"/><Relationship Id="rId28" Type="http://schemas.openxmlformats.org/officeDocument/2006/relationships/image" Target="../media/image14.png"/><Relationship Id="rId10" Type="http://schemas.openxmlformats.org/officeDocument/2006/relationships/slide" Target="slide17.xml"/><Relationship Id="rId19" Type="http://schemas.openxmlformats.org/officeDocument/2006/relationships/image" Target="../media/image19.png"/><Relationship Id="rId4" Type="http://schemas.openxmlformats.org/officeDocument/2006/relationships/image" Target="../media/image32.png"/><Relationship Id="rId9" Type="http://schemas.openxmlformats.org/officeDocument/2006/relationships/image" Target="../media/image37.gif"/><Relationship Id="rId14" Type="http://schemas.openxmlformats.org/officeDocument/2006/relationships/slide" Target="slide19.xml"/><Relationship Id="rId22" Type="http://schemas.openxmlformats.org/officeDocument/2006/relationships/slide" Target="slide23.xml"/><Relationship Id="rId27" Type="http://schemas.openxmlformats.org/officeDocument/2006/relationships/hyperlink" Target="https://www.facebook.com/nkpowerskills" TargetMode="External"/><Relationship Id="rId30" Type="http://schemas.openxmlformats.org/officeDocument/2006/relationships/comments" Target="../comments/commen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4.wav"/><Relationship Id="rId7" Type="http://schemas.openxmlformats.org/officeDocument/2006/relationships/image" Target="../media/image2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43.png"/><Relationship Id="rId5" Type="http://schemas.openxmlformats.org/officeDocument/2006/relationships/image" Target="../media/image32.png"/><Relationship Id="rId10" Type="http://schemas.openxmlformats.org/officeDocument/2006/relationships/slide" Target="slide16.xml"/><Relationship Id="rId4" Type="http://schemas.openxmlformats.org/officeDocument/2006/relationships/audio" Target="../media/audio5.wav"/><Relationship Id="rId9" Type="http://schemas.openxmlformats.org/officeDocument/2006/relationships/image" Target="../media/image42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4.wav"/><Relationship Id="rId7" Type="http://schemas.openxmlformats.org/officeDocument/2006/relationships/image" Target="../media/image2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43.png"/><Relationship Id="rId5" Type="http://schemas.openxmlformats.org/officeDocument/2006/relationships/image" Target="../media/image32.png"/><Relationship Id="rId10" Type="http://schemas.openxmlformats.org/officeDocument/2006/relationships/slide" Target="slide16.xml"/><Relationship Id="rId4" Type="http://schemas.openxmlformats.org/officeDocument/2006/relationships/audio" Target="../media/audio5.wav"/><Relationship Id="rId9" Type="http://schemas.openxmlformats.org/officeDocument/2006/relationships/image" Target="../media/image42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audio" Target="../media/audio4.wav"/><Relationship Id="rId7" Type="http://schemas.openxmlformats.org/officeDocument/2006/relationships/image" Target="../media/image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32.png"/><Relationship Id="rId10" Type="http://schemas.openxmlformats.org/officeDocument/2006/relationships/image" Target="../media/image43.png"/><Relationship Id="rId4" Type="http://schemas.openxmlformats.org/officeDocument/2006/relationships/audio" Target="../media/audio5.wav"/><Relationship Id="rId9" Type="http://schemas.openxmlformats.org/officeDocument/2006/relationships/slide" Target="slide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12" Type="http://schemas.openxmlformats.org/officeDocument/2006/relationships/image" Target="../media/image10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gif"/><Relationship Id="rId5" Type="http://schemas.openxmlformats.org/officeDocument/2006/relationships/image" Target="../media/image3.jpe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audio" Target="../media/audio4.wav"/><Relationship Id="rId7" Type="http://schemas.openxmlformats.org/officeDocument/2006/relationships/image" Target="../media/image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32.png"/><Relationship Id="rId10" Type="http://schemas.openxmlformats.org/officeDocument/2006/relationships/image" Target="../media/image43.png"/><Relationship Id="rId4" Type="http://schemas.openxmlformats.org/officeDocument/2006/relationships/audio" Target="../media/audio5.wav"/><Relationship Id="rId9" Type="http://schemas.openxmlformats.org/officeDocument/2006/relationships/slide" Target="slide1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4.wav"/><Relationship Id="rId7" Type="http://schemas.openxmlformats.org/officeDocument/2006/relationships/image" Target="../media/image2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43.png"/><Relationship Id="rId5" Type="http://schemas.openxmlformats.org/officeDocument/2006/relationships/image" Target="../media/image32.png"/><Relationship Id="rId10" Type="http://schemas.openxmlformats.org/officeDocument/2006/relationships/slide" Target="slide16.xml"/><Relationship Id="rId4" Type="http://schemas.openxmlformats.org/officeDocument/2006/relationships/audio" Target="../media/audio5.wav"/><Relationship Id="rId9" Type="http://schemas.openxmlformats.org/officeDocument/2006/relationships/image" Target="../media/image42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audio" Target="../media/audio4.wav"/><Relationship Id="rId7" Type="http://schemas.openxmlformats.org/officeDocument/2006/relationships/image" Target="../media/image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32.png"/><Relationship Id="rId10" Type="http://schemas.openxmlformats.org/officeDocument/2006/relationships/image" Target="../media/image43.png"/><Relationship Id="rId4" Type="http://schemas.openxmlformats.org/officeDocument/2006/relationships/audio" Target="../media/audio5.wav"/><Relationship Id="rId9" Type="http://schemas.openxmlformats.org/officeDocument/2006/relationships/slide" Target="slide1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audio" Target="../media/audio4.wav"/><Relationship Id="rId7" Type="http://schemas.openxmlformats.org/officeDocument/2006/relationships/image" Target="../media/image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32.png"/><Relationship Id="rId10" Type="http://schemas.openxmlformats.org/officeDocument/2006/relationships/image" Target="../media/image43.png"/><Relationship Id="rId4" Type="http://schemas.openxmlformats.org/officeDocument/2006/relationships/audio" Target="../media/audio5.wav"/><Relationship Id="rId9" Type="http://schemas.openxmlformats.org/officeDocument/2006/relationships/slide" Target="slide1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4.wav"/><Relationship Id="rId7" Type="http://schemas.openxmlformats.org/officeDocument/2006/relationships/image" Target="../media/image2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43.png"/><Relationship Id="rId5" Type="http://schemas.openxmlformats.org/officeDocument/2006/relationships/image" Target="../media/image32.png"/><Relationship Id="rId10" Type="http://schemas.openxmlformats.org/officeDocument/2006/relationships/slide" Target="slide16.xml"/><Relationship Id="rId4" Type="http://schemas.openxmlformats.org/officeDocument/2006/relationships/audio" Target="../media/audio5.wav"/><Relationship Id="rId9" Type="http://schemas.openxmlformats.org/officeDocument/2006/relationships/image" Target="../media/image42.gi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2.png"/><Relationship Id="rId18" Type="http://schemas.openxmlformats.org/officeDocument/2006/relationships/image" Target="../media/image15.png"/><Relationship Id="rId26" Type="http://schemas.openxmlformats.org/officeDocument/2006/relationships/image" Target="../media/image19.png"/><Relationship Id="rId3" Type="http://schemas.openxmlformats.org/officeDocument/2006/relationships/audio" Target="../media/audio2.wav"/><Relationship Id="rId21" Type="http://schemas.openxmlformats.org/officeDocument/2006/relationships/slide" Target="slide6.xml"/><Relationship Id="rId7" Type="http://schemas.openxmlformats.org/officeDocument/2006/relationships/hyperlink" Target="https://www.facebook.com/nkpowerskills" TargetMode="External"/><Relationship Id="rId12" Type="http://schemas.openxmlformats.org/officeDocument/2006/relationships/image" Target="../media/image8.png"/><Relationship Id="rId17" Type="http://schemas.openxmlformats.org/officeDocument/2006/relationships/slide" Target="slide4.xml"/><Relationship Id="rId25" Type="http://schemas.openxmlformats.org/officeDocument/2006/relationships/slide" Target="slide8.xml"/><Relationship Id="rId2" Type="http://schemas.openxmlformats.org/officeDocument/2006/relationships/audio" Target="../media/audio1.wav"/><Relationship Id="rId16" Type="http://schemas.openxmlformats.org/officeDocument/2006/relationships/image" Target="../media/image11.gif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24" Type="http://schemas.openxmlformats.org/officeDocument/2006/relationships/image" Target="../media/image18.png"/><Relationship Id="rId5" Type="http://schemas.openxmlformats.org/officeDocument/2006/relationships/image" Target="../media/image3.jpeg"/><Relationship Id="rId15" Type="http://schemas.openxmlformats.org/officeDocument/2006/relationships/image" Target="../media/image10.gif"/><Relationship Id="rId23" Type="http://schemas.openxmlformats.org/officeDocument/2006/relationships/slide" Target="slide7.xml"/><Relationship Id="rId28" Type="http://schemas.openxmlformats.org/officeDocument/2006/relationships/slide" Target="slide9.xml"/><Relationship Id="rId10" Type="http://schemas.openxmlformats.org/officeDocument/2006/relationships/image" Target="../media/image6.png"/><Relationship Id="rId19" Type="http://schemas.openxmlformats.org/officeDocument/2006/relationships/slide" Target="slide5.xml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image" Target="../media/image9.gif"/><Relationship Id="rId22" Type="http://schemas.openxmlformats.org/officeDocument/2006/relationships/image" Target="../media/image17.png"/><Relationship Id="rId27" Type="http://schemas.openxmlformats.org/officeDocument/2006/relationships/image" Target="../media/image20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4.wav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microsoft.com/office/2007/relationships/hdphoto" Target="../media/hdphoto1.wdp"/><Relationship Id="rId5" Type="http://schemas.openxmlformats.org/officeDocument/2006/relationships/image" Target="../media/image2.png"/><Relationship Id="rId10" Type="http://schemas.openxmlformats.org/officeDocument/2006/relationships/image" Target="../media/image24.png"/><Relationship Id="rId4" Type="http://schemas.openxmlformats.org/officeDocument/2006/relationships/audio" Target="../media/audio5.wav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4.wav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microsoft.com/office/2007/relationships/hdphoto" Target="../media/hdphoto1.wdp"/><Relationship Id="rId5" Type="http://schemas.openxmlformats.org/officeDocument/2006/relationships/image" Target="../media/image2.png"/><Relationship Id="rId10" Type="http://schemas.openxmlformats.org/officeDocument/2006/relationships/image" Target="../media/image24.png"/><Relationship Id="rId4" Type="http://schemas.openxmlformats.org/officeDocument/2006/relationships/audio" Target="../media/audio5.wav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4.wav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microsoft.com/office/2007/relationships/hdphoto" Target="../media/hdphoto1.wdp"/><Relationship Id="rId5" Type="http://schemas.openxmlformats.org/officeDocument/2006/relationships/image" Target="../media/image2.png"/><Relationship Id="rId10" Type="http://schemas.openxmlformats.org/officeDocument/2006/relationships/image" Target="../media/image24.png"/><Relationship Id="rId4" Type="http://schemas.openxmlformats.org/officeDocument/2006/relationships/audio" Target="../media/audio5.wav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4.wav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microsoft.com/office/2007/relationships/hdphoto" Target="../media/hdphoto1.wdp"/><Relationship Id="rId5" Type="http://schemas.openxmlformats.org/officeDocument/2006/relationships/image" Target="../media/image2.png"/><Relationship Id="rId10" Type="http://schemas.openxmlformats.org/officeDocument/2006/relationships/image" Target="../media/image24.png"/><Relationship Id="rId4" Type="http://schemas.openxmlformats.org/officeDocument/2006/relationships/audio" Target="../media/audio5.wav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4.wav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microsoft.com/office/2007/relationships/hdphoto" Target="../media/hdphoto1.wdp"/><Relationship Id="rId5" Type="http://schemas.openxmlformats.org/officeDocument/2006/relationships/image" Target="../media/image2.png"/><Relationship Id="rId10" Type="http://schemas.openxmlformats.org/officeDocument/2006/relationships/image" Target="../media/image24.png"/><Relationship Id="rId4" Type="http://schemas.openxmlformats.org/officeDocument/2006/relationships/audio" Target="../media/audio5.wav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88;p1"/>
          <p:cNvSpPr txBox="1"/>
          <p:nvPr/>
        </p:nvSpPr>
        <p:spPr>
          <a:xfrm>
            <a:off x="2062758" y="1459928"/>
            <a:ext cx="8064896" cy="3393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CHÀO MỪNG CÁC 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ĐẾN VỚI TIẾT HỌC</a:t>
            </a:r>
            <a:endParaRPr sz="7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049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33765" y="2720597"/>
            <a:ext cx="295350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88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516976069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5463" y="178085"/>
            <a:ext cx="2795857" cy="678033"/>
            <a:chOff x="1253941" y="511805"/>
            <a:chExt cx="2795857" cy="678033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059472" y="511805"/>
              <a:ext cx="19903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b) </a:t>
              </a:r>
              <a:r>
                <a:rPr lang="en-US" sz="36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6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  <a:endPara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57552" y="1021080"/>
            <a:ext cx="110724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300000"/>
              </a:lnSpc>
            </a:pP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9 + 5 +1					    7 + 2 + 6</a:t>
            </a:r>
          </a:p>
          <a:p>
            <a:pPr>
              <a:lnSpc>
                <a:spcPct val="300000"/>
              </a:lnSpc>
            </a:pP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5 + 3 + 4				    8 + 4 + 5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11122" y="1872734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14 + 1	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26363" y="2589014"/>
            <a:ext cx="15598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498562" y="1931908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 + 6	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513803" y="2648188"/>
            <a:ext cx="15598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86370" y="3747254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 + 4	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401611" y="4463534"/>
            <a:ext cx="15598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498561" y="3747254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 + 5	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513802" y="4463534"/>
            <a:ext cx="15598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17</a:t>
            </a:r>
            <a:endParaRPr lang="vi-VN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00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64152" y="2708910"/>
            <a:ext cx="1552575" cy="2933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4" t="15877" r="23800" b="9269"/>
          <a:stretch/>
        </p:blipFill>
        <p:spPr>
          <a:xfrm>
            <a:off x="145463" y="2575560"/>
            <a:ext cx="2197100" cy="3295650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 rot="20690938">
            <a:off x="2971800" y="4285659"/>
            <a:ext cx="807720" cy="71437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vi-VN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 rot="21161671">
            <a:off x="8774573" y="4031329"/>
            <a:ext cx="807720" cy="71437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vi-VN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45463" y="178085"/>
            <a:ext cx="11223577" cy="678033"/>
            <a:chOff x="1253941" y="511805"/>
            <a:chExt cx="11223577" cy="678033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059472" y="511805"/>
              <a:ext cx="104180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Chọn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hạng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đã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cho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tổng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  <a:endParaRPr lang="vi-VN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0" name="Cloud 9"/>
          <p:cNvSpPr/>
          <p:nvPr/>
        </p:nvSpPr>
        <p:spPr>
          <a:xfrm>
            <a:off x="212138" y="1962150"/>
            <a:ext cx="1784302" cy="97917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 + </a:t>
            </a:r>
            <a:endParaRPr lang="vi-VN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Cloud 10"/>
          <p:cNvSpPr/>
          <p:nvPr/>
        </p:nvSpPr>
        <p:spPr>
          <a:xfrm>
            <a:off x="10248288" y="1962150"/>
            <a:ext cx="1784302" cy="97917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 + </a:t>
            </a:r>
            <a:endParaRPr lang="vi-VN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 rot="833173">
            <a:off x="4130040" y="4758483"/>
            <a:ext cx="807720" cy="71437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vi-VN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 rot="21161671">
            <a:off x="5310156" y="4197545"/>
            <a:ext cx="807720" cy="71437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vi-VN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964811" y="5059923"/>
            <a:ext cx="807720" cy="71437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vi-VN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 rot="833173">
            <a:off x="6913067" y="4140346"/>
            <a:ext cx="807720" cy="71437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vi-VN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 rot="21161671">
            <a:off x="7836849" y="4965768"/>
            <a:ext cx="807720" cy="71437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vi-VN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Oval Callout 22"/>
          <p:cNvSpPr/>
          <p:nvPr/>
        </p:nvSpPr>
        <p:spPr>
          <a:xfrm>
            <a:off x="2298961" y="1188720"/>
            <a:ext cx="2712720" cy="975360"/>
          </a:xfrm>
          <a:prstGeom prst="wedgeEllipseCallout">
            <a:avLst>
              <a:gd name="adj1" fmla="val -65215"/>
              <a:gd name="adj2" fmla="val 131250"/>
            </a:avLst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 + 4 = 11</a:t>
            </a:r>
            <a:endParaRPr lang="vi-VN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Oval Callout 24"/>
          <p:cNvSpPr/>
          <p:nvPr/>
        </p:nvSpPr>
        <p:spPr>
          <a:xfrm>
            <a:off x="7078428" y="1600200"/>
            <a:ext cx="2712720" cy="975360"/>
          </a:xfrm>
          <a:prstGeom prst="wedgeEllipseCallout">
            <a:avLst>
              <a:gd name="adj1" fmla="val 79729"/>
              <a:gd name="adj2" fmla="val 93751"/>
            </a:avLst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 + 6 = 14</a:t>
            </a:r>
            <a:endParaRPr lang="vi-VN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ounded Rectangular Callout 25"/>
          <p:cNvSpPr/>
          <p:nvPr/>
        </p:nvSpPr>
        <p:spPr>
          <a:xfrm>
            <a:off x="2571592" y="1188720"/>
            <a:ext cx="2969053" cy="4770120"/>
          </a:xfrm>
          <a:prstGeom prst="wedgeRoundRectCallout">
            <a:avLst>
              <a:gd name="adj1" fmla="val -75946"/>
              <a:gd name="adj2" fmla="val -16495"/>
              <a:gd name="adj3" fmla="val 16667"/>
            </a:avLst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indent="266700">
              <a:spcAft>
                <a:spcPts val="600"/>
              </a:spcAft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7 + 1 = 8</a:t>
            </a:r>
          </a:p>
          <a:p>
            <a:pPr indent="266700">
              <a:spcAft>
                <a:spcPts val="600"/>
              </a:spcAft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7 + 2 = 9</a:t>
            </a:r>
          </a:p>
          <a:p>
            <a:pPr indent="266700">
              <a:spcAft>
                <a:spcPts val="600"/>
              </a:spcAft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7 + 3 = 10</a:t>
            </a:r>
          </a:p>
          <a:p>
            <a:pPr indent="266700">
              <a:spcAft>
                <a:spcPts val="600"/>
              </a:spcAft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7 + 4 = 11</a:t>
            </a:r>
          </a:p>
          <a:p>
            <a:pPr indent="266700">
              <a:spcAft>
                <a:spcPts val="600"/>
              </a:spcAft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7 + 5 = 12</a:t>
            </a:r>
          </a:p>
          <a:p>
            <a:pPr indent="266700">
              <a:spcAft>
                <a:spcPts val="600"/>
              </a:spcAft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7 + 6 = 13</a:t>
            </a:r>
          </a:p>
          <a:p>
            <a:pPr indent="266700">
              <a:spcAft>
                <a:spcPts val="600"/>
              </a:spcAft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7 + 9 = 16</a:t>
            </a:r>
          </a:p>
        </p:txBody>
      </p:sp>
      <p:sp>
        <p:nvSpPr>
          <p:cNvPr id="27" name="Rounded Rectangular Callout 26"/>
          <p:cNvSpPr/>
          <p:nvPr/>
        </p:nvSpPr>
        <p:spPr>
          <a:xfrm>
            <a:off x="6705423" y="1082040"/>
            <a:ext cx="2903772" cy="4876800"/>
          </a:xfrm>
          <a:prstGeom prst="wedgeRoundRectCallout">
            <a:avLst>
              <a:gd name="adj1" fmla="val 78886"/>
              <a:gd name="adj2" fmla="val -13908"/>
              <a:gd name="adj3" fmla="val 16667"/>
            </a:avLst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indent="266700">
              <a:spcAft>
                <a:spcPts val="600"/>
              </a:spcAft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8 + 1 = 9</a:t>
            </a:r>
          </a:p>
          <a:p>
            <a:pPr indent="266700">
              <a:spcAft>
                <a:spcPts val="600"/>
              </a:spcAft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8 + 2 = 10</a:t>
            </a:r>
          </a:p>
          <a:p>
            <a:pPr indent="266700">
              <a:spcAft>
                <a:spcPts val="600"/>
              </a:spcAft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8 + 3 = 11</a:t>
            </a:r>
          </a:p>
          <a:p>
            <a:pPr indent="266700">
              <a:spcAft>
                <a:spcPts val="600"/>
              </a:spcAft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8 + 4 =12</a:t>
            </a:r>
          </a:p>
          <a:p>
            <a:pPr indent="266700">
              <a:spcAft>
                <a:spcPts val="600"/>
              </a:spcAft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8 + 5 = 13</a:t>
            </a:r>
          </a:p>
          <a:p>
            <a:pPr indent="266700">
              <a:spcAft>
                <a:spcPts val="600"/>
              </a:spcAft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8 + 6 = 14</a:t>
            </a:r>
          </a:p>
          <a:p>
            <a:pPr indent="266700">
              <a:spcAft>
                <a:spcPts val="600"/>
              </a:spcAft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8 + 9 = 17</a:t>
            </a:r>
          </a:p>
        </p:txBody>
      </p:sp>
    </p:spTree>
    <p:extLst>
      <p:ext uri="{BB962C8B-B14F-4D97-AF65-F5344CB8AC3E}">
        <p14:creationId xmlns:p14="http://schemas.microsoft.com/office/powerpoint/2010/main" val="391508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-0.09623 -0.1210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8" y="-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81481E-6 L 0.08386 -0.0879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3" y="-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2" grpId="2" animBg="1"/>
      <p:bldP spid="24" grpId="0" animBg="1"/>
      <p:bldP spid="24" grpId="1" animBg="1"/>
      <p:bldP spid="24" grpId="2" animBg="1"/>
      <p:bldP spid="10" grpId="0" animBg="1"/>
      <p:bldP spid="11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23" grpId="0" animBg="1"/>
      <p:bldP spid="23" grpId="1" animBg="1"/>
      <p:bldP spid="25" grpId="0" animBg="1"/>
      <p:bldP spid="25" grpId="1" animBg="1"/>
      <p:bldP spid="26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63753" y="116632"/>
            <a:ext cx="11764101" cy="1605106"/>
            <a:chOff x="910630" y="557947"/>
            <a:chExt cx="11764101" cy="1605106"/>
          </a:xfrm>
        </p:grpSpPr>
        <p:sp>
          <p:nvSpPr>
            <p:cNvPr id="3" name="TextBox 2"/>
            <p:cNvSpPr txBox="1"/>
            <p:nvPr/>
          </p:nvSpPr>
          <p:spPr>
            <a:xfrm>
              <a:off x="1760963" y="593393"/>
              <a:ext cx="1091376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chuyến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trải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nghiệm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tổ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vẽ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6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bức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tranh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tổ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Hai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vẽ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7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bức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tranh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hai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tổ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vẽ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tất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cả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bao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bức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tranh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910630" y="557947"/>
              <a:ext cx="856895" cy="854829"/>
              <a:chOff x="1522698" y="971728"/>
              <a:chExt cx="720080" cy="767839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1643720" y="1085813"/>
                <a:ext cx="504056" cy="504056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latin typeface="Times New Roman" pitchFamily="18" charset="0"/>
                    <a:cs typeface="Times New Roman" pitchFamily="18" charset="0"/>
                  </a:rPr>
                  <a:t>5</a:t>
                </a:r>
                <a:endParaRPr lang="vi-VN" sz="36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1522698" y="971728"/>
                <a:ext cx="720080" cy="767839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 sz="20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7" name="TextBox 6"/>
          <p:cNvSpPr txBox="1"/>
          <p:nvPr/>
        </p:nvSpPr>
        <p:spPr>
          <a:xfrm>
            <a:off x="838622" y="4619987"/>
            <a:ext cx="110892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:                                 =</a:t>
            </a:r>
          </a:p>
          <a:p>
            <a:pPr>
              <a:lnSpc>
                <a:spcPct val="200000"/>
              </a:lnSpc>
            </a:pP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430910" y="4980027"/>
            <a:ext cx="792088" cy="6480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591150" y="5014898"/>
            <a:ext cx="792088" cy="6480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175326" y="5014898"/>
            <a:ext cx="792088" cy="6480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583038" y="4980027"/>
            <a:ext cx="720080" cy="682943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824784" y="6048628"/>
            <a:ext cx="792088" cy="6480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430910" y="4980027"/>
            <a:ext cx="792088" cy="6480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vi-VN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583038" y="4980027"/>
            <a:ext cx="720080" cy="682943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endParaRPr lang="vi-VN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591150" y="4980026"/>
            <a:ext cx="792088" cy="68294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vi-VN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175326" y="5020921"/>
            <a:ext cx="792088" cy="6480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endParaRPr lang="vi-VN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820592" y="6047394"/>
            <a:ext cx="800472" cy="6505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endParaRPr lang="vi-VN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012" y="1379590"/>
            <a:ext cx="6225977" cy="3417555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615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Cấm BUÔN BÁN, câm REU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371" y="2738258"/>
            <a:ext cx="1801292" cy="2221593"/>
          </a:xfrm>
          <a:prstGeom prst="rect">
            <a:avLst/>
          </a:prstGeom>
        </p:spPr>
      </p:pic>
      <p:pic>
        <p:nvPicPr>
          <p:cNvPr id="40" name="Được chia sẻ MIỄN PHÍ bởi NK PowerSKill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37" y="3002189"/>
            <a:ext cx="1629625" cy="1945821"/>
          </a:xfrm>
          <a:prstGeom prst="rect">
            <a:avLst/>
          </a:prstGeom>
        </p:spPr>
      </p:pic>
      <p:pic>
        <p:nvPicPr>
          <p:cNvPr id="45" name="Cấm BUÔN BÁN, câm REUP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394" y="3557776"/>
            <a:ext cx="1636725" cy="1476462"/>
          </a:xfrm>
          <a:prstGeom prst="rect">
            <a:avLst/>
          </a:prstGeom>
        </p:spPr>
      </p:pic>
      <p:pic>
        <p:nvPicPr>
          <p:cNvPr id="46" name="Được chia sẻ MIỄN PHÍ bởi NK PowerSKill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857" y="3391963"/>
            <a:ext cx="2185835" cy="1502762"/>
          </a:xfrm>
          <a:prstGeom prst="rect">
            <a:avLst/>
          </a:prstGeom>
        </p:spPr>
      </p:pic>
      <p:pic>
        <p:nvPicPr>
          <p:cNvPr id="47" name="Ghé FB: https://www.facebook.com/nkpowerskil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5193467" y="3538695"/>
            <a:ext cx="2712059" cy="2712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Cấm BUÔN BÁN, câm REUP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0007794" y="4143344"/>
            <a:ext cx="2504279" cy="2504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Ghé FB: https://www.facebook.com/nkpowerskills"/>
          <p:cNvSpPr txBox="1"/>
          <p:nvPr/>
        </p:nvSpPr>
        <p:spPr>
          <a:xfrm>
            <a:off x="1304368" y="828231"/>
            <a:ext cx="98374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RÙA VÀ THỎ</a:t>
            </a:r>
          </a:p>
        </p:txBody>
      </p:sp>
    </p:spTree>
    <p:extLst>
      <p:ext uri="{BB962C8B-B14F-4D97-AF65-F5344CB8AC3E}">
        <p14:creationId xmlns:p14="http://schemas.microsoft.com/office/powerpoint/2010/main" val="136760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371" y="2738258"/>
            <a:ext cx="1801292" cy="222159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37" y="3002189"/>
            <a:ext cx="1629625" cy="194582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394" y="3557776"/>
            <a:ext cx="1636725" cy="147646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857" y="3391963"/>
            <a:ext cx="2185835" cy="1502762"/>
          </a:xfrm>
          <a:prstGeom prst="rect">
            <a:avLst/>
          </a:prstGeom>
        </p:spPr>
      </p:pic>
      <p:pic>
        <p:nvPicPr>
          <p:cNvPr id="47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5193467" y="3538695"/>
            <a:ext cx="2712059" cy="2712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0007794" y="4143344"/>
            <a:ext cx="2504279" cy="2504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505371" y="725902"/>
            <a:ext cx="7431314" cy="318472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</a:p>
          <a:p>
            <a:pPr algn="ctr"/>
            <a:endParaRPr lang="en-US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6085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371" y="2738258"/>
            <a:ext cx="1801292" cy="2221593"/>
          </a:xfrm>
          <a:prstGeom prst="rect">
            <a:avLst/>
          </a:prstGeom>
        </p:spPr>
      </p:pic>
      <p:pic>
        <p:nvPicPr>
          <p:cNvPr id="44" name="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37" y="3002189"/>
            <a:ext cx="1629625" cy="1945821"/>
          </a:xfrm>
          <a:prstGeom prst="rect">
            <a:avLst/>
          </a:prstGeom>
        </p:spPr>
      </p:pic>
      <p:pic>
        <p:nvPicPr>
          <p:cNvPr id="45" name="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394" y="3557776"/>
            <a:ext cx="1636725" cy="1476462"/>
          </a:xfrm>
          <a:prstGeom prst="rect">
            <a:avLst/>
          </a:prstGeom>
        </p:spPr>
      </p:pic>
      <p:pic>
        <p:nvPicPr>
          <p:cNvPr id="46" name="huy duẩn zalo 03260309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857" y="3391963"/>
            <a:ext cx="2185835" cy="1502762"/>
          </a:xfrm>
          <a:prstGeom prst="rect">
            <a:avLst/>
          </a:prstGeom>
        </p:spPr>
      </p:pic>
      <p:sp>
        <p:nvSpPr>
          <p:cNvPr id="69" name="13"/>
          <p:cNvSpPr/>
          <p:nvPr/>
        </p:nvSpPr>
        <p:spPr>
          <a:xfrm>
            <a:off x="8148600" y="71511"/>
            <a:ext cx="3370299" cy="810047"/>
          </a:xfrm>
          <a:prstGeom prst="roundRect">
            <a:avLst/>
          </a:prstGeom>
          <a:ln w="57150"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8268791" y="3538695"/>
            <a:ext cx="2712059" cy="2712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0"/>
          <p:cNvSpPr>
            <a:spLocks noChangeArrowheads="1"/>
          </p:cNvSpPr>
          <p:nvPr/>
        </p:nvSpPr>
        <p:spPr bwMode="auto">
          <a:xfrm>
            <a:off x="9949805" y="208461"/>
            <a:ext cx="1272862" cy="5460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36576" tIns="36576" rIns="36576" bIns="36576"/>
          <a:lstStyle/>
          <a:p>
            <a:pPr algn="ctr">
              <a:defRPr/>
            </a:pPr>
            <a:r>
              <a:rPr lang="en-US" sz="3200" b="1" dirty="0">
                <a:latin typeface="Verdana" pitchFamily="34" charset="0"/>
              </a:rPr>
              <a:t>RÙA</a:t>
            </a:r>
          </a:p>
        </p:txBody>
      </p:sp>
      <p:sp>
        <p:nvSpPr>
          <p:cNvPr id="9" name="9"/>
          <p:cNvSpPr>
            <a:spLocks noChangeArrowheads="1"/>
          </p:cNvSpPr>
          <p:nvPr/>
        </p:nvSpPr>
        <p:spPr bwMode="auto">
          <a:xfrm>
            <a:off x="8461013" y="208459"/>
            <a:ext cx="1318181" cy="546099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36576" tIns="36576" rIns="36576" bIns="36576"/>
          <a:lstStyle/>
          <a:p>
            <a:pPr algn="ctr">
              <a:defRPr/>
            </a:pPr>
            <a:r>
              <a:rPr lang="en-US" sz="3200" b="1" dirty="0">
                <a:latin typeface="Verdana" pitchFamily="34" charset="0"/>
              </a:rPr>
              <a:t>THỎ</a:t>
            </a:r>
          </a:p>
        </p:txBody>
      </p:sp>
      <p:pic>
        <p:nvPicPr>
          <p:cNvPr id="47" name="8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5" y="1124"/>
            <a:ext cx="998574" cy="982911"/>
          </a:xfrm>
          <a:prstGeom prst="rect">
            <a:avLst/>
          </a:prstGeom>
        </p:spPr>
      </p:pic>
      <p:pic>
        <p:nvPicPr>
          <p:cNvPr id="48" name="1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36" y="10881"/>
            <a:ext cx="1022465" cy="1010435"/>
          </a:xfrm>
          <a:prstGeom prst="rect">
            <a:avLst/>
          </a:prstGeom>
        </p:spPr>
      </p:pic>
      <p:pic>
        <p:nvPicPr>
          <p:cNvPr id="49" name="HUY DUẨN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927" y="2620"/>
            <a:ext cx="1006659" cy="998733"/>
          </a:xfrm>
          <a:prstGeom prst="rect">
            <a:avLst/>
          </a:prstGeom>
        </p:spPr>
      </p:pic>
      <p:pic>
        <p:nvPicPr>
          <p:cNvPr id="50" name="7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041" y="0"/>
            <a:ext cx="986519" cy="971045"/>
          </a:xfrm>
          <a:prstGeom prst="rect">
            <a:avLst/>
          </a:prstGeom>
        </p:spPr>
      </p:pic>
      <p:pic>
        <p:nvPicPr>
          <p:cNvPr id="51" name="6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363" y="-374"/>
            <a:ext cx="982500" cy="967089"/>
          </a:xfrm>
          <a:prstGeom prst="rect">
            <a:avLst/>
          </a:prstGeom>
        </p:spPr>
      </p:pic>
      <p:pic>
        <p:nvPicPr>
          <p:cNvPr id="52" name="5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077" y="-1871"/>
            <a:ext cx="962592" cy="951268"/>
          </a:xfrm>
          <a:prstGeom prst="rect">
            <a:avLst/>
          </a:prstGeom>
        </p:spPr>
      </p:pic>
      <p:pic>
        <p:nvPicPr>
          <p:cNvPr id="54" name="4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213" y="0"/>
            <a:ext cx="978751" cy="971045"/>
          </a:xfrm>
          <a:prstGeom prst="rect">
            <a:avLst/>
          </a:prstGeom>
        </p:spPr>
      </p:pic>
      <p:pic>
        <p:nvPicPr>
          <p:cNvPr id="55" name="3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664" y="3370"/>
            <a:ext cx="1018674" cy="1006643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-238240" y="4143344"/>
            <a:ext cx="12750313" cy="4726878"/>
            <a:chOff x="-85840" y="4295744"/>
            <a:chExt cx="12750313" cy="4726878"/>
          </a:xfrm>
        </p:grpSpPr>
        <p:pic>
          <p:nvPicPr>
            <p:cNvPr id="21" name="2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10160194" y="4295744"/>
              <a:ext cx="2504279" cy="25042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ounded Rectangle 21" hidden="1">
              <a:hlinkClick r:id="rId27"/>
            </p:cNvPr>
            <p:cNvSpPr/>
            <p:nvPr/>
          </p:nvSpPr>
          <p:spPr>
            <a:xfrm>
              <a:off x="-85840" y="7288738"/>
              <a:ext cx="12257011" cy="1733884"/>
            </a:xfrm>
            <a:prstGeom prst="roundRect">
              <a:avLst/>
            </a:prstGeom>
            <a:blipFill>
              <a:blip r:embed="rId28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3" name="1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034" y="881558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76080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5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08021 2.59259E-6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1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5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021 2.59259E-6 L -0.23685 0.00787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39" y="3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5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684 0.00787 L -0.44062 0.00949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47" y="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5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062 0.00949 L -0.66653 2.59259E-6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02" y="-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59259E-6 L -0.18334 -2.59259E-6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6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34 -2.59259E-6 L -0.49167 -2.59259E-6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1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167 -2.59259E-6 L -0.68894 -2.59259E-6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5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894 -2.59259E-6 L -0.83894 -2.59259E-6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nip Diagonal Corner Rectangle 13"/>
          <p:cNvSpPr/>
          <p:nvPr/>
        </p:nvSpPr>
        <p:spPr>
          <a:xfrm>
            <a:off x="2857103" y="392396"/>
            <a:ext cx="647779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 + 9 + 3 =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751854" y="3114333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17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31656" y="4749301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16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303710" y="3426836"/>
            <a:ext cx="705653" cy="56448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499536" y="4966684"/>
            <a:ext cx="621265" cy="543699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6735687" y="3049274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18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751854" y="4749301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123" y="5060870"/>
            <a:ext cx="568657" cy="49972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535" y="3423748"/>
            <a:ext cx="553734" cy="486614"/>
          </a:xfrm>
          <a:prstGeom prst="rect">
            <a:avLst/>
          </a:prstGeom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80585" y="1493374"/>
            <a:ext cx="4430829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600" y="216665"/>
            <a:ext cx="1244438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717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5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5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250"/>
                            </p:stCondLst>
                            <p:childTnLst>
                              <p:par>
                                <p:cTn id="10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25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31" grpId="0" animBg="1"/>
      <p:bldP spid="3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nip Diagonal Corner Rectangle 16"/>
          <p:cNvSpPr/>
          <p:nvPr/>
        </p:nvSpPr>
        <p:spPr>
          <a:xfrm>
            <a:off x="2857103" y="392396"/>
            <a:ext cx="647779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 + 9 + 6 =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688357" y="4763476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731656" y="4749301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19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240213" y="5075979"/>
            <a:ext cx="705653" cy="56448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499536" y="4966684"/>
            <a:ext cx="621265" cy="54369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6735687" y="3049274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16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694308" y="3061846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577" y="3373415"/>
            <a:ext cx="568657" cy="49972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535" y="3423748"/>
            <a:ext cx="553734" cy="486614"/>
          </a:xfrm>
          <a:prstGeom prst="rect">
            <a:avLst/>
          </a:prstGeom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035" y="2453088"/>
            <a:ext cx="4430829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600" y="216665"/>
            <a:ext cx="1244438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43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5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5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250"/>
                            </p:stCondLst>
                            <p:childTnLst>
                              <p:par>
                                <p:cTn id="10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25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2" grpId="0" animBg="1"/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nip Diagonal Corner Rectangle 13"/>
          <p:cNvSpPr/>
          <p:nvPr/>
        </p:nvSpPr>
        <p:spPr>
          <a:xfrm>
            <a:off x="2290486" y="392396"/>
            <a:ext cx="7611028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Điền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dấu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&gt;; &lt;; =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vào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trống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 defTabSz="685800">
              <a:lnSpc>
                <a:spcPct val="150000"/>
              </a:lnSpc>
              <a:defRPr/>
            </a:pP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 + 9 + 3        16 </a:t>
            </a:r>
            <a:endParaRPr lang="en-US" sz="5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126767" y="3856610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B.  =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022269" y="4350519"/>
            <a:ext cx="705653" cy="564482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8418270" y="3797797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C.  &lt;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870482" y="3885190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  &gt;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51" y="4483731"/>
            <a:ext cx="568657" cy="49972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9001" y="4475440"/>
            <a:ext cx="553734" cy="486614"/>
          </a:xfrm>
          <a:prstGeom prst="rect">
            <a:avLst/>
          </a:prstGeom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37586" y="2426594"/>
            <a:ext cx="4430829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600" y="216665"/>
            <a:ext cx="1244438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Oval 36"/>
          <p:cNvSpPr/>
          <p:nvPr/>
        </p:nvSpPr>
        <p:spPr>
          <a:xfrm>
            <a:off x="6522865" y="1410767"/>
            <a:ext cx="852296" cy="792787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77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5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5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31" grpId="0" animBg="1"/>
      <p:bldP spid="32" grpId="0" animBg="1"/>
      <p:bldP spid="3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ood Log Cartoon Wooden Pile, Cartoon Illustration, Creative Cartoon,  Illustration PNG and Vector with Transparent Background for Free Download">
            <a:extLst>
              <a:ext uri="{FF2B5EF4-FFF2-40B4-BE49-F238E27FC236}">
                <a16:creationId xmlns:a16="http://schemas.microsoft.com/office/drawing/2014/main" id="{EE9607E4-B917-42C0-B8B5-343775219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731" y="4310440"/>
            <a:ext cx="1222936" cy="178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C12F69-7F7D-498D-B0D5-9BD1975B002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rcRect b="22346"/>
          <a:stretch/>
        </p:blipFill>
        <p:spPr>
          <a:xfrm>
            <a:off x="5455398" y="496093"/>
            <a:ext cx="4572071" cy="47665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0AE3C9-4884-40C1-8FE9-FFF49C74B0D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06005" y="760248"/>
            <a:ext cx="3825825" cy="4051801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025A2B-DB88-45DE-A7F1-E5689B1DF4D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B6FF0A"/>
              </a:clrFrom>
              <a:clrTo>
                <a:srgbClr val="B6FF0A">
                  <a:alpha val="0"/>
                </a:srgbClr>
              </a:clrTo>
            </a:clrChange>
          </a:blip>
          <a:srcRect l="4927" t="12877" r="7746" b="8818"/>
          <a:stretch/>
        </p:blipFill>
        <p:spPr>
          <a:xfrm>
            <a:off x="5606005" y="830589"/>
            <a:ext cx="4137241" cy="44320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13734B-6F97-4FF8-90D6-E8C5199D6A2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B6FF0A"/>
              </a:clrFrom>
              <a:clrTo>
                <a:srgbClr val="B6FF0A">
                  <a:alpha val="0"/>
                </a:srgbClr>
              </a:clrTo>
            </a:clrChange>
          </a:blip>
          <a:srcRect r="5193" b="5031"/>
          <a:stretch/>
        </p:blipFill>
        <p:spPr>
          <a:xfrm>
            <a:off x="5061211" y="167986"/>
            <a:ext cx="4370619" cy="52304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64B1C8-6F32-477A-A108-9B4F940578AE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04555" y="42050"/>
            <a:ext cx="1154842" cy="1242582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3D4C7E-9EEF-4361-9507-3FAEA006AC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412" y="4248362"/>
            <a:ext cx="2729667" cy="2183733"/>
          </a:xfrm>
          <a:prstGeom prst="rect">
            <a:avLst/>
          </a:prstGeom>
        </p:spPr>
      </p:pic>
      <p:pic>
        <p:nvPicPr>
          <p:cNvPr id="9" name="Picture 8" descr="Combo TripU 3N2Ä Novotel PhÃº Quá»c">
            <a:extLst>
              <a:ext uri="{FF2B5EF4-FFF2-40B4-BE49-F238E27FC236}">
                <a16:creationId xmlns:a16="http://schemas.microsoft.com/office/drawing/2014/main" id="{2A35E6CA-042A-4577-912D-B531A0CB8E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558" y="3960540"/>
            <a:ext cx="3321304" cy="26570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MÃ¡y Äiá»n giáº£i 03">
            <a:extLst>
              <a:ext uri="{FF2B5EF4-FFF2-40B4-BE49-F238E27FC236}">
                <a16:creationId xmlns:a16="http://schemas.microsoft.com/office/drawing/2014/main" id="{B607168C-5BE7-41A4-97C7-B019A88DC0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262" y="4646135"/>
            <a:ext cx="2158301" cy="2082424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C7D463D-4644-4FA4-BC31-EB119F05AF8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6DFFFF"/>
              </a:clrFrom>
              <a:clrTo>
                <a:srgbClr val="6DFFFF">
                  <a:alpha val="0"/>
                </a:srgbClr>
              </a:clrTo>
            </a:clrChange>
          </a:blip>
          <a:srcRect r="4695"/>
          <a:stretch/>
        </p:blipFill>
        <p:spPr>
          <a:xfrm>
            <a:off x="-526940" y="2027598"/>
            <a:ext cx="6416790" cy="516489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7EA6EF9-D33E-4741-8FE9-E1DB85DBF257}"/>
              </a:ext>
            </a:extLst>
          </p:cNvPr>
          <p:cNvSpPr txBox="1"/>
          <p:nvPr/>
        </p:nvSpPr>
        <p:spPr>
          <a:xfrm>
            <a:off x="1566955" y="360286"/>
            <a:ext cx="49591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 THÔNG GIÁNG SINH</a:t>
            </a:r>
          </a:p>
        </p:txBody>
      </p:sp>
      <p:pic>
        <p:nvPicPr>
          <p:cNvPr id="16" name="Giáng Sinh An Lành- We wish you a merry christmas- Feliz Navidad -hoạt hình giáng si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07479" y="23337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24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2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nip Diagonal Corner Rectangle 35"/>
          <p:cNvSpPr/>
          <p:nvPr/>
        </p:nvSpPr>
        <p:spPr>
          <a:xfrm>
            <a:off x="2290486" y="392396"/>
            <a:ext cx="7611028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Điền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dấu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&gt;; &lt;; =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vào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trống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 defTabSz="685800">
              <a:lnSpc>
                <a:spcPct val="150000"/>
              </a:lnSpc>
              <a:defRPr/>
            </a:pP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 + 6 + 5          9 + 9</a:t>
            </a:r>
            <a:endParaRPr lang="en-US" sz="5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8302368" y="3872618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C.  &lt;</a:t>
            </a:r>
            <a:endParaRPr lang="vi-VN" sz="4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435849" y="4468622"/>
            <a:ext cx="705653" cy="564482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5085465" y="3872618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B.  =</a:t>
            </a:r>
            <a:endParaRPr lang="vi-VN" sz="4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870482" y="3885190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  &gt;</a:t>
            </a:r>
            <a:endParaRPr lang="vi-VN" sz="4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581" y="4536414"/>
            <a:ext cx="568657" cy="49972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296" y="4580495"/>
            <a:ext cx="553734" cy="486614"/>
          </a:xfrm>
          <a:prstGeom prst="rect">
            <a:avLst/>
          </a:prstGeom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11188" y="2535160"/>
            <a:ext cx="4430829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600" y="216665"/>
            <a:ext cx="1244438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Oval 44"/>
          <p:cNvSpPr/>
          <p:nvPr/>
        </p:nvSpPr>
        <p:spPr>
          <a:xfrm>
            <a:off x="6096000" y="1422742"/>
            <a:ext cx="852296" cy="792787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68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5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5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9" grpId="0" animBg="1"/>
      <p:bldP spid="40" grpId="0" animBg="1"/>
      <p:bldP spid="4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nip Diagonal Corner Rectangle 13"/>
          <p:cNvSpPr/>
          <p:nvPr/>
        </p:nvSpPr>
        <p:spPr>
          <a:xfrm>
            <a:off x="2857103" y="392396"/>
            <a:ext cx="647779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 + 6 + 5 =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735687" y="4677328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19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694308" y="4677328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17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287543" y="4989831"/>
            <a:ext cx="705653" cy="56448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462188" y="4894711"/>
            <a:ext cx="621265" cy="543699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6735687" y="3049274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16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694308" y="3061846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577" y="3373415"/>
            <a:ext cx="568657" cy="49972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535" y="3423748"/>
            <a:ext cx="553734" cy="486614"/>
          </a:xfrm>
          <a:prstGeom prst="rect">
            <a:avLst/>
          </a:prstGeom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64740" y="2210514"/>
            <a:ext cx="4430829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600" y="216665"/>
            <a:ext cx="1244438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4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5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5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250"/>
                            </p:stCondLst>
                            <p:childTnLst>
                              <p:par>
                                <p:cTn id="10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25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8" grpId="0" animBg="1"/>
      <p:bldP spid="31" grpId="0" animBg="1"/>
      <p:bldP spid="3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nip Diagonal Corner Rectangle 24"/>
          <p:cNvSpPr/>
          <p:nvPr/>
        </p:nvSpPr>
        <p:spPr>
          <a:xfrm>
            <a:off x="2290486" y="392396"/>
            <a:ext cx="7611028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Điền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dấu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&gt;; &lt;; =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vào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trống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 defTabSz="685800">
              <a:lnSpc>
                <a:spcPct val="150000"/>
              </a:lnSpc>
              <a:defRPr/>
            </a:pP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 + 9        9 + 7 </a:t>
            </a:r>
            <a:endParaRPr lang="en-US" sz="5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126767" y="3856610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B.  =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216020" y="4376644"/>
            <a:ext cx="705653" cy="564482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8418270" y="3797797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C.  &lt;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870482" y="3885190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  &gt;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581" y="4383628"/>
            <a:ext cx="568657" cy="49972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680" y="4357968"/>
            <a:ext cx="553734" cy="486614"/>
          </a:xfrm>
          <a:prstGeom prst="rect">
            <a:avLst/>
          </a:prstGeom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75922" y="2628879"/>
            <a:ext cx="4430829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600" y="216665"/>
            <a:ext cx="1244438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Oval 33"/>
          <p:cNvSpPr/>
          <p:nvPr/>
        </p:nvSpPr>
        <p:spPr>
          <a:xfrm>
            <a:off x="5669852" y="1410767"/>
            <a:ext cx="852296" cy="792787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67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5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5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8" grpId="0" animBg="1"/>
      <p:bldP spid="29" grpId="0" animBg="1"/>
      <p:bldP spid="3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nip Diagonal Corner Rectangle 14"/>
          <p:cNvSpPr/>
          <p:nvPr/>
        </p:nvSpPr>
        <p:spPr>
          <a:xfrm>
            <a:off x="2290486" y="392396"/>
            <a:ext cx="7611028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Điền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dấu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&gt;; &lt;; =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vào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trống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 defTabSz="685800">
              <a:lnSpc>
                <a:spcPct val="150000"/>
              </a:lnSpc>
              <a:defRPr/>
            </a:pP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 + 9        9 + 7 </a:t>
            </a:r>
            <a:endParaRPr lang="en-US" sz="5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945518" y="3751710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  &gt;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034771" y="4271744"/>
            <a:ext cx="705653" cy="56448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8418270" y="3797797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C.  &lt;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281969" y="3751710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B.  =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068" y="4250148"/>
            <a:ext cx="568657" cy="49972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680" y="4357968"/>
            <a:ext cx="553734" cy="486614"/>
          </a:xfrm>
          <a:prstGeom prst="rect">
            <a:avLst/>
          </a:prstGeom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91294" y="-546216"/>
            <a:ext cx="4430829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600" y="216665"/>
            <a:ext cx="1244438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Oval 23"/>
          <p:cNvSpPr/>
          <p:nvPr/>
        </p:nvSpPr>
        <p:spPr>
          <a:xfrm>
            <a:off x="5669852" y="1410767"/>
            <a:ext cx="852296" cy="792787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95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5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5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  <p:bldP spid="19" grpId="0" animBg="1"/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nip Diagonal Corner Rectangle 14"/>
          <p:cNvSpPr/>
          <p:nvPr/>
        </p:nvSpPr>
        <p:spPr>
          <a:xfrm>
            <a:off x="2857103" y="392396"/>
            <a:ext cx="647779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 + 7 + 5 =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731656" y="3049274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18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731656" y="4749301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19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283512" y="3361777"/>
            <a:ext cx="705653" cy="56448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499536" y="4966684"/>
            <a:ext cx="621265" cy="543699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694308" y="4749301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16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694308" y="3061846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17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577" y="3373415"/>
            <a:ext cx="568657" cy="49972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156" y="5123775"/>
            <a:ext cx="553734" cy="486614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71544" y="2189899"/>
            <a:ext cx="4430829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600" y="216665"/>
            <a:ext cx="1244438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641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5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5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250"/>
                            </p:stCondLst>
                            <p:childTnLst>
                              <p:par>
                                <p:cTn id="10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25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20" grpId="0" animBg="1"/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19494" y="391886"/>
            <a:ext cx="5606661" cy="1623525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DẶN DÒ</a:t>
            </a:r>
            <a:endParaRPr lang="vi-VN" sz="9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72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11" descr="Wood Log Cartoon Wooden Pile, Cartoon Illustration, Creative Cartoon,  Illustration PNG and Vector with Transparent Background for Free Download">
            <a:extLst>
              <a:ext uri="{FF2B5EF4-FFF2-40B4-BE49-F238E27FC236}">
                <a16:creationId xmlns:a16="http://schemas.microsoft.com/office/drawing/2014/main" id="{91F3C27D-FC4E-4D8F-B5CB-5B19AAB89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731" y="4310440"/>
            <a:ext cx="1222936" cy="178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10">
            <a:extLst>
              <a:ext uri="{FF2B5EF4-FFF2-40B4-BE49-F238E27FC236}">
                <a16:creationId xmlns:a16="http://schemas.microsoft.com/office/drawing/2014/main" id="{25C12F69-7F7D-498D-B0D5-9BD1975B002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rcRect b="22346"/>
          <a:stretch/>
        </p:blipFill>
        <p:spPr>
          <a:xfrm>
            <a:off x="5455398" y="496093"/>
            <a:ext cx="4572071" cy="4766537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1FE57979-DFEB-4C18-B0A4-C6441FA0ED46}"/>
              </a:ext>
            </a:extLst>
          </p:cNvPr>
          <p:cNvGrpSpPr/>
          <p:nvPr/>
        </p:nvGrpSpPr>
        <p:grpSpPr>
          <a:xfrm>
            <a:off x="4317958" y="-2107769"/>
            <a:ext cx="6301711" cy="6889975"/>
            <a:chOff x="4360343" y="-2060868"/>
            <a:chExt cx="6301711" cy="6889975"/>
          </a:xfrm>
        </p:grpSpPr>
        <p:sp>
          <p:nvSpPr>
            <p:cNvPr id="34" name="Rounded Rectangle 14" hidden="1">
              <a:hlinkClick r:id="rId7"/>
              <a:extLst>
                <a:ext uri="{FF2B5EF4-FFF2-40B4-BE49-F238E27FC236}">
                  <a16:creationId xmlns:a16="http://schemas.microsoft.com/office/drawing/2014/main" id="{85A8952D-BFCA-405A-BE91-DFACE38AB039}"/>
                </a:ext>
              </a:extLst>
            </p:cNvPr>
            <p:cNvSpPr/>
            <p:nvPr/>
          </p:nvSpPr>
          <p:spPr>
            <a:xfrm>
              <a:off x="4360343" y="-2060868"/>
              <a:ext cx="6301711" cy="891444"/>
            </a:xfrm>
            <a:prstGeom prst="roundRect">
              <a:avLst/>
            </a:prstGeom>
            <a:blipFill>
              <a:blip r:embed="rId8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16F188E7-4BFF-4A73-9E77-D30648ADE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626318" y="777306"/>
              <a:ext cx="3825825" cy="4051801"/>
            </a:xfrm>
            <a:prstGeom prst="rect">
              <a:avLst/>
            </a:prstGeom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11" name="9">
            <a:extLst>
              <a:ext uri="{FF2B5EF4-FFF2-40B4-BE49-F238E27FC236}">
                <a16:creationId xmlns:a16="http://schemas.microsoft.com/office/drawing/2014/main" id="{68025A2B-DB88-45DE-A7F1-E5689B1DF4D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B6FF0A"/>
              </a:clrFrom>
              <a:clrTo>
                <a:srgbClr val="B6FF0A">
                  <a:alpha val="0"/>
                </a:srgbClr>
              </a:clrTo>
            </a:clrChange>
          </a:blip>
          <a:srcRect l="4927" t="12877" r="7746" b="8818"/>
          <a:stretch/>
        </p:blipFill>
        <p:spPr>
          <a:xfrm>
            <a:off x="5606005" y="830589"/>
            <a:ext cx="4137241" cy="4432041"/>
          </a:xfrm>
          <a:prstGeom prst="rect">
            <a:avLst/>
          </a:prstGeom>
        </p:spPr>
      </p:pic>
      <p:pic>
        <p:nvPicPr>
          <p:cNvPr id="13" name="8">
            <a:extLst>
              <a:ext uri="{FF2B5EF4-FFF2-40B4-BE49-F238E27FC236}">
                <a16:creationId xmlns:a16="http://schemas.microsoft.com/office/drawing/2014/main" id="{CC13734B-6F97-4FF8-90D6-E8C5199D6A2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B6FF0A"/>
              </a:clrFrom>
              <a:clrTo>
                <a:srgbClr val="B6FF0A">
                  <a:alpha val="0"/>
                </a:srgbClr>
              </a:clrTo>
            </a:clrChange>
          </a:blip>
          <a:srcRect r="5193" b="5031"/>
          <a:stretch/>
        </p:blipFill>
        <p:spPr>
          <a:xfrm>
            <a:off x="5061211" y="167986"/>
            <a:ext cx="4370619" cy="5230451"/>
          </a:xfrm>
          <a:prstGeom prst="rect">
            <a:avLst/>
          </a:prstGeom>
        </p:spPr>
      </p:pic>
      <p:pic>
        <p:nvPicPr>
          <p:cNvPr id="14" name="7">
            <a:extLst>
              <a:ext uri="{FF2B5EF4-FFF2-40B4-BE49-F238E27FC236}">
                <a16:creationId xmlns:a16="http://schemas.microsoft.com/office/drawing/2014/main" id="{5264B1C8-6F32-477A-A108-9B4F940578AE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04555" y="42050"/>
            <a:ext cx="1154842" cy="1242582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7" name="BẢN QUYỀN THUỘC VỀ HUY DUẨN 0326030911">
            <a:extLst>
              <a:ext uri="{FF2B5EF4-FFF2-40B4-BE49-F238E27FC236}">
                <a16:creationId xmlns:a16="http://schemas.microsoft.com/office/drawing/2014/main" id="{4C7D463D-4644-4FA4-BC31-EB119F05AF8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6DFFFF"/>
              </a:clrFrom>
              <a:clrTo>
                <a:srgbClr val="6DFFFF">
                  <a:alpha val="0"/>
                </a:srgbClr>
              </a:clrTo>
            </a:clrChange>
          </a:blip>
          <a:srcRect r="4695"/>
          <a:stretch/>
        </p:blipFill>
        <p:spPr>
          <a:xfrm>
            <a:off x="-284825" y="1748125"/>
            <a:ext cx="6416790" cy="5164898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6C60DB00-E242-4C54-8AF6-D623D5109ABF}"/>
              </a:ext>
            </a:extLst>
          </p:cNvPr>
          <p:cNvGrpSpPr/>
          <p:nvPr/>
        </p:nvGrpSpPr>
        <p:grpSpPr>
          <a:xfrm>
            <a:off x="4572755" y="4356557"/>
            <a:ext cx="6301711" cy="3706119"/>
            <a:chOff x="556127" y="5632749"/>
            <a:chExt cx="6301711" cy="3706119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9D2E7B6-9184-47A2-963B-29F059F53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6465" y="6211527"/>
              <a:ext cx="1838374" cy="1470699"/>
            </a:xfrm>
            <a:prstGeom prst="rect">
              <a:avLst/>
            </a:prstGeom>
          </p:spPr>
        </p:pic>
        <p:pic>
          <p:nvPicPr>
            <p:cNvPr id="38" name="Picture 37" descr="Combo TripU 3N2Ä Novotel PhÃº Quá»c">
              <a:extLst>
                <a:ext uri="{FF2B5EF4-FFF2-40B4-BE49-F238E27FC236}">
                  <a16:creationId xmlns:a16="http://schemas.microsoft.com/office/drawing/2014/main" id="{D391E72F-30FB-4A8D-9EFD-F152DEE5FB9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8457" y="5632749"/>
              <a:ext cx="2236830" cy="1789464"/>
            </a:xfrm>
            <a:prstGeom prst="rect">
              <a:avLst/>
            </a:prstGeom>
            <a:noFill/>
            <a:effectLst>
              <a:glow rad="101600">
                <a:schemeClr val="bg1"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6" descr="MÃ¡y Äiá»n giáº£i 03">
              <a:extLst>
                <a:ext uri="{FF2B5EF4-FFF2-40B4-BE49-F238E27FC236}">
                  <a16:creationId xmlns:a16="http://schemas.microsoft.com/office/drawing/2014/main" id="{4A48505D-74A4-4CD6-8418-3CC2BC09B28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0640" y="6245641"/>
              <a:ext cx="1453571" cy="1402469"/>
            </a:xfrm>
            <a:prstGeom prst="rect">
              <a:avLst/>
            </a:prstGeom>
            <a:noFill/>
            <a:effectLst>
              <a:glow rad="101600">
                <a:schemeClr val="bg1"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Rounded Rectangle 14" hidden="1">
              <a:hlinkClick r:id="rId7"/>
              <a:extLst>
                <a:ext uri="{FF2B5EF4-FFF2-40B4-BE49-F238E27FC236}">
                  <a16:creationId xmlns:a16="http://schemas.microsoft.com/office/drawing/2014/main" id="{1EEA854E-1AA2-47F7-99EA-597DF5CA4BD6}"/>
                </a:ext>
              </a:extLst>
            </p:cNvPr>
            <p:cNvSpPr/>
            <p:nvPr/>
          </p:nvSpPr>
          <p:spPr>
            <a:xfrm>
              <a:off x="556127" y="8447424"/>
              <a:ext cx="6301711" cy="891444"/>
            </a:xfrm>
            <a:prstGeom prst="roundRect">
              <a:avLst/>
            </a:prstGeom>
            <a:blipFill>
              <a:blip r:embed="rId8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6">
            <a:hlinkClick r:id="rId17" action="ppaction://hlinksldjump"/>
            <a:extLst>
              <a:ext uri="{FF2B5EF4-FFF2-40B4-BE49-F238E27FC236}">
                <a16:creationId xmlns:a16="http://schemas.microsoft.com/office/drawing/2014/main" id="{98CEADEE-E752-4D3A-A2A4-1CB84B13E0F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40" y="152071"/>
            <a:ext cx="998574" cy="982911"/>
          </a:xfrm>
          <a:prstGeom prst="rect">
            <a:avLst/>
          </a:prstGeom>
        </p:spPr>
      </p:pic>
      <p:pic>
        <p:nvPicPr>
          <p:cNvPr id="26" name="5">
            <a:hlinkClick r:id="rId19" action="ppaction://hlinksldjump"/>
            <a:extLst>
              <a:ext uri="{FF2B5EF4-FFF2-40B4-BE49-F238E27FC236}">
                <a16:creationId xmlns:a16="http://schemas.microsoft.com/office/drawing/2014/main" id="{CBD8E4B6-A865-4640-A570-1E1F99C1B5F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331" y="161828"/>
            <a:ext cx="1022465" cy="1010435"/>
          </a:xfrm>
          <a:prstGeom prst="rect">
            <a:avLst/>
          </a:prstGeom>
        </p:spPr>
      </p:pic>
      <p:pic>
        <p:nvPicPr>
          <p:cNvPr id="27" name="4">
            <a:hlinkClick r:id="rId21" action="ppaction://hlinksldjump"/>
            <a:extLst>
              <a:ext uri="{FF2B5EF4-FFF2-40B4-BE49-F238E27FC236}">
                <a16:creationId xmlns:a16="http://schemas.microsoft.com/office/drawing/2014/main" id="{6820257A-2665-4BA4-9C0D-96432CBA615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122" y="153567"/>
            <a:ext cx="1006659" cy="998733"/>
          </a:xfrm>
          <a:prstGeom prst="rect">
            <a:avLst/>
          </a:prstGeom>
        </p:spPr>
      </p:pic>
      <p:pic>
        <p:nvPicPr>
          <p:cNvPr id="28" name="3">
            <a:hlinkClick r:id="rId23" action="ppaction://hlinksldjump"/>
            <a:extLst>
              <a:ext uri="{FF2B5EF4-FFF2-40B4-BE49-F238E27FC236}">
                <a16:creationId xmlns:a16="http://schemas.microsoft.com/office/drawing/2014/main" id="{CB31683C-7D4D-4660-B50A-5F6F4175116D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236" y="150947"/>
            <a:ext cx="986519" cy="971045"/>
          </a:xfrm>
          <a:prstGeom prst="rect">
            <a:avLst/>
          </a:prstGeom>
        </p:spPr>
      </p:pic>
      <p:pic>
        <p:nvPicPr>
          <p:cNvPr id="29" name="HUY DUẨN">
            <a:hlinkClick r:id="rId25" action="ppaction://hlinksldjump"/>
            <a:extLst>
              <a:ext uri="{FF2B5EF4-FFF2-40B4-BE49-F238E27FC236}">
                <a16:creationId xmlns:a16="http://schemas.microsoft.com/office/drawing/2014/main" id="{530F952F-4614-4B5B-B6BA-E6C5B9D399C9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558" y="150573"/>
            <a:ext cx="982500" cy="967089"/>
          </a:xfrm>
          <a:prstGeom prst="rect">
            <a:avLst/>
          </a:prstGeom>
        </p:spPr>
      </p:pic>
      <p:pic>
        <p:nvPicPr>
          <p:cNvPr id="32" name="1" descr="Káº¿t quáº£ hÃ¬nh áº£nh cho win text gif">
            <a:hlinkClick r:id="rId7"/>
            <a:extLst>
              <a:ext uri="{FF2B5EF4-FFF2-40B4-BE49-F238E27FC236}">
                <a16:creationId xmlns:a16="http://schemas.microsoft.com/office/drawing/2014/main" id="{D2FC900C-ABDA-40DE-974C-9048B9721D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485" y="1013467"/>
            <a:ext cx="5392567" cy="539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>
            <a:hlinkClick r:id="rId28" action="ppaction://hlinksldjump"/>
          </p:cNvPr>
          <p:cNvSpPr/>
          <p:nvPr/>
        </p:nvSpPr>
        <p:spPr>
          <a:xfrm>
            <a:off x="10156004" y="283858"/>
            <a:ext cx="1557715" cy="1093461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788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3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Piaget Meets Santa Claus and Discussion Questions Current">
            <a:hlinkClick r:id="rId6" action="ppaction://hlinksldjump"/>
            <a:extLst>
              <a:ext uri="{FF2B5EF4-FFF2-40B4-BE49-F238E27FC236}">
                <a16:creationId xmlns:a16="http://schemas.microsoft.com/office/drawing/2014/main" id="{63D71EEC-9146-4D32-9838-9D98E125C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595" y="2189499"/>
            <a:ext cx="2428875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nip Diagonal Corner Rectangle 14"/>
          <p:cNvSpPr/>
          <p:nvPr/>
        </p:nvSpPr>
        <p:spPr>
          <a:xfrm>
            <a:off x="2857103" y="336125"/>
            <a:ext cx="647779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 + 7 + 2 =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735687" y="4736729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18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745903" y="3046205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17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287543" y="5049232"/>
            <a:ext cx="705653" cy="56448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513783" y="3263588"/>
            <a:ext cx="621265" cy="543699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735687" y="3049274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16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751854" y="4749301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19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123" y="5060870"/>
            <a:ext cx="568657" cy="49972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535" y="3423748"/>
            <a:ext cx="553734" cy="486614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F1ADBDC8-1C8C-4297-B75D-EC779FA3B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92325" y="1482655"/>
            <a:ext cx="4368799" cy="436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758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5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25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25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250"/>
                            </p:stCondLst>
                            <p:childTnLst>
                              <p:par>
                                <p:cTn id="1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250"/>
                            </p:stCondLst>
                            <p:childTnLst>
                              <p:par>
                                <p:cTn id="1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4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250"/>
                            </p:stCondLst>
                            <p:childTnLst>
                              <p:par>
                                <p:cTn id="1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20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Piaget Meets Santa Claus and Discussion Questions Current">
            <a:hlinkClick r:id="rId6" action="ppaction://hlinksldjump"/>
            <a:extLst>
              <a:ext uri="{FF2B5EF4-FFF2-40B4-BE49-F238E27FC236}">
                <a16:creationId xmlns:a16="http://schemas.microsoft.com/office/drawing/2014/main" id="{63D71EEC-9146-4D32-9838-9D98E125C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595" y="2189499"/>
            <a:ext cx="2428875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nip Diagonal Corner Rectangle 14"/>
          <p:cNvSpPr/>
          <p:nvPr/>
        </p:nvSpPr>
        <p:spPr>
          <a:xfrm>
            <a:off x="2857103" y="336125"/>
            <a:ext cx="647779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 + 2 =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745903" y="4801037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745903" y="3046205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297759" y="5113540"/>
            <a:ext cx="705653" cy="56448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513783" y="3263588"/>
            <a:ext cx="621265" cy="543699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735687" y="3049274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16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784067" y="4801037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336" y="5112606"/>
            <a:ext cx="568657" cy="49972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535" y="3423748"/>
            <a:ext cx="553734" cy="486614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F1ADBDC8-1C8C-4297-B75D-EC779FA3B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03537" y="1622887"/>
            <a:ext cx="4368799" cy="436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27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5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25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25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250"/>
                            </p:stCondLst>
                            <p:childTnLst>
                              <p:par>
                                <p:cTn id="1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250"/>
                            </p:stCondLst>
                            <p:childTnLst>
                              <p:par>
                                <p:cTn id="1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4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250"/>
                            </p:stCondLst>
                            <p:childTnLst>
                              <p:par>
                                <p:cTn id="1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Piaget Meets Santa Claus and Discussion Questions Current">
            <a:hlinkClick r:id="rId6" action="ppaction://hlinksldjump"/>
            <a:extLst>
              <a:ext uri="{FF2B5EF4-FFF2-40B4-BE49-F238E27FC236}">
                <a16:creationId xmlns:a16="http://schemas.microsoft.com/office/drawing/2014/main" id="{63D71EEC-9146-4D32-9838-9D98E125C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595" y="2189499"/>
            <a:ext cx="2428875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nip Diagonal Corner Rectangle 14"/>
          <p:cNvSpPr/>
          <p:nvPr/>
        </p:nvSpPr>
        <p:spPr>
          <a:xfrm>
            <a:off x="2857103" y="336125"/>
            <a:ext cx="647779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 + 3 =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635980" y="2935351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35980" y="4749301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187836" y="3247854"/>
            <a:ext cx="705653" cy="56448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403860" y="4966684"/>
            <a:ext cx="621265" cy="543699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749934" y="2935351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751854" y="4749301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123" y="5060870"/>
            <a:ext cx="568657" cy="49972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782" y="3309825"/>
            <a:ext cx="553734" cy="486614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F1ADBDC8-1C8C-4297-B75D-EC779FA3B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85688" y="2189499"/>
            <a:ext cx="4368799" cy="436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04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5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25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25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250"/>
                            </p:stCondLst>
                            <p:childTnLst>
                              <p:par>
                                <p:cTn id="1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250"/>
                            </p:stCondLst>
                            <p:childTnLst>
                              <p:par>
                                <p:cTn id="1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4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250"/>
                            </p:stCondLst>
                            <p:childTnLst>
                              <p:par>
                                <p:cTn id="1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20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Piaget Meets Santa Claus and Discussion Questions Current">
            <a:hlinkClick r:id="rId6" action="ppaction://hlinksldjump"/>
            <a:extLst>
              <a:ext uri="{FF2B5EF4-FFF2-40B4-BE49-F238E27FC236}">
                <a16:creationId xmlns:a16="http://schemas.microsoft.com/office/drawing/2014/main" id="{63D71EEC-9146-4D32-9838-9D98E125C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0050" y="2192567"/>
            <a:ext cx="2428875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nip Diagonal Corner Rectangle 14"/>
          <p:cNvSpPr/>
          <p:nvPr/>
        </p:nvSpPr>
        <p:spPr>
          <a:xfrm>
            <a:off x="2328437" y="336125"/>
            <a:ext cx="7535126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Điền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dấu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&gt;; &lt;; =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vào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trống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 defTabSz="685800">
              <a:lnSpc>
                <a:spcPct val="150000"/>
              </a:lnSpc>
              <a:defRPr/>
            </a:pP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 + 6 + 5         19</a:t>
            </a:r>
            <a:endParaRPr lang="en-US" sz="4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368030" y="3049274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  &gt;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34339" y="4254453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B.  =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267785" y="3319755"/>
            <a:ext cx="705653" cy="56448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6817334" y="4807174"/>
            <a:ext cx="621265" cy="543699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7035286" y="3049273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C.  &lt;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278" y="3319755"/>
            <a:ext cx="553734" cy="486614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F1ADBDC8-1C8C-4297-B75D-EC779FA3B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67785" y="2489201"/>
            <a:ext cx="4368799" cy="436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6401858" y="1366471"/>
            <a:ext cx="667657" cy="595085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634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5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25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25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250"/>
                            </p:stCondLst>
                            <p:childTnLst>
                              <p:par>
                                <p:cTn id="1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20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Piaget Meets Santa Claus and Discussion Questions Current">
            <a:hlinkClick r:id="rId6" action="ppaction://hlinksldjump"/>
            <a:extLst>
              <a:ext uri="{FF2B5EF4-FFF2-40B4-BE49-F238E27FC236}">
                <a16:creationId xmlns:a16="http://schemas.microsoft.com/office/drawing/2014/main" id="{63D71EEC-9146-4D32-9838-9D98E125C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0050" y="2192567"/>
            <a:ext cx="2428875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nip Diagonal Corner Rectangle 14"/>
          <p:cNvSpPr/>
          <p:nvPr/>
        </p:nvSpPr>
        <p:spPr>
          <a:xfrm>
            <a:off x="2328437" y="336125"/>
            <a:ext cx="7535126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Điền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dấu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&gt;; &lt;; =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vào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trống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 defTabSz="685800">
              <a:lnSpc>
                <a:spcPct val="150000"/>
              </a:lnSpc>
              <a:defRPr/>
            </a:pP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 + 9 + 6         19</a:t>
            </a:r>
            <a:endParaRPr lang="en-US" sz="4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191836" y="3025148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C.  &lt;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34339" y="4254453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B.  =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003208" y="3298136"/>
            <a:ext cx="705653" cy="56448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6817334" y="4807174"/>
            <a:ext cx="621265" cy="543699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553510" y="3025148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  &gt;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502" y="3295630"/>
            <a:ext cx="553734" cy="486614"/>
          </a:xfrm>
          <a:prstGeom prst="rect">
            <a:avLst/>
          </a:prstGeom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F1ADBDC8-1C8C-4297-B75D-EC779FA3B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20536" y="2489201"/>
            <a:ext cx="4368799" cy="436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Oval 22"/>
          <p:cNvSpPr/>
          <p:nvPr/>
        </p:nvSpPr>
        <p:spPr>
          <a:xfrm>
            <a:off x="6401858" y="1366471"/>
            <a:ext cx="667657" cy="595085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869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5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25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25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250"/>
                            </p:stCondLst>
                            <p:childTnLst>
                              <p:par>
                                <p:cTn id="1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20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35624" y="2894550"/>
            <a:ext cx="7140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643050"/>
              </a:avLst>
            </a:prstTxWarp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88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cs typeface="Times New Roman" pitchFamily="18" charset="0"/>
              </a:rPr>
              <a:t>LUYỆN TẬP</a:t>
            </a:r>
          </a:p>
        </p:txBody>
      </p:sp>
      <p:sp>
        <p:nvSpPr>
          <p:cNvPr id="2" name="Cloud 1"/>
          <p:cNvSpPr/>
          <p:nvPr/>
        </p:nvSpPr>
        <p:spPr>
          <a:xfrm>
            <a:off x="1014153" y="0"/>
            <a:ext cx="2876204" cy="1845426"/>
          </a:xfrm>
          <a:prstGeom prst="cloud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28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0.09063 -0.003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31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5" presetClass="path" presetSubtype="0" repeatCount="indefinite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063 -0.00347 L -2.91667E-6 1.85185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5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793</TotalTime>
  <Words>512</Words>
  <Application>Microsoft Office PowerPoint</Application>
  <PresentationFormat>Widescreen</PresentationFormat>
  <Paragraphs>129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Nguyen Dang  Dat</cp:lastModifiedBy>
  <cp:revision>110</cp:revision>
  <dcterms:created xsi:type="dcterms:W3CDTF">2021-07-13T06:12:48Z</dcterms:created>
  <dcterms:modified xsi:type="dcterms:W3CDTF">2022-09-25T15:25:19Z</dcterms:modified>
</cp:coreProperties>
</file>