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Lst>
  <p:notesMasterIdLst>
    <p:notesMasterId r:id="rId23"/>
  </p:notesMasterIdLst>
  <p:sldIdLst>
    <p:sldId id="579" r:id="rId4"/>
    <p:sldId id="276" r:id="rId5"/>
    <p:sldId id="257" r:id="rId6"/>
    <p:sldId id="258" r:id="rId7"/>
    <p:sldId id="563" r:id="rId8"/>
    <p:sldId id="256" r:id="rId9"/>
    <p:sldId id="581" r:id="rId10"/>
    <p:sldId id="564" r:id="rId11"/>
    <p:sldId id="567" r:id="rId12"/>
    <p:sldId id="569" r:id="rId13"/>
    <p:sldId id="577" r:id="rId14"/>
    <p:sldId id="335" r:id="rId15"/>
    <p:sldId id="570" r:id="rId16"/>
    <p:sldId id="571" r:id="rId17"/>
    <p:sldId id="572" r:id="rId18"/>
    <p:sldId id="573" r:id="rId19"/>
    <p:sldId id="574" r:id="rId20"/>
    <p:sldId id="575" r:id="rId21"/>
    <p:sldId id="5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000" autoAdjust="0"/>
  </p:normalViewPr>
  <p:slideViewPr>
    <p:cSldViewPr snapToGrid="0">
      <p:cViewPr varScale="1">
        <p:scale>
          <a:sx n="65" d="100"/>
          <a:sy n="65"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2D1D8-339C-47FA-92D4-FC8C5E1CFA35}" type="datetimeFigureOut">
              <a:rPr lang="en-US" smtClean="0"/>
              <a:t>9/25/2022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2867B-6402-4C88-82F7-F742C90D0FE1}" type="slidenum">
              <a:rPr lang="en-US" smtClean="0"/>
              <a:t>‹#›</a:t>
            </a:fld>
            <a:endParaRPr lang="en-US"/>
          </a:p>
        </p:txBody>
      </p:sp>
    </p:spTree>
    <p:extLst>
      <p:ext uri="{BB962C8B-B14F-4D97-AF65-F5344CB8AC3E}">
        <p14:creationId xmlns:p14="http://schemas.microsoft.com/office/powerpoint/2010/main" val="134024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4A45BF-78A6-4805-B166-47FC266EE2F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2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200" i="1" dirty="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2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
        <p:nvSpPr>
          <p:cNvPr id="4" name="Slide Number Placeholder 3"/>
          <p:cNvSpPr>
            <a:spLocks noGrp="1"/>
          </p:cNvSpPr>
          <p:nvPr>
            <p:ph type="sldNum" sz="quarter" idx="5"/>
          </p:nvPr>
        </p:nvSpPr>
        <p:spPr/>
        <p:txBody>
          <a:bodyPr/>
          <a:lstStyle/>
          <a:p>
            <a:fld id="{2BE2867B-6402-4C88-82F7-F742C90D0FE1}" type="slidenum">
              <a:rPr lang="en-US" smtClean="0"/>
              <a:t>13</a:t>
            </a:fld>
            <a:endParaRPr lang="en-US"/>
          </a:p>
        </p:txBody>
      </p:sp>
    </p:spTree>
    <p:extLst>
      <p:ext uri="{BB962C8B-B14F-4D97-AF65-F5344CB8AC3E}">
        <p14:creationId xmlns:p14="http://schemas.microsoft.com/office/powerpoint/2010/main" val="170562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2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200" i="1" dirty="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2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
        <p:nvSpPr>
          <p:cNvPr id="4" name="Slide Number Placeholder 3"/>
          <p:cNvSpPr>
            <a:spLocks noGrp="1"/>
          </p:cNvSpPr>
          <p:nvPr>
            <p:ph type="sldNum" sz="quarter" idx="5"/>
          </p:nvPr>
        </p:nvSpPr>
        <p:spPr/>
        <p:txBody>
          <a:bodyPr/>
          <a:lstStyle/>
          <a:p>
            <a:fld id="{2BE2867B-6402-4C88-82F7-F742C90D0FE1}" type="slidenum">
              <a:rPr lang="en-US" smtClean="0"/>
              <a:t>14</a:t>
            </a:fld>
            <a:endParaRPr lang="en-US"/>
          </a:p>
        </p:txBody>
      </p:sp>
    </p:spTree>
    <p:extLst>
      <p:ext uri="{BB962C8B-B14F-4D97-AF65-F5344CB8AC3E}">
        <p14:creationId xmlns:p14="http://schemas.microsoft.com/office/powerpoint/2010/main" val="2558109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90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017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3509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0C71B9E-72DF-9B46-9E11-92FD14AF7800}"/>
              </a:ext>
            </a:extLst>
          </p:cNvPr>
          <p:cNvSpPr>
            <a:spLocks noGrp="1"/>
          </p:cNvSpPr>
          <p:nvPr>
            <p:ph type="dt" sz="half" idx="10"/>
          </p:nvPr>
        </p:nvSpPr>
        <p:spPr/>
        <p:txBody>
          <a:bodyPr/>
          <a:lstStyle/>
          <a:p>
            <a:fld id="{84B79D43-DAE6-0F47-A9C1-04982654FBFB}" type="datetimeFigureOut">
              <a:rPr kumimoji="1" lang="zh-CN" altLang="en-US" smtClean="0"/>
              <a:t>2022/9/25</a:t>
            </a:fld>
            <a:endParaRPr kumimoji="1" lang="zh-CN" altLang="en-US"/>
          </a:p>
        </p:txBody>
      </p:sp>
      <p:sp>
        <p:nvSpPr>
          <p:cNvPr id="5" name="页脚占位符 4">
            <a:extLst>
              <a:ext uri="{FF2B5EF4-FFF2-40B4-BE49-F238E27FC236}">
                <a16:creationId xmlns:a16="http://schemas.microsoft.com/office/drawing/2014/main" id="{CD64AA69-0CEE-B14A-BDC5-308DDC8C2D6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DFAF48E-F9F8-1C46-8EEE-61E4A181629A}"/>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83113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F2FC632-FBB0-AC4F-A2C8-C309889175E8}"/>
              </a:ext>
            </a:extLst>
          </p:cNvPr>
          <p:cNvSpPr>
            <a:spLocks noGrp="1"/>
          </p:cNvSpPr>
          <p:nvPr>
            <p:ph type="dt" sz="half" idx="10"/>
          </p:nvPr>
        </p:nvSpPr>
        <p:spPr/>
        <p:txBody>
          <a:bodyPr/>
          <a:lstStyle/>
          <a:p>
            <a:fld id="{84B79D43-DAE6-0F47-A9C1-04982654FBFB}" type="datetimeFigureOut">
              <a:rPr kumimoji="1" lang="zh-CN" altLang="en-US" smtClean="0"/>
              <a:t>2022/9/25</a:t>
            </a:fld>
            <a:endParaRPr kumimoji="1" lang="zh-CN" altLang="en-US"/>
          </a:p>
        </p:txBody>
      </p:sp>
      <p:sp>
        <p:nvSpPr>
          <p:cNvPr id="5" name="页脚占位符 4">
            <a:extLst>
              <a:ext uri="{FF2B5EF4-FFF2-40B4-BE49-F238E27FC236}">
                <a16:creationId xmlns:a16="http://schemas.microsoft.com/office/drawing/2014/main" id="{5264E695-6EE6-3B41-9BB3-E9CE59E44B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7B6FE20-DD6A-434B-8F8B-53D28B1A6E5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63375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ED0EFA3-E423-1E43-9429-EFEE76FC64A0}"/>
              </a:ext>
            </a:extLst>
          </p:cNvPr>
          <p:cNvSpPr>
            <a:spLocks noGrp="1"/>
          </p:cNvSpPr>
          <p:nvPr>
            <p:ph type="dt" sz="half" idx="10"/>
          </p:nvPr>
        </p:nvSpPr>
        <p:spPr/>
        <p:txBody>
          <a:bodyPr/>
          <a:lstStyle/>
          <a:p>
            <a:fld id="{84B79D43-DAE6-0F47-A9C1-04982654FBFB}" type="datetimeFigureOut">
              <a:rPr kumimoji="1" lang="zh-CN" altLang="en-US" smtClean="0"/>
              <a:t>2022/9/25</a:t>
            </a:fld>
            <a:endParaRPr kumimoji="1" lang="zh-CN" altLang="en-US"/>
          </a:p>
        </p:txBody>
      </p:sp>
      <p:sp>
        <p:nvSpPr>
          <p:cNvPr id="5" name="页脚占位符 4">
            <a:extLst>
              <a:ext uri="{FF2B5EF4-FFF2-40B4-BE49-F238E27FC236}">
                <a16:creationId xmlns:a16="http://schemas.microsoft.com/office/drawing/2014/main" id="{FCE18421-96FF-A942-AB92-9E8C9E3D538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76B1616-54B9-7149-8109-223505AD0D8E}"/>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473770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77621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393842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572770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2022/9/25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792471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t>2022/9/25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103630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t>2022/9/25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344164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t>2022/9/25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527582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2022/9/25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29665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2022/9/25</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462420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2022/9/25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280756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510446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225517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06819276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5714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1030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82494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2215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1931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1118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p:txBody>
          <a:bodyPr/>
          <a:lstStyle/>
          <a:p>
            <a:fld id="{84B79D43-DAE6-0F47-A9C1-04982654FBFB}" type="datetimeFigureOut">
              <a:rPr kumimoji="1" lang="zh-CN" altLang="en-US" smtClean="0"/>
              <a:t>2022/9/25</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231941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2022/9/25</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90530511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2D30D364-0692-4248-99C8-3F14D2E4ABF8}"/>
              </a:ext>
            </a:extLst>
          </p:cNvPr>
          <p:cNvSpPr>
            <a:spLocks noGrp="1"/>
          </p:cNvSpPr>
          <p:nvPr>
            <p:ph type="dt" sz="half" idx="10"/>
          </p:nvPr>
        </p:nvSpPr>
        <p:spPr/>
        <p:txBody>
          <a:bodyPr/>
          <a:lstStyle/>
          <a:p>
            <a:fld id="{84B79D43-DAE6-0F47-A9C1-04982654FBFB}" type="datetimeFigureOut">
              <a:rPr kumimoji="1" lang="zh-CN" altLang="en-US" smtClean="0"/>
              <a:t>2022/9/25</a:t>
            </a:fld>
            <a:endParaRPr kumimoji="1" lang="zh-CN" altLang="en-US"/>
          </a:p>
        </p:txBody>
      </p:sp>
      <p:sp>
        <p:nvSpPr>
          <p:cNvPr id="6" name="页脚占位符 5">
            <a:extLst>
              <a:ext uri="{FF2B5EF4-FFF2-40B4-BE49-F238E27FC236}">
                <a16:creationId xmlns:a16="http://schemas.microsoft.com/office/drawing/2014/main" id="{EC7A17F9-1059-CB44-9EC4-3DC90DCBC0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88F51C2-BC0A-9647-96E7-996BE581CB4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95504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72C4281-F8A6-F144-B529-6697CA44A29E}"/>
              </a:ext>
            </a:extLst>
          </p:cNvPr>
          <p:cNvSpPr>
            <a:spLocks noGrp="1"/>
          </p:cNvSpPr>
          <p:nvPr>
            <p:ph type="dt" sz="half" idx="10"/>
          </p:nvPr>
        </p:nvSpPr>
        <p:spPr/>
        <p:txBody>
          <a:bodyPr/>
          <a:lstStyle/>
          <a:p>
            <a:fld id="{84B79D43-DAE6-0F47-A9C1-04982654FBFB}" type="datetimeFigureOut">
              <a:rPr kumimoji="1" lang="zh-CN" altLang="en-US" smtClean="0"/>
              <a:t>2022/9/25</a:t>
            </a:fld>
            <a:endParaRPr kumimoji="1" lang="zh-CN" altLang="en-US"/>
          </a:p>
        </p:txBody>
      </p:sp>
      <p:sp>
        <p:nvSpPr>
          <p:cNvPr id="8" name="页脚占位符 7">
            <a:extLst>
              <a:ext uri="{FF2B5EF4-FFF2-40B4-BE49-F238E27FC236}">
                <a16:creationId xmlns:a16="http://schemas.microsoft.com/office/drawing/2014/main" id="{DE8B9C80-60CA-A34E-BFF9-C5EF301C401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BF90AAA6-55AF-1F43-85E0-154D6A6111AB}"/>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04381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E2BD9DE-4F17-9E46-85D8-E2B12EE2279A}"/>
              </a:ext>
            </a:extLst>
          </p:cNvPr>
          <p:cNvSpPr>
            <a:spLocks noGrp="1"/>
          </p:cNvSpPr>
          <p:nvPr>
            <p:ph type="dt" sz="half" idx="10"/>
          </p:nvPr>
        </p:nvSpPr>
        <p:spPr/>
        <p:txBody>
          <a:bodyPr/>
          <a:lstStyle/>
          <a:p>
            <a:fld id="{84B79D43-DAE6-0F47-A9C1-04982654FBFB}" type="datetimeFigureOut">
              <a:rPr kumimoji="1" lang="zh-CN" altLang="en-US" smtClean="0"/>
              <a:t>2022/9/25</a:t>
            </a:fld>
            <a:endParaRPr kumimoji="1" lang="zh-CN" altLang="en-US"/>
          </a:p>
        </p:txBody>
      </p:sp>
      <p:sp>
        <p:nvSpPr>
          <p:cNvPr id="4" name="页脚占位符 3">
            <a:extLst>
              <a:ext uri="{FF2B5EF4-FFF2-40B4-BE49-F238E27FC236}">
                <a16:creationId xmlns:a16="http://schemas.microsoft.com/office/drawing/2014/main" id="{531FE32F-DD65-4F4F-A322-76B6249BA72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1B1DDF3-917A-F04E-96B7-4D0D88E6378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72381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F1B7EC-7263-EF4F-B8F8-7BC4A0926652}"/>
              </a:ext>
            </a:extLst>
          </p:cNvPr>
          <p:cNvSpPr>
            <a:spLocks noGrp="1"/>
          </p:cNvSpPr>
          <p:nvPr>
            <p:ph type="dt" sz="half" idx="10"/>
          </p:nvPr>
        </p:nvSpPr>
        <p:spPr/>
        <p:txBody>
          <a:bodyPr/>
          <a:lstStyle/>
          <a:p>
            <a:fld id="{84B79D43-DAE6-0F47-A9C1-04982654FBFB}" type="datetimeFigureOut">
              <a:rPr kumimoji="1" lang="zh-CN" altLang="en-US" smtClean="0"/>
              <a:t>2022/9/25</a:t>
            </a:fld>
            <a:endParaRPr kumimoji="1" lang="zh-CN" altLang="en-US"/>
          </a:p>
        </p:txBody>
      </p:sp>
      <p:sp>
        <p:nvSpPr>
          <p:cNvPr id="3" name="页脚占位符 2">
            <a:extLst>
              <a:ext uri="{FF2B5EF4-FFF2-40B4-BE49-F238E27FC236}">
                <a16:creationId xmlns:a16="http://schemas.microsoft.com/office/drawing/2014/main" id="{A87EA049-7CA7-2242-BC65-574B701167D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8581E859-109B-1D4E-BD7F-295BD77D5879}"/>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32836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E198175-F7BB-9649-87FC-791054344719}"/>
              </a:ext>
            </a:extLst>
          </p:cNvPr>
          <p:cNvSpPr>
            <a:spLocks noGrp="1"/>
          </p:cNvSpPr>
          <p:nvPr>
            <p:ph type="dt" sz="half" idx="10"/>
          </p:nvPr>
        </p:nvSpPr>
        <p:spPr/>
        <p:txBody>
          <a:bodyPr/>
          <a:lstStyle/>
          <a:p>
            <a:fld id="{84B79D43-DAE6-0F47-A9C1-04982654FBFB}" type="datetimeFigureOut">
              <a:rPr kumimoji="1" lang="zh-CN" altLang="en-US" smtClean="0"/>
              <a:t>2022/9/25</a:t>
            </a:fld>
            <a:endParaRPr kumimoji="1" lang="zh-CN" altLang="en-US"/>
          </a:p>
        </p:txBody>
      </p:sp>
      <p:sp>
        <p:nvSpPr>
          <p:cNvPr id="6" name="页脚占位符 5">
            <a:extLst>
              <a:ext uri="{FF2B5EF4-FFF2-40B4-BE49-F238E27FC236}">
                <a16:creationId xmlns:a16="http://schemas.microsoft.com/office/drawing/2014/main" id="{780D134F-22C8-A147-86A1-AFCE01B6613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2ABE2F8-7F2B-084D-AA59-F1D650034195}"/>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02657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EFCCCA7-808E-BA49-9D15-415B8AA9BFC1}"/>
              </a:ext>
            </a:extLst>
          </p:cNvPr>
          <p:cNvSpPr>
            <a:spLocks noGrp="1"/>
          </p:cNvSpPr>
          <p:nvPr>
            <p:ph type="dt" sz="half" idx="10"/>
          </p:nvPr>
        </p:nvSpPr>
        <p:spPr/>
        <p:txBody>
          <a:bodyPr/>
          <a:lstStyle/>
          <a:p>
            <a:fld id="{84B79D43-DAE6-0F47-A9C1-04982654FBFB}" type="datetimeFigureOut">
              <a:rPr kumimoji="1" lang="zh-CN" altLang="en-US" smtClean="0"/>
              <a:t>2022/9/25</a:t>
            </a:fld>
            <a:endParaRPr kumimoji="1" lang="zh-CN" altLang="en-US"/>
          </a:p>
        </p:txBody>
      </p:sp>
      <p:sp>
        <p:nvSpPr>
          <p:cNvPr id="6" name="页脚占位符 5">
            <a:extLst>
              <a:ext uri="{FF2B5EF4-FFF2-40B4-BE49-F238E27FC236}">
                <a16:creationId xmlns:a16="http://schemas.microsoft.com/office/drawing/2014/main" id="{2C58DD2B-251A-234C-8A57-5ABF94C4A8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18CB2A8-5CD9-D04E-B567-7EBEF490AB7F}"/>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47101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t>2022/9/25</a:t>
            </a:fld>
            <a:endParaRPr kumimoji="1" lang="zh-CN" altLang="en-US"/>
          </a:p>
        </p:txBody>
      </p:sp>
      <p:sp>
        <p:nvSpPr>
          <p:cNvPr id="5" name="页脚占位符 4">
            <a:extLst>
              <a:ext uri="{FF2B5EF4-FFF2-40B4-BE49-F238E27FC236}">
                <a16:creationId xmlns:a16="http://schemas.microsoft.com/office/drawing/2014/main"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t>‹#›</a:t>
            </a:fld>
            <a:endParaRPr kumimoji="1" lang="zh-CN" altLang="en-US"/>
          </a:p>
        </p:txBody>
      </p:sp>
      <p:sp>
        <p:nvSpPr>
          <p:cNvPr id="8" name="TextBox 7">
            <a:extLst>
              <a:ext uri="{FF2B5EF4-FFF2-40B4-BE49-F238E27FC236}">
                <a16:creationId xmlns:a16="http://schemas.microsoft.com/office/drawing/2014/main" id="{ADC9DF28-B784-4B91-8307-F068D9E1B671}"/>
              </a:ext>
            </a:extLst>
          </p:cNvPr>
          <p:cNvSpPr txBox="1"/>
          <p:nvPr userDrawn="1"/>
        </p:nvSpPr>
        <p:spPr>
          <a:xfrm>
            <a:off x="8939579" y="-31422"/>
            <a:ext cx="6097464"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327576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t>2022/9/25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t>‹#›</a:t>
            </a:fld>
            <a:endParaRPr lang="zh-CN" altLang="en-US"/>
          </a:p>
        </p:txBody>
      </p:sp>
      <p:sp>
        <p:nvSpPr>
          <p:cNvPr id="8" name="TextBox 7">
            <a:extLst>
              <a:ext uri="{FF2B5EF4-FFF2-40B4-BE49-F238E27FC236}">
                <a16:creationId xmlns:a16="http://schemas.microsoft.com/office/drawing/2014/main" id="{6BD686A8-91EF-4F81-BCE4-A1294EA50367}"/>
              </a:ext>
            </a:extLst>
          </p:cNvPr>
          <p:cNvSpPr txBox="1"/>
          <p:nvPr userDrawn="1"/>
        </p:nvSpPr>
        <p:spPr>
          <a:xfrm>
            <a:off x="8889023" y="6596390"/>
            <a:ext cx="3747720"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65893302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72708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jpeg"/><Relationship Id="rId7" Type="http://schemas.microsoft.com/office/2007/relationships/hdphoto" Target="../media/hdphoto7.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7.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29.png"/><Relationship Id="rId4" Type="http://schemas.openxmlformats.org/officeDocument/2006/relationships/image" Target="../media/image26.png"/><Relationship Id="rId9"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30.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microsoft.com/office/2007/relationships/hdphoto" Target="../media/hdphoto6.wdp"/><Relationship Id="rId5" Type="http://schemas.openxmlformats.org/officeDocument/2006/relationships/image" Target="../media/image26.png"/><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2.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1.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974"/>
          <a:stretch>
            <a:fillRect/>
          </a:stretch>
        </p:blipFill>
        <p:spPr>
          <a:xfrm>
            <a:off x="794" y="448"/>
            <a:ext cx="12190413" cy="6857107"/>
          </a:xfrm>
          <a:prstGeom prst="rect">
            <a:avLst/>
          </a:prstGeom>
        </p:spPr>
      </p:pic>
      <p:sp>
        <p:nvSpPr>
          <p:cNvPr id="2" name="Title 1"/>
          <p:cNvSpPr>
            <a:spLocks noGrp="1"/>
          </p:cNvSpPr>
          <p:nvPr>
            <p:ph type="ctrTitle"/>
          </p:nvPr>
        </p:nvSpPr>
        <p:spPr>
          <a:xfrm>
            <a:off x="1775520" y="1236265"/>
            <a:ext cx="9001000" cy="1938008"/>
          </a:xfrm>
        </p:spPr>
        <p:txBody>
          <a:bodyPr>
            <a:normAutofit fontScale="90000"/>
          </a:bodyPr>
          <a:lstStyle/>
          <a:p>
            <a:r>
              <a:rPr lang="en-US" sz="4800" b="1" dirty="0">
                <a:solidFill>
                  <a:srgbClr val="0070C0"/>
                </a:solidFill>
                <a:latin typeface="Arial-Rounded" panose="020B0500000000000000" charset="0"/>
                <a:cs typeface="Arial-Rounded" panose="020B0500000000000000" charset="0"/>
                <a:sym typeface="+mn-ea"/>
              </a:rPr>
              <a:t>Chào mừng các con đến với </a:t>
            </a:r>
            <a:br>
              <a:rPr lang="en-US" sz="4800" b="1" dirty="0">
                <a:solidFill>
                  <a:srgbClr val="0070C0"/>
                </a:solidFill>
                <a:latin typeface="Arial-Rounded" panose="020B0500000000000000" charset="0"/>
                <a:cs typeface="Arial-Rounded" panose="020B0500000000000000" charset="0"/>
                <a:sym typeface="+mn-ea"/>
              </a:rPr>
            </a:br>
            <a:r>
              <a:rPr lang="vi-VN" sz="4800" b="1" dirty="0">
                <a:solidFill>
                  <a:srgbClr val="0070C0"/>
                </a:solidFill>
                <a:latin typeface="Arial-Rounded" panose="020B0500000000000000" charset="0"/>
                <a:cs typeface="Arial-Rounded" panose="020B0500000000000000" charset="0"/>
                <a:sym typeface="+mn-ea"/>
              </a:rPr>
              <a:t>tiết</a:t>
            </a:r>
            <a:r>
              <a:rPr lang="en-US" sz="4800" b="1" dirty="0">
                <a:solidFill>
                  <a:srgbClr val="0070C0"/>
                </a:solidFill>
                <a:latin typeface="Arial-Rounded" panose="020B0500000000000000" charset="0"/>
                <a:cs typeface="Arial-Rounded" panose="020B0500000000000000" charset="0"/>
                <a:sym typeface="+mn-ea"/>
              </a:rPr>
              <a:t> học</a:t>
            </a:r>
            <a:r>
              <a:rPr lang="en-US" altLang="vi-VN" sz="4800" b="1" dirty="0">
                <a:solidFill>
                  <a:srgbClr val="0070C0"/>
                </a:solidFill>
                <a:latin typeface="Arial-Rounded" panose="020B0500000000000000" charset="0"/>
                <a:cs typeface="Arial-Rounded" panose="020B0500000000000000" charset="0"/>
                <a:sym typeface="+mn-ea"/>
              </a:rPr>
              <a:t> Tiếng Việt - Lớp 2</a:t>
            </a:r>
            <a:br>
              <a:rPr lang="en-US" altLang="vi-VN" sz="4800" b="1" dirty="0">
                <a:solidFill>
                  <a:srgbClr val="0070C0"/>
                </a:solidFill>
                <a:latin typeface="Arial-Rounded" panose="020B0500000000000000" charset="0"/>
                <a:cs typeface="Arial-Rounded" panose="020B0500000000000000" charset="0"/>
                <a:sym typeface="+mn-ea"/>
              </a:rPr>
            </a:br>
            <a:r>
              <a:rPr lang="en-US" altLang="vi-VN" sz="4800" b="1" dirty="0">
                <a:solidFill>
                  <a:srgbClr val="0070C0"/>
                </a:solidFill>
                <a:latin typeface="Arial-Rounded" panose="020B0500000000000000" charset="0"/>
                <a:cs typeface="Arial-Rounded" panose="020B0500000000000000" charset="0"/>
                <a:sym typeface="+mn-ea"/>
              </a:rPr>
              <a:t>Sách Kết nối tri thức với cuộc sống</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939392" y="3345470"/>
            <a:ext cx="2313215" cy="3331027"/>
          </a:xfrm>
          <a:prstGeom prst="rect">
            <a:avLst/>
          </a:prstGeom>
        </p:spPr>
      </p:pic>
    </p:spTree>
    <p:extLst>
      <p:ext uri="{BB962C8B-B14F-4D97-AF65-F5344CB8AC3E}">
        <p14:creationId xmlns:p14="http://schemas.microsoft.com/office/powerpoint/2010/main" val="26071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0" y="-23937"/>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858321" y="17755"/>
            <a:ext cx="24753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các bạn đá bóng, gấu con rất muốn chơi cùng. Nhưng thấy gấu con có vẻ chậm chạp và đá bóng không tốt nên chưa đội nào muốn nhận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Gấu à, cậu làm cầu thủ dự bị nhé!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con hơi buồn nhưng cũng đồng ý. Trong khi chờ được vào sân, gấu đi nhặt bóng cho các bạn. Gấu cố gắng chạy thật nhanh để các bạn không phải chờ lâu.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Hằng ngày, gấu đến sân bóng từ sớm để luyện tập. Gấu đá bóng ra xa, chạy đi nhặt rồi đá vào gôn, đá đi đá lại,... Cứ thế, gấu đá bóng ngày càng giỏi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đến sân bóng thấy gấu đang luyện tập, các bạn ngạc nhiên nhìn gấu rồi nói: “Cậu giỏi quá!”, “Này, vào đội tớ nhé!”, “Vào đội tớ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Tớ nên vào đội nào đây? – Gấu hỏi khỉ.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Hiệp đầu cậu đá cho đội đỏ, hiệp sau cậu đá cho đội xanh.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vui vẻ gật đầu. Cậu nghĩ: “Hóa ra làm cầu thủ dự bị cũng hay nhỉ!”</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 100 Truyện ngụ ngôn hay nhất)</a:t>
            </a: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E5985704-9EC7-4740-A3E9-0FE4F278343C}"/>
              </a:ext>
            </a:extLst>
          </p:cNvPr>
          <p:cNvSpPr/>
          <p:nvPr/>
        </p:nvSpPr>
        <p:spPr>
          <a:xfrm>
            <a:off x="147960" y="5592932"/>
            <a:ext cx="4710361" cy="6061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theo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nhóm</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p:cNvSpPr txBox="1"/>
          <p:nvPr/>
        </p:nvSpPr>
        <p:spPr>
          <a:xfrm>
            <a:off x="184304" y="839843"/>
            <a:ext cx="374073" cy="430887"/>
          </a:xfrm>
          <a:prstGeom prst="rect">
            <a:avLst/>
          </a:prstGeom>
          <a:solidFill>
            <a:schemeClr val="accent2"/>
          </a:solidFill>
        </p:spPr>
        <p:txBody>
          <a:bodyPr wrap="square" rtlCol="0">
            <a:spAutoFit/>
          </a:bodyPr>
          <a:lstStyle/>
          <a:p>
            <a:r>
              <a:rPr lang="en-US" sz="2200" b="1" dirty="0"/>
              <a:t>1</a:t>
            </a:r>
          </a:p>
        </p:txBody>
      </p:sp>
      <p:sp>
        <p:nvSpPr>
          <p:cNvPr id="14" name="TextBox 13"/>
          <p:cNvSpPr txBox="1"/>
          <p:nvPr/>
        </p:nvSpPr>
        <p:spPr>
          <a:xfrm>
            <a:off x="184302" y="1674344"/>
            <a:ext cx="374073" cy="430887"/>
          </a:xfrm>
          <a:prstGeom prst="rect">
            <a:avLst/>
          </a:prstGeom>
          <a:solidFill>
            <a:schemeClr val="accent2"/>
          </a:solidFill>
        </p:spPr>
        <p:txBody>
          <a:bodyPr wrap="square" rtlCol="0">
            <a:spAutoFit/>
          </a:bodyPr>
          <a:lstStyle/>
          <a:p>
            <a:r>
              <a:rPr lang="en-US" sz="2200" b="1" dirty="0"/>
              <a:t>2</a:t>
            </a:r>
          </a:p>
        </p:txBody>
      </p:sp>
      <p:sp>
        <p:nvSpPr>
          <p:cNvPr id="15" name="TextBox 14"/>
          <p:cNvSpPr txBox="1"/>
          <p:nvPr/>
        </p:nvSpPr>
        <p:spPr>
          <a:xfrm>
            <a:off x="184303" y="2711363"/>
            <a:ext cx="374073" cy="430887"/>
          </a:xfrm>
          <a:prstGeom prst="rect">
            <a:avLst/>
          </a:prstGeom>
          <a:solidFill>
            <a:schemeClr val="accent2"/>
          </a:solidFill>
        </p:spPr>
        <p:txBody>
          <a:bodyPr wrap="square" rtlCol="0">
            <a:spAutoFit/>
          </a:bodyPr>
          <a:lstStyle/>
          <a:p>
            <a:r>
              <a:rPr lang="en-US" sz="2200" b="1" dirty="0"/>
              <a:t>3</a:t>
            </a:r>
          </a:p>
        </p:txBody>
      </p:sp>
      <p:sp>
        <p:nvSpPr>
          <p:cNvPr id="16" name="TextBox 15"/>
          <p:cNvSpPr txBox="1"/>
          <p:nvPr/>
        </p:nvSpPr>
        <p:spPr>
          <a:xfrm>
            <a:off x="184303" y="3459050"/>
            <a:ext cx="374073" cy="430887"/>
          </a:xfrm>
          <a:prstGeom prst="rect">
            <a:avLst/>
          </a:prstGeom>
          <a:solidFill>
            <a:schemeClr val="accent2"/>
          </a:solidFill>
        </p:spPr>
        <p:txBody>
          <a:bodyPr wrap="square" rtlCol="0">
            <a:spAutoFit/>
          </a:bodyPr>
          <a:lstStyle/>
          <a:p>
            <a:r>
              <a:rPr lang="en-US" sz="2200" b="1" dirty="0"/>
              <a:t>4</a:t>
            </a:r>
          </a:p>
        </p:txBody>
      </p:sp>
    </p:spTree>
    <p:extLst>
      <p:ext uri="{BB962C8B-B14F-4D97-AF65-F5344CB8AC3E}">
        <p14:creationId xmlns:p14="http://schemas.microsoft.com/office/powerpoint/2010/main" val="2699278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27709"/>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858321" y="17755"/>
            <a:ext cx="24753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các bạn đá bóng, gấu con rất muốn chơi cùng. Nhưng thấy gấu con có vẻ chậm chạp và đá bóng không tốt nên chưa đội nào muốn nhận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Gấu à, cậu làm cầu thủ dự bị nhé!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con hơi buồn nhưng cũng đồng ý. Trong khi chờ được vào sân, gấu đi nhặt bóng cho các bạn. Gấu cố gắng chạy thật nhanh để các bạn không phải chờ lâu.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Hằng ngày, gấu đến sân bóng từ sớm để luyện tập. Gấu đá bóng ra xa, chạy đi nhặt rồi đá vào gôn, đá đi đá lại,... Cứ thế, gấu đá bóng ngày càng giỏi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đến sân bóng thấy gấu đang luyện tập, các bạn ngạc nhiên nhìn gấu rồi nói: “Cậu giỏi quá!”, “Này, vào đội tớ nhé!”, “Vào đội tớ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Tớ nên vào đội nào đây? – Gấu hỏi khỉ.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Hiệp đầu cậu đá cho đội đỏ, hiệp sau cậu đá cho đội xanh.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vui vẻ gật đầu. Cậu nghĩ: “Hóa ra làm cầu thủ dự bị cũng hay nhỉ!”</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 100 Truyện ngụ ngôn hay nhất)</a:t>
            </a: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E5985704-9EC7-4740-A3E9-0FE4F278343C}"/>
              </a:ext>
            </a:extLst>
          </p:cNvPr>
          <p:cNvSpPr/>
          <p:nvPr/>
        </p:nvSpPr>
        <p:spPr>
          <a:xfrm>
            <a:off x="147960" y="5592932"/>
            <a:ext cx="4710361" cy="6061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toàn</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73510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3"/>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32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3200" b="0" i="0" u="none" strike="noStrike" kern="1200" cap="none" spc="0" normalizeH="0" baseline="0" noProof="0" dirty="0">
              <a:ln>
                <a:noFill/>
              </a:ln>
              <a:solidFill>
                <a:schemeClr val="bg1"/>
              </a:solidFill>
              <a:effectLst/>
              <a:uLnTx/>
              <a:uFillTx/>
              <a:latin typeface="等线" panose="020F0502020204030204"/>
              <a:ea typeface="等线" panose="02010600030101010101" pitchFamily="2" charset="-122"/>
              <a:cs typeface="+mn-cs"/>
            </a:endParaRPr>
          </a:p>
        </p:txBody>
      </p:sp>
      <p:sp>
        <p:nvSpPr>
          <p:cNvPr id="11" name="TextBox 10">
            <a:extLst>
              <a:ext uri="{FF2B5EF4-FFF2-40B4-BE49-F238E27FC236}">
                <a16:creationId xmlns:a16="http://schemas.microsoft.com/office/drawing/2014/main" id="{FC1ABDAC-5CA8-48FA-8D85-2ABE5F069B97}"/>
              </a:ext>
            </a:extLst>
          </p:cNvPr>
          <p:cNvSpPr txBox="1"/>
          <p:nvPr/>
        </p:nvSpPr>
        <p:spPr>
          <a:xfrm>
            <a:off x="2053590" y="1041588"/>
            <a:ext cx="4885111" cy="730200"/>
          </a:xfrm>
          <a:prstGeom prst="rect">
            <a:avLst/>
          </a:prstGeom>
          <a:noFill/>
        </p:spPr>
        <p:txBody>
          <a:bodyPr wrap="square" rtlCol="0">
            <a:spAutoFit/>
          </a:bodyPr>
          <a:lstStyle/>
          <a:p>
            <a:pPr algn="just">
              <a:lnSpc>
                <a:spcPct val="150000"/>
              </a:lnSpc>
            </a:pPr>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1.</a:t>
            </a: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Câu chuyện kể về ai?</a:t>
            </a:r>
          </a:p>
        </p:txBody>
      </p:sp>
      <p:sp>
        <p:nvSpPr>
          <p:cNvPr id="12" name="TextBox 11">
            <a:extLst>
              <a:ext uri="{FF2B5EF4-FFF2-40B4-BE49-F238E27FC236}">
                <a16:creationId xmlns:a16="http://schemas.microsoft.com/office/drawing/2014/main" id="{70BCADA6-64A6-475E-B698-1CDC95AE89D6}"/>
              </a:ext>
            </a:extLst>
          </p:cNvPr>
          <p:cNvSpPr txBox="1"/>
          <p:nvPr/>
        </p:nvSpPr>
        <p:spPr>
          <a:xfrm>
            <a:off x="1934371" y="1757211"/>
            <a:ext cx="9668744" cy="738151"/>
          </a:xfrm>
          <a:prstGeom prst="rect">
            <a:avLst/>
          </a:prstGeom>
          <a:noFill/>
        </p:spPr>
        <p:txBody>
          <a:bodyPr wrap="square" rtlCol="0">
            <a:spAutoFit/>
          </a:bodyPr>
          <a:lstStyle/>
          <a:p>
            <a:pPr algn="just">
              <a:lnSpc>
                <a:spcPct val="150000"/>
              </a:lnSpc>
            </a:pPr>
            <a:r>
              <a:rPr lang="vi-VN" sz="32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Câu chuyện kể về gấu con và các bạn của gấu con.</a:t>
            </a:r>
          </a:p>
        </p:txBody>
      </p:sp>
      <p:sp>
        <p:nvSpPr>
          <p:cNvPr id="13" name="TextBox 12">
            <a:extLst>
              <a:ext uri="{FF2B5EF4-FFF2-40B4-BE49-F238E27FC236}">
                <a16:creationId xmlns:a16="http://schemas.microsoft.com/office/drawing/2014/main" id="{DE22C7F0-A1A0-492F-9C10-E5A6064F3624}"/>
              </a:ext>
            </a:extLst>
          </p:cNvPr>
          <p:cNvSpPr txBox="1"/>
          <p:nvPr/>
        </p:nvSpPr>
        <p:spPr>
          <a:xfrm>
            <a:off x="1934371" y="2556993"/>
            <a:ext cx="9245961" cy="730200"/>
          </a:xfrm>
          <a:prstGeom prst="rect">
            <a:avLst/>
          </a:prstGeom>
          <a:noFill/>
        </p:spPr>
        <p:txBody>
          <a:bodyPr wrap="square" rtlCol="0">
            <a:spAutoFit/>
          </a:bodyPr>
          <a:lstStyle/>
          <a:p>
            <a:pPr algn="just">
              <a:lnSpc>
                <a:spcPct val="150000"/>
              </a:lnSpc>
            </a:pPr>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2.</a:t>
            </a: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Vì sao lúc đầu chưa đội nào muốn nhận gấu con?</a:t>
            </a:r>
          </a:p>
        </p:txBody>
      </p:sp>
      <p:sp>
        <p:nvSpPr>
          <p:cNvPr id="14" name="TextBox 13">
            <a:extLst>
              <a:ext uri="{FF2B5EF4-FFF2-40B4-BE49-F238E27FC236}">
                <a16:creationId xmlns:a16="http://schemas.microsoft.com/office/drawing/2014/main" id="{E9E348CB-D170-4DF5-8DA8-261FAEEE6908}"/>
              </a:ext>
            </a:extLst>
          </p:cNvPr>
          <p:cNvSpPr txBox="1"/>
          <p:nvPr/>
        </p:nvSpPr>
        <p:spPr>
          <a:xfrm>
            <a:off x="1419054" y="3485929"/>
            <a:ext cx="9811197" cy="1210331"/>
          </a:xfrm>
          <a:prstGeom prst="rect">
            <a:avLst/>
          </a:prstGeom>
          <a:noFill/>
        </p:spPr>
        <p:txBody>
          <a:bodyPr wrap="square" rtlCol="0">
            <a:spAutoFit/>
          </a:bodyPr>
          <a:lstStyle/>
          <a:p>
            <a:pPr algn="just">
              <a:lnSpc>
                <a:spcPct val="120000"/>
              </a:lnSpc>
            </a:pPr>
            <a:r>
              <a:rPr lang="vi-VN" sz="32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Lúc đầu, chưa đội nào muốn nhận gấu con vì nhìn gấu con có vẻ chậm chạp và đá bóng không tốt.</a:t>
            </a:r>
          </a:p>
        </p:txBody>
      </p:sp>
      <p:pic>
        <p:nvPicPr>
          <p:cNvPr id="15" name="Picture 14">
            <a:extLst>
              <a:ext uri="{FF2B5EF4-FFF2-40B4-BE49-F238E27FC236}">
                <a16:creationId xmlns:a16="http://schemas.microsoft.com/office/drawing/2014/main" id="{A731EECE-6B05-4AC1-A151-48E12F67F16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88885" y="1695580"/>
            <a:ext cx="1345486" cy="1313950"/>
          </a:xfrm>
          <a:prstGeom prst="ellipse">
            <a:avLst/>
          </a:prstGeom>
          <a:ln w="19050">
            <a:solidFill>
              <a:srgbClr val="0070C0"/>
            </a:solidFill>
          </a:ln>
        </p:spPr>
      </p:pic>
      <p:pic>
        <p:nvPicPr>
          <p:cNvPr id="16" name="Picture 15">
            <a:extLst>
              <a:ext uri="{FF2B5EF4-FFF2-40B4-BE49-F238E27FC236}">
                <a16:creationId xmlns:a16="http://schemas.microsoft.com/office/drawing/2014/main" id="{59869600-F6F0-4D96-8211-31ACFBCDD90A}"/>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01325" y="4719855"/>
            <a:ext cx="1856275" cy="1316841"/>
          </a:xfrm>
          <a:prstGeom prst="ellipse">
            <a:avLst/>
          </a:prstGeom>
          <a:ln>
            <a:noFill/>
          </a:ln>
          <a:effectLst>
            <a:softEdge rad="112500"/>
          </a:effectLst>
        </p:spPr>
      </p:pic>
      <p:pic>
        <p:nvPicPr>
          <p:cNvPr id="17" name="Picture 16">
            <a:extLst>
              <a:ext uri="{FF2B5EF4-FFF2-40B4-BE49-F238E27FC236}">
                <a16:creationId xmlns:a16="http://schemas.microsoft.com/office/drawing/2014/main" id="{FEF1A569-02BB-4417-9FDD-99300CAF7A70}"/>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4136365" y="4716051"/>
            <a:ext cx="1739653" cy="1390650"/>
          </a:xfrm>
          <a:prstGeom prst="ellipse">
            <a:avLst/>
          </a:prstGeom>
          <a:ln>
            <a:noFill/>
          </a:ln>
          <a:effectLst>
            <a:softEdge rad="112500"/>
          </a:effectLst>
        </p:spPr>
      </p:pic>
      <p:pic>
        <p:nvPicPr>
          <p:cNvPr id="18" name="Picture 17">
            <a:extLst>
              <a:ext uri="{FF2B5EF4-FFF2-40B4-BE49-F238E27FC236}">
                <a16:creationId xmlns:a16="http://schemas.microsoft.com/office/drawing/2014/main" id="{9C462881-0F16-433D-AF4C-0199BE8E7CAC}"/>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6249880" y="4671481"/>
            <a:ext cx="1739653" cy="1365215"/>
          </a:xfrm>
          <a:prstGeom prst="ellipse">
            <a:avLst/>
          </a:prstGeom>
          <a:ln>
            <a:noFill/>
          </a:ln>
          <a:effectLst>
            <a:softEdge rad="112500"/>
          </a:effectLst>
        </p:spPr>
      </p:pic>
    </p:spTree>
    <p:extLst>
      <p:ext uri="{BB962C8B-B14F-4D97-AF65-F5344CB8AC3E}">
        <p14:creationId xmlns:p14="http://schemas.microsoft.com/office/powerpoint/2010/main" val="1178305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6AD67FCA-9871-4C63-8B6B-5E2AD0F2BE2D}"/>
              </a:ext>
            </a:extLst>
          </p:cNvPr>
          <p:cNvSpPr txBox="1"/>
          <p:nvPr/>
        </p:nvSpPr>
        <p:spPr>
          <a:xfrm>
            <a:off x="2114227" y="237026"/>
            <a:ext cx="8356460" cy="650499"/>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3.</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Là cầu thủ dự bị, gấu con đã làm gì?</a:t>
            </a:r>
          </a:p>
        </p:txBody>
      </p:sp>
      <p:pic>
        <p:nvPicPr>
          <p:cNvPr id="20" name="Picture 19">
            <a:extLst>
              <a:ext uri="{FF2B5EF4-FFF2-40B4-BE49-F238E27FC236}">
                <a16:creationId xmlns:a16="http://schemas.microsoft.com/office/drawing/2014/main" id="{FECB7C89-4B59-4B9E-842B-7FAADDB8D21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4699" y="888882"/>
            <a:ext cx="1873607" cy="1829693"/>
          </a:xfrm>
          <a:prstGeom prst="ellipse">
            <a:avLst/>
          </a:prstGeom>
          <a:ln w="19050">
            <a:solidFill>
              <a:srgbClr val="0070C0"/>
            </a:solidFill>
          </a:ln>
        </p:spPr>
      </p:pic>
      <p:sp>
        <p:nvSpPr>
          <p:cNvPr id="21" name="TextBox 20">
            <a:extLst>
              <a:ext uri="{FF2B5EF4-FFF2-40B4-BE49-F238E27FC236}">
                <a16:creationId xmlns:a16="http://schemas.microsoft.com/office/drawing/2014/main" id="{C1960319-F846-4C4D-9BE1-F95ECEDB8841}"/>
              </a:ext>
            </a:extLst>
          </p:cNvPr>
          <p:cNvSpPr txBox="1"/>
          <p:nvPr/>
        </p:nvSpPr>
        <p:spPr>
          <a:xfrm>
            <a:off x="2114227" y="1079609"/>
            <a:ext cx="9927775" cy="1296830"/>
          </a:xfrm>
          <a:prstGeom prst="rect">
            <a:avLst/>
          </a:prstGeom>
          <a:noFill/>
        </p:spPr>
        <p:txBody>
          <a:bodyPr wrap="square" rtlCol="0">
            <a:spAutoFit/>
          </a:bodyPr>
          <a:lstStyle/>
          <a:p>
            <a:pPr algn="just">
              <a:lnSpc>
                <a:spcPct val="150000"/>
              </a:lnSpc>
            </a:pPr>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Là cầu thủ dự bị, gấu con đã đi nhặt bóng cho các bạn. Gấu con cố gắng chạy nhanh để các bạn không phải chờ lâu.</a:t>
            </a:r>
          </a:p>
        </p:txBody>
      </p:sp>
      <p:sp>
        <p:nvSpPr>
          <p:cNvPr id="22" name="TextBox 21">
            <a:extLst>
              <a:ext uri="{FF2B5EF4-FFF2-40B4-BE49-F238E27FC236}">
                <a16:creationId xmlns:a16="http://schemas.microsoft.com/office/drawing/2014/main" id="{23DC41D3-87E2-4C0B-A53E-5ADD18DB9AB4}"/>
              </a:ext>
            </a:extLst>
          </p:cNvPr>
          <p:cNvSpPr txBox="1"/>
          <p:nvPr/>
        </p:nvSpPr>
        <p:spPr>
          <a:xfrm>
            <a:off x="632601" y="3796994"/>
            <a:ext cx="10926798" cy="650499"/>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4.</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Vì sao cuối cùng cả hai đội đều muốn gấu con về đội của mình?</a:t>
            </a:r>
          </a:p>
        </p:txBody>
      </p:sp>
      <p:sp>
        <p:nvSpPr>
          <p:cNvPr id="23" name="TextBox 22">
            <a:extLst>
              <a:ext uri="{FF2B5EF4-FFF2-40B4-BE49-F238E27FC236}">
                <a16:creationId xmlns:a16="http://schemas.microsoft.com/office/drawing/2014/main" id="{BA1E7C03-9C2F-4F3B-AE0D-0D7F73DD5E50}"/>
              </a:ext>
            </a:extLst>
          </p:cNvPr>
          <p:cNvSpPr txBox="1"/>
          <p:nvPr/>
        </p:nvSpPr>
        <p:spPr>
          <a:xfrm>
            <a:off x="910297" y="2527672"/>
            <a:ext cx="11030167" cy="1296830"/>
          </a:xfrm>
          <a:prstGeom prst="rect">
            <a:avLst/>
          </a:prstGeom>
          <a:noFill/>
        </p:spPr>
        <p:txBody>
          <a:bodyPr wrap="square" rtlCol="0">
            <a:spAutoFit/>
          </a:bodyPr>
          <a:lstStyle/>
          <a:p>
            <a:pPr algn="just">
              <a:lnSpc>
                <a:spcPct val="150000"/>
              </a:lnSpc>
            </a:pPr>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Hằng ngày, gấu đến sân bóng từ sớm để chăm chỉ luyện tập, đá bóng ra xa rồi nhặt lại, đá đi đá lại,...</a:t>
            </a:r>
          </a:p>
        </p:txBody>
      </p:sp>
      <p:pic>
        <p:nvPicPr>
          <p:cNvPr id="24" name="Picture 23">
            <a:extLst>
              <a:ext uri="{FF2B5EF4-FFF2-40B4-BE49-F238E27FC236}">
                <a16:creationId xmlns:a16="http://schemas.microsoft.com/office/drawing/2014/main" id="{5E874171-8614-4DD0-9E86-E4877574762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8735753" y="4842667"/>
            <a:ext cx="3204711" cy="1722184"/>
          </a:xfrm>
          <a:prstGeom prst="rect">
            <a:avLst/>
          </a:prstGeom>
        </p:spPr>
      </p:pic>
      <p:sp>
        <p:nvSpPr>
          <p:cNvPr id="25" name="TextBox 24">
            <a:extLst>
              <a:ext uri="{FF2B5EF4-FFF2-40B4-BE49-F238E27FC236}">
                <a16:creationId xmlns:a16="http://schemas.microsoft.com/office/drawing/2014/main" id="{F299B513-1A78-4464-AB97-A13C552CBD2D}"/>
              </a:ext>
            </a:extLst>
          </p:cNvPr>
          <p:cNvSpPr txBox="1"/>
          <p:nvPr/>
        </p:nvSpPr>
        <p:spPr>
          <a:xfrm>
            <a:off x="328601" y="4597832"/>
            <a:ext cx="8407153" cy="1296830"/>
          </a:xfrm>
          <a:prstGeom prst="rect">
            <a:avLst/>
          </a:prstGeom>
          <a:noFill/>
        </p:spPr>
        <p:txBody>
          <a:bodyPr wrap="square" rtlCol="0">
            <a:spAutoFit/>
          </a:bodyPr>
          <a:lstStyle/>
          <a:p>
            <a:pPr algn="just">
              <a:lnSpc>
                <a:spcPct val="150000"/>
              </a:lnSpc>
            </a:pPr>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Vì các bạn thấy gấu đá bóng giỏi hơn sau khi đã chăm chỉ luyện tập.</a:t>
            </a:r>
          </a:p>
        </p:txBody>
      </p:sp>
    </p:spTree>
    <p:extLst>
      <p:ext uri="{BB962C8B-B14F-4D97-AF65-F5344CB8AC3E}">
        <p14:creationId xmlns:p14="http://schemas.microsoft.com/office/powerpoint/2010/main" val="1472421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randombar(horizontal)">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8C16B9C-82CF-48EE-B57A-10604E0D8D25}"/>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127464" y="551452"/>
            <a:ext cx="933783" cy="8048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0FDE4E-5602-4D1B-8B6C-B157999944EB}"/>
              </a:ext>
            </a:extLst>
          </p:cNvPr>
          <p:cNvSpPr txBox="1"/>
          <p:nvPr/>
        </p:nvSpPr>
        <p:spPr>
          <a:xfrm>
            <a:off x="2334827" y="614010"/>
            <a:ext cx="6514583" cy="523220"/>
          </a:xfrm>
          <a:prstGeom prst="rect">
            <a:avLst/>
          </a:prstGeom>
          <a:noFill/>
        </p:spPr>
        <p:txBody>
          <a:bodyPr wrap="square" rtlCol="0">
            <a:spAutoFit/>
          </a:bodyPr>
          <a:lstStyle/>
          <a:p>
            <a:pPr algn="just"/>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Gấu con có đức tính gì đáng học tập?</a:t>
            </a:r>
          </a:p>
        </p:txBody>
      </p:sp>
      <p:pic>
        <p:nvPicPr>
          <p:cNvPr id="7" name="Picture 6">
            <a:extLst>
              <a:ext uri="{FF2B5EF4-FFF2-40B4-BE49-F238E27FC236}">
                <a16:creationId xmlns:a16="http://schemas.microsoft.com/office/drawing/2014/main" id="{E80474B5-2D16-4AE1-94D6-2573A62AD73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07744" y="1829706"/>
            <a:ext cx="753503" cy="735842"/>
          </a:xfrm>
          <a:prstGeom prst="ellipse">
            <a:avLst/>
          </a:prstGeom>
          <a:ln w="19050">
            <a:solidFill>
              <a:srgbClr val="0070C0"/>
            </a:solidFill>
          </a:ln>
        </p:spPr>
      </p:pic>
      <p:sp>
        <p:nvSpPr>
          <p:cNvPr id="8" name="TextBox 7">
            <a:extLst>
              <a:ext uri="{FF2B5EF4-FFF2-40B4-BE49-F238E27FC236}">
                <a16:creationId xmlns:a16="http://schemas.microsoft.com/office/drawing/2014/main" id="{3B15599D-0AAB-4C8A-91B2-CF346B9029AE}"/>
              </a:ext>
            </a:extLst>
          </p:cNvPr>
          <p:cNvSpPr txBox="1"/>
          <p:nvPr/>
        </p:nvSpPr>
        <p:spPr>
          <a:xfrm>
            <a:off x="2148396" y="1137230"/>
            <a:ext cx="9472474" cy="1296830"/>
          </a:xfrm>
          <a:prstGeom prst="rect">
            <a:avLst/>
          </a:prstGeom>
          <a:noFill/>
        </p:spPr>
        <p:txBody>
          <a:bodyPr wrap="square" rtlCol="0">
            <a:spAutoFit/>
          </a:bodyPr>
          <a:lstStyle/>
          <a:p>
            <a:pPr algn="just">
              <a:lnSpc>
                <a:spcPct val="150000"/>
              </a:lnSpc>
            </a:pPr>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Gấu con có đức tính kiên trì và chăm chỉ. Nhờ đó, gấu con đã bóng giỏi hơn và được các bạn khâm phục.</a:t>
            </a:r>
          </a:p>
        </p:txBody>
      </p:sp>
      <p:pic>
        <p:nvPicPr>
          <p:cNvPr id="9" name="Picture 8">
            <a:extLst>
              <a:ext uri="{FF2B5EF4-FFF2-40B4-BE49-F238E27FC236}">
                <a16:creationId xmlns:a16="http://schemas.microsoft.com/office/drawing/2014/main" id="{5397CB73-C497-44E5-94E2-0E93A86318D4}"/>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642807" y="3971325"/>
            <a:ext cx="4906386" cy="2636649"/>
          </a:xfrm>
          <a:prstGeom prst="rect">
            <a:avLst/>
          </a:prstGeom>
        </p:spPr>
      </p:pic>
      <p:grpSp>
        <p:nvGrpSpPr>
          <p:cNvPr id="11" name="Group 10">
            <a:extLst>
              <a:ext uri="{FF2B5EF4-FFF2-40B4-BE49-F238E27FC236}">
                <a16:creationId xmlns:a16="http://schemas.microsoft.com/office/drawing/2014/main" id="{ACA20E0E-8DEF-4408-8A47-CD9405FAC555}"/>
              </a:ext>
            </a:extLst>
          </p:cNvPr>
          <p:cNvGrpSpPr/>
          <p:nvPr/>
        </p:nvGrpSpPr>
        <p:grpSpPr>
          <a:xfrm>
            <a:off x="2707689" y="2407191"/>
            <a:ext cx="6800295" cy="1658782"/>
            <a:chOff x="743710" y="1514475"/>
            <a:chExt cx="5370580" cy="1200150"/>
          </a:xfrm>
        </p:grpSpPr>
        <p:sp>
          <p:nvSpPr>
            <p:cNvPr id="12" name="Scroll: Horizontal 11">
              <a:extLst>
                <a:ext uri="{FF2B5EF4-FFF2-40B4-BE49-F238E27FC236}">
                  <a16:creationId xmlns:a16="http://schemas.microsoft.com/office/drawing/2014/main" id="{6DD605A1-9899-41AB-B0E4-A15D501C632B}"/>
                </a:ext>
              </a:extLst>
            </p:cNvPr>
            <p:cNvSpPr/>
            <p:nvPr/>
          </p:nvSpPr>
          <p:spPr>
            <a:xfrm>
              <a:off x="743710" y="1514475"/>
              <a:ext cx="5370580" cy="1200150"/>
            </a:xfrm>
            <a:prstGeom prst="horizontalScroll">
              <a:avLst/>
            </a:prstGeom>
            <a:solidFill>
              <a:srgbClr val="FAFDD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77B9D39F-BE38-4796-8E52-9ED2FEA25B1C}"/>
                </a:ext>
              </a:extLst>
            </p:cNvPr>
            <p:cNvSpPr txBox="1"/>
            <p:nvPr/>
          </p:nvSpPr>
          <p:spPr>
            <a:xfrm>
              <a:off x="968981" y="1593330"/>
              <a:ext cx="5060977" cy="1083204"/>
            </a:xfrm>
            <a:prstGeom prst="rect">
              <a:avLst/>
            </a:prstGeom>
            <a:noFill/>
          </p:spPr>
          <p:txBody>
            <a:bodyPr wrap="square" rtlCol="0">
              <a:spAutoFit/>
            </a:bodyPr>
            <a:lstStyle/>
            <a:p>
              <a:pPr algn="ctr">
                <a:lnSpc>
                  <a:spcPct val="150000"/>
                </a:lnSpc>
              </a:pPr>
              <a:r>
                <a:rPr lang="vi-VN" sz="28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Hãy luôn kiên trì và chăm chỉ. </a:t>
              </a:r>
            </a:p>
            <a:p>
              <a:pPr algn="ctr">
                <a:lnSpc>
                  <a:spcPct val="150000"/>
                </a:lnSpc>
              </a:pPr>
              <a:r>
                <a:rPr lang="vi-VN" sz="28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Nhờ đó, chúng ta sẽ thành công.</a:t>
              </a:r>
            </a:p>
          </p:txBody>
        </p:sp>
      </p:grpSp>
    </p:spTree>
    <p:extLst>
      <p:ext uri="{BB962C8B-B14F-4D97-AF65-F5344CB8AC3E}">
        <p14:creationId xmlns:p14="http://schemas.microsoft.com/office/powerpoint/2010/main" val="378985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858321" y="17755"/>
            <a:ext cx="24753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các bạn đá bóng, gấu con rất muốn chơi cùng. Nhưng thấy gấu con có vẻ chậm chạp và đá bóng không tốt nên chưa đội nào muốn nhận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Gấu à, cậu làm cầu thủ dự bị nhé!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con hơi buồn nhưng cũng đồng ý. Trong khi chờ được vào sân, gấu đi nhặt bóng cho các bạn. Gấu cố gắng chạy thật nhanh để các bạn không phải chờ lâu.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Hằng ngày, gấu đến sân bóng từ sớm để luyện tập. Gấu đá bóng ra xa, chạy đi nhặt rồi đá vào gôn, đá đi đá lại,... Cứ thế, gấu đá bóng ngày càng giỏi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đến sân bóng thấy gấu đang luyện tập, các bạn ngạc nhiên nhìn gấu rồi nói: “Cậu giỏi quá!”, “Này, vào đội tớ nhé!”, “Vào đội tớ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Tớ nên vào đội nào đây? – Gấu hỏi khỉ.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Hiệp đầu cậu đá cho đội đỏ, hiệp sau cậu đá cho đội xanh.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vui vẻ gật đầu. Cậu nghĩ: “Hóa ra làm cầu thủ dự bị cũng hay nhỉ!”</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 100 Truyện ngụ ngôn hay nhất)</a:t>
            </a: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9A6E6DA7-B3E0-4BE3-A76F-AF4DB1CA5835}"/>
              </a:ext>
            </a:extLst>
          </p:cNvPr>
          <p:cNvSpPr/>
          <p:nvPr/>
        </p:nvSpPr>
        <p:spPr>
          <a:xfrm>
            <a:off x="888843" y="5662449"/>
            <a:ext cx="4296792" cy="68241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lại</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30550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ập</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555011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754D8AF-F816-4D3A-AFF3-A83AA41AE6F1}"/>
              </a:ext>
            </a:extLst>
          </p:cNvPr>
          <p:cNvGrpSpPr/>
          <p:nvPr/>
        </p:nvGrpSpPr>
        <p:grpSpPr>
          <a:xfrm>
            <a:off x="1047566" y="3219891"/>
            <a:ext cx="9019712" cy="3140587"/>
            <a:chOff x="407510" y="2388863"/>
            <a:chExt cx="5895283" cy="2339536"/>
          </a:xfrm>
        </p:grpSpPr>
        <p:sp>
          <p:nvSpPr>
            <p:cNvPr id="14" name="Speech Bubble: Oval 13">
              <a:extLst>
                <a:ext uri="{FF2B5EF4-FFF2-40B4-BE49-F238E27FC236}">
                  <a16:creationId xmlns:a16="http://schemas.microsoft.com/office/drawing/2014/main" id="{C5DBD051-9183-4A79-A161-8311F0BDBA40}"/>
                </a:ext>
              </a:extLst>
            </p:cNvPr>
            <p:cNvSpPr/>
            <p:nvPr/>
          </p:nvSpPr>
          <p:spPr>
            <a:xfrm>
              <a:off x="4742934" y="2388863"/>
              <a:ext cx="1559859" cy="647181"/>
            </a:xfrm>
            <a:prstGeom prst="wedgeEllipseCallout">
              <a:avLst>
                <a:gd name="adj1" fmla="val -53775"/>
                <a:gd name="adj2" fmla="val 67755"/>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Speech Bubble: Oval 14">
              <a:extLst>
                <a:ext uri="{FF2B5EF4-FFF2-40B4-BE49-F238E27FC236}">
                  <a16:creationId xmlns:a16="http://schemas.microsoft.com/office/drawing/2014/main" id="{0313B1B6-F8F6-4C39-8075-6033FD2EBB42}"/>
                </a:ext>
              </a:extLst>
            </p:cNvPr>
            <p:cNvSpPr/>
            <p:nvPr/>
          </p:nvSpPr>
          <p:spPr>
            <a:xfrm>
              <a:off x="407510" y="2778669"/>
              <a:ext cx="2374960" cy="1428340"/>
            </a:xfrm>
            <a:prstGeom prst="wedgeEllipseCallout">
              <a:avLst>
                <a:gd name="adj1" fmla="val 62043"/>
                <a:gd name="adj2" fmla="val -11818"/>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a:extLst>
                <a:ext uri="{FF2B5EF4-FFF2-40B4-BE49-F238E27FC236}">
                  <a16:creationId xmlns:a16="http://schemas.microsoft.com/office/drawing/2014/main" id="{627D6811-9A3A-4DDF-9B45-595CB235D496}"/>
                </a:ext>
              </a:extLst>
            </p:cNvPr>
            <p:cNvGrpSpPr/>
            <p:nvPr/>
          </p:nvGrpSpPr>
          <p:grpSpPr>
            <a:xfrm>
              <a:off x="2787372" y="2754636"/>
              <a:ext cx="2508235" cy="1973763"/>
              <a:chOff x="2393312" y="2582508"/>
              <a:chExt cx="2508235" cy="1973763"/>
            </a:xfrm>
          </p:grpSpPr>
          <p:pic>
            <p:nvPicPr>
              <p:cNvPr id="17" name="Picture 2" descr="Premium Vector | Illustration of cartoon bear playing soccer">
                <a:extLst>
                  <a:ext uri="{FF2B5EF4-FFF2-40B4-BE49-F238E27FC236}">
                    <a16:creationId xmlns:a16="http://schemas.microsoft.com/office/drawing/2014/main" id="{E951F0F9-195B-43EA-B9CE-F4955875D20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7784" y="2582508"/>
                <a:ext cx="1973763" cy="19737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Kid Holding Ball Stock Illustrations – 1,385 Kid Holding Ball Stock  Illustrations, Vectors &amp; Clipart - Dreamstime">
                <a:extLst>
                  <a:ext uri="{FF2B5EF4-FFF2-40B4-BE49-F238E27FC236}">
                    <a16:creationId xmlns:a16="http://schemas.microsoft.com/office/drawing/2014/main" id="{74291266-8E30-4CB2-A4D0-03CD221D98DC}"/>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50012"/>
              <a:stretch/>
            </p:blipFill>
            <p:spPr bwMode="auto">
              <a:xfrm flipH="1">
                <a:off x="2393312" y="2905678"/>
                <a:ext cx="986863" cy="153723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 name="TextBox 18">
            <a:extLst>
              <a:ext uri="{FF2B5EF4-FFF2-40B4-BE49-F238E27FC236}">
                <a16:creationId xmlns:a16="http://schemas.microsoft.com/office/drawing/2014/main" id="{8E7550AB-0F1A-48D1-B56A-639981EA1251}"/>
              </a:ext>
            </a:extLst>
          </p:cNvPr>
          <p:cNvSpPr txBox="1"/>
          <p:nvPr/>
        </p:nvSpPr>
        <p:spPr>
          <a:xfrm>
            <a:off x="577048" y="1430699"/>
            <a:ext cx="10058401" cy="650499"/>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1. </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Câu nào trong bài là lời khen?</a:t>
            </a:r>
          </a:p>
        </p:txBody>
      </p:sp>
      <p:grpSp>
        <p:nvGrpSpPr>
          <p:cNvPr id="22" name="Group 21">
            <a:extLst>
              <a:ext uri="{FF2B5EF4-FFF2-40B4-BE49-F238E27FC236}">
                <a16:creationId xmlns:a16="http://schemas.microsoft.com/office/drawing/2014/main" id="{1DECC506-38C4-4C9D-8898-4FB15D4ED059}"/>
              </a:ext>
            </a:extLst>
          </p:cNvPr>
          <p:cNvGrpSpPr/>
          <p:nvPr/>
        </p:nvGrpSpPr>
        <p:grpSpPr>
          <a:xfrm>
            <a:off x="6023499" y="1386284"/>
            <a:ext cx="3240542" cy="1296830"/>
            <a:chOff x="568135" y="1736526"/>
            <a:chExt cx="3573799" cy="1296830"/>
          </a:xfrm>
        </p:grpSpPr>
        <p:sp>
          <p:nvSpPr>
            <p:cNvPr id="23" name="Rectangle 22">
              <a:extLst>
                <a:ext uri="{FF2B5EF4-FFF2-40B4-BE49-F238E27FC236}">
                  <a16:creationId xmlns:a16="http://schemas.microsoft.com/office/drawing/2014/main" id="{887DCFE5-3A8A-481A-B266-F252BDA0FC5E}"/>
                </a:ext>
              </a:extLst>
            </p:cNvPr>
            <p:cNvSpPr/>
            <p:nvPr/>
          </p:nvSpPr>
          <p:spPr>
            <a:xfrm>
              <a:off x="568135" y="1941279"/>
              <a:ext cx="3358406" cy="39472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id="{3B744057-A77F-4439-9722-5EAE602BCC88}"/>
                </a:ext>
              </a:extLst>
            </p:cNvPr>
            <p:cNvSpPr txBox="1"/>
            <p:nvPr/>
          </p:nvSpPr>
          <p:spPr>
            <a:xfrm>
              <a:off x="783529" y="1736526"/>
              <a:ext cx="3358405" cy="1296830"/>
            </a:xfrm>
            <a:prstGeom prst="rect">
              <a:avLst/>
            </a:prstGeom>
            <a:noFill/>
          </p:spPr>
          <p:txBody>
            <a:bodyPr wrap="square" rtlCol="0">
              <a:spAutoFit/>
            </a:bodyPr>
            <a:lstStyle/>
            <a:p>
              <a:pPr algn="just">
                <a:lnSpc>
                  <a:spcPct val="150000"/>
                </a:lnSpc>
              </a:pPr>
              <a:r>
                <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Cậu giỏi quá!</a:t>
              </a:r>
            </a:p>
          </p:txBody>
        </p:sp>
      </p:grpSp>
      <p:sp>
        <p:nvSpPr>
          <p:cNvPr id="25" name="TextBox 24">
            <a:extLst>
              <a:ext uri="{FF2B5EF4-FFF2-40B4-BE49-F238E27FC236}">
                <a16:creationId xmlns:a16="http://schemas.microsoft.com/office/drawing/2014/main" id="{4CE8E9E3-264A-47E7-B40F-BBA6F1B20A5C}"/>
              </a:ext>
            </a:extLst>
          </p:cNvPr>
          <p:cNvSpPr txBox="1"/>
          <p:nvPr/>
        </p:nvSpPr>
        <p:spPr>
          <a:xfrm>
            <a:off x="577049" y="1923061"/>
            <a:ext cx="10892901" cy="1296830"/>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2. </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Nếu là bạn của gấu con trong câu chuyện trên, em sẽ nói lời chúc mừng gấu con như thế nào? Đoán xem, gấu con sẽ trả lời em ra sao?</a:t>
            </a:r>
          </a:p>
        </p:txBody>
      </p:sp>
      <p:sp>
        <p:nvSpPr>
          <p:cNvPr id="26" name="TextBox 25">
            <a:extLst>
              <a:ext uri="{FF2B5EF4-FFF2-40B4-BE49-F238E27FC236}">
                <a16:creationId xmlns:a16="http://schemas.microsoft.com/office/drawing/2014/main" id="{33A49B78-4515-49E8-B6AC-050FBE3ABC21}"/>
              </a:ext>
            </a:extLst>
          </p:cNvPr>
          <p:cNvSpPr txBox="1"/>
          <p:nvPr/>
        </p:nvSpPr>
        <p:spPr>
          <a:xfrm>
            <a:off x="7780667" y="3312860"/>
            <a:ext cx="2386565" cy="650499"/>
          </a:xfrm>
          <a:prstGeom prst="rect">
            <a:avLst/>
          </a:prstGeom>
          <a:noFill/>
        </p:spPr>
        <p:txBody>
          <a:bodyPr wrap="square" rtlCol="0">
            <a:spAutoFit/>
          </a:bodyPr>
          <a:lstStyle/>
          <a:p>
            <a:pPr algn="just">
              <a:lnSpc>
                <a:spcPct val="150000"/>
              </a:lnSpc>
            </a:pP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Cảm ơn cậu!</a:t>
            </a:r>
          </a:p>
        </p:txBody>
      </p:sp>
      <p:sp>
        <p:nvSpPr>
          <p:cNvPr id="27" name="TextBox 26">
            <a:extLst>
              <a:ext uri="{FF2B5EF4-FFF2-40B4-BE49-F238E27FC236}">
                <a16:creationId xmlns:a16="http://schemas.microsoft.com/office/drawing/2014/main" id="{67C8058F-C74C-4C3F-88CB-432DC9CF85C9}"/>
              </a:ext>
            </a:extLst>
          </p:cNvPr>
          <p:cNvSpPr txBox="1"/>
          <p:nvPr/>
        </p:nvSpPr>
        <p:spPr>
          <a:xfrm>
            <a:off x="1535339" y="3804057"/>
            <a:ext cx="2924721" cy="1678729"/>
          </a:xfrm>
          <a:prstGeom prst="rect">
            <a:avLst/>
          </a:prstGeom>
          <a:noFill/>
        </p:spPr>
        <p:txBody>
          <a:bodyPr wrap="square" rtlCol="0">
            <a:spAutoFit/>
          </a:bodyPr>
          <a:lstStyle/>
          <a:p>
            <a:pPr algn="ctr">
              <a:lnSpc>
                <a:spcPct val="150000"/>
              </a:lnSpc>
            </a:pPr>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Chúc mừng cậu đã trở thành cầu thủ chính thức nhé!</a:t>
            </a:r>
          </a:p>
        </p:txBody>
      </p:sp>
    </p:spTree>
    <p:extLst>
      <p:ext uri="{BB962C8B-B14F-4D97-AF65-F5344CB8AC3E}">
        <p14:creationId xmlns:p14="http://schemas.microsoft.com/office/powerpoint/2010/main" val="1439101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out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35" name="任意形状 34">
            <a:extLst>
              <a:ext uri="{FF2B5EF4-FFF2-40B4-BE49-F238E27FC236}">
                <a16:creationId xmlns:a16="http://schemas.microsoft.com/office/drawing/2014/main" id="{244B0D7B-0FE7-264A-89B2-0DD04F8FBAC6}"/>
              </a:ext>
            </a:extLst>
          </p:cNvPr>
          <p:cNvSpPr/>
          <p:nvPr/>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1255709" y="972924"/>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13">
            <a:extLst>
              <a:ext uri="{FF2B5EF4-FFF2-40B4-BE49-F238E27FC236}">
                <a16:creationId xmlns:a16="http://schemas.microsoft.com/office/drawing/2014/main" id="{7AE8E70C-7995-124F-BD53-EED92708FF3F}"/>
              </a:ext>
            </a:extLst>
          </p:cNvPr>
          <p:cNvPicPr>
            <a:picLocks noChangeAspect="1"/>
          </p:cNvPicPr>
          <p:nvPr/>
        </p:nvPicPr>
        <p:blipFill>
          <a:blip r:embed="rId3"/>
          <a:stretch>
            <a:fillRect/>
          </a:stretch>
        </p:blipFill>
        <p:spPr>
          <a:xfrm rot="8100000">
            <a:off x="1457379" y="5086237"/>
            <a:ext cx="971344" cy="972754"/>
          </a:xfrm>
          <a:prstGeom prst="rect">
            <a:avLst/>
          </a:prstGeom>
        </p:spPr>
      </p:pic>
      <p:sp>
        <p:nvSpPr>
          <p:cNvPr id="15" name="椭圆 14">
            <a:extLst>
              <a:ext uri="{FF2B5EF4-FFF2-40B4-BE49-F238E27FC236}">
                <a16:creationId xmlns:a16="http://schemas.microsoft.com/office/drawing/2014/main" id="{9092A41E-0811-544D-A10C-E8388C74A161}"/>
              </a:ext>
            </a:extLst>
          </p:cNvPr>
          <p:cNvSpPr/>
          <p:nvPr/>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a:extLst>
              <a:ext uri="{FF2B5EF4-FFF2-40B4-BE49-F238E27FC236}">
                <a16:creationId xmlns:a16="http://schemas.microsoft.com/office/drawing/2014/main" id="{9EC910AB-C4C7-7E4D-A236-EABDE9CE136A}"/>
              </a:ext>
            </a:extLst>
          </p:cNvPr>
          <p:cNvPicPr>
            <a:picLocks noChangeAspect="1"/>
          </p:cNvPicPr>
          <p:nvPr/>
        </p:nvPicPr>
        <p:blipFill>
          <a:blip r:embed="rId4"/>
          <a:stretch>
            <a:fillRect/>
          </a:stretch>
        </p:blipFill>
        <p:spPr>
          <a:xfrm rot="2700000">
            <a:off x="10352336" y="4602419"/>
            <a:ext cx="602779" cy="1767959"/>
          </a:xfrm>
          <a:prstGeom prst="rect">
            <a:avLst/>
          </a:prstGeom>
        </p:spPr>
      </p:pic>
      <p:pic>
        <p:nvPicPr>
          <p:cNvPr id="31" name="image 102">
            <a:extLst>
              <a:ext uri="{FF2B5EF4-FFF2-40B4-BE49-F238E27FC236}">
                <a16:creationId xmlns:a16="http://schemas.microsoft.com/office/drawing/2014/main" id="{E996C341-1238-B345-AC8D-A96E7680A244}"/>
              </a:ext>
            </a:extLst>
          </p:cNvPr>
          <p:cNvPicPr>
            <a:picLocks noChangeAspect="1"/>
          </p:cNvPicPr>
          <p:nvPr/>
        </p:nvPicPr>
        <p:blipFill>
          <a:blip r:embed="rId5"/>
          <a:srcRect/>
          <a:stretch>
            <a:fillRect/>
          </a:stretch>
        </p:blipFill>
        <p:spPr>
          <a:xfrm>
            <a:off x="11213302" y="343752"/>
            <a:ext cx="933436" cy="698048"/>
          </a:xfrm>
          <a:prstGeom prst="rect">
            <a:avLst/>
          </a:prstGeom>
        </p:spPr>
      </p:pic>
      <p:sp>
        <p:nvSpPr>
          <p:cNvPr id="25" name="椭圆 24">
            <a:extLst>
              <a:ext uri="{FF2B5EF4-FFF2-40B4-BE49-F238E27FC236}">
                <a16:creationId xmlns:a16="http://schemas.microsoft.com/office/drawing/2014/main" id="{CD841DE2-9171-3442-BAE4-76C1424A4461}"/>
              </a:ext>
            </a:extLst>
          </p:cNvPr>
          <p:cNvSpPr/>
          <p:nvPr/>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椭圆 36">
            <a:extLst>
              <a:ext uri="{FF2B5EF4-FFF2-40B4-BE49-F238E27FC236}">
                <a16:creationId xmlns:a16="http://schemas.microsoft.com/office/drawing/2014/main" id="{87567239-FEA4-A342-A3B8-84E700FED830}"/>
              </a:ext>
            </a:extLst>
          </p:cNvPr>
          <p:cNvSpPr/>
          <p:nvPr/>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8" name="椭圆 37">
            <a:extLst>
              <a:ext uri="{FF2B5EF4-FFF2-40B4-BE49-F238E27FC236}">
                <a16:creationId xmlns:a16="http://schemas.microsoft.com/office/drawing/2014/main" id="{492F0907-5FF6-EF4F-95D9-3A2378583F87}"/>
              </a:ext>
            </a:extLst>
          </p:cNvPr>
          <p:cNvSpPr/>
          <p:nvPr/>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D33213F8-3A55-694F-B671-D7EDE13586B1}"/>
              </a:ext>
            </a:extLst>
          </p:cNvPr>
          <p:cNvGrpSpPr/>
          <p:nvPr/>
        </p:nvGrpSpPr>
        <p:grpSpPr>
          <a:xfrm>
            <a:off x="2843213" y="5216309"/>
            <a:ext cx="1014412" cy="414337"/>
            <a:chOff x="2843213" y="5216309"/>
            <a:chExt cx="1014412" cy="414337"/>
          </a:xfrm>
        </p:grpSpPr>
        <p:sp>
          <p:nvSpPr>
            <p:cNvPr id="39" name="圆角矩形 38">
              <a:extLst>
                <a:ext uri="{FF2B5EF4-FFF2-40B4-BE49-F238E27FC236}">
                  <a16:creationId xmlns:a16="http://schemas.microsoft.com/office/drawing/2014/main" id="{B1A4F77A-A637-C04F-B844-1DDABD33E55F}"/>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0" name="圆角矩形 39">
              <a:extLst>
                <a:ext uri="{FF2B5EF4-FFF2-40B4-BE49-F238E27FC236}">
                  <a16:creationId xmlns:a16="http://schemas.microsoft.com/office/drawing/2014/main" id="{B5406BB8-28DD-444E-B328-65ED44349015}"/>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41" name="圆角矩形 40">
            <a:extLst>
              <a:ext uri="{FF2B5EF4-FFF2-40B4-BE49-F238E27FC236}">
                <a16:creationId xmlns:a16="http://schemas.microsoft.com/office/drawing/2014/main" id="{74F52066-FE56-284B-8E04-B1BC501F257A}"/>
              </a:ext>
            </a:extLst>
          </p:cNvPr>
          <p:cNvSpPr/>
          <p:nvPr/>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圆角矩形 41">
            <a:extLst>
              <a:ext uri="{FF2B5EF4-FFF2-40B4-BE49-F238E27FC236}">
                <a16:creationId xmlns:a16="http://schemas.microsoft.com/office/drawing/2014/main" id="{A8DAA526-0255-D944-8749-ACD3AD5467FA}"/>
              </a:ext>
            </a:extLst>
          </p:cNvPr>
          <p:cNvSpPr/>
          <p:nvPr/>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 name="圆角矩形 42">
            <a:extLst>
              <a:ext uri="{FF2B5EF4-FFF2-40B4-BE49-F238E27FC236}">
                <a16:creationId xmlns:a16="http://schemas.microsoft.com/office/drawing/2014/main" id="{7B2660D6-BFD4-FC48-AB72-407E1DA87EC6}"/>
              </a:ext>
            </a:extLst>
          </p:cNvPr>
          <p:cNvSpPr/>
          <p:nvPr/>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3160816" y="2465252"/>
            <a:ext cx="5904180"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1" lang="en-US" altLang="zh-CN" sz="6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1" lang="en-US" altLang="zh-CN" sz="6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1" lang="en-US" altLang="zh-CN" sz="6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1" lang="zh-CN" altLang="en-US" sz="6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椭圆 23">
            <a:extLst>
              <a:ext uri="{FF2B5EF4-FFF2-40B4-BE49-F238E27FC236}">
                <a16:creationId xmlns:a16="http://schemas.microsoft.com/office/drawing/2014/main" id="{43BF8D45-6765-854F-A41F-1FDCFE5E91B9}"/>
              </a:ext>
            </a:extLst>
          </p:cNvPr>
          <p:cNvSpPr/>
          <p:nvPr/>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6" name="椭圆 25">
            <a:extLst>
              <a:ext uri="{FF2B5EF4-FFF2-40B4-BE49-F238E27FC236}">
                <a16:creationId xmlns:a16="http://schemas.microsoft.com/office/drawing/2014/main" id="{1FDA4700-4234-EC4C-8E13-3F1E9521582B}"/>
              </a:ext>
            </a:extLst>
          </p:cNvPr>
          <p:cNvSpPr/>
          <p:nvPr/>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950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图片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50" y="419100"/>
            <a:ext cx="3509963"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A_图片 2"/>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465513" y="809833"/>
            <a:ext cx="7145338" cy="5748810"/>
          </a:xfrm>
          <a:prstGeom prst="rect">
            <a:avLst/>
          </a:prstGeom>
        </p:spPr>
      </p:pic>
      <p:pic>
        <p:nvPicPr>
          <p:cNvPr id="19" name="PA_图片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658085" y="2507381"/>
            <a:ext cx="4655117" cy="4655117"/>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0105" y="67097"/>
            <a:ext cx="1630009" cy="1485472"/>
          </a:xfrm>
          <a:prstGeom prst="rect">
            <a:avLst/>
          </a:prstGeom>
        </p:spPr>
      </p:pic>
      <p:sp>
        <p:nvSpPr>
          <p:cNvPr id="24" name="矩形 39"/>
          <p:cNvSpPr>
            <a:spLocks noChangeArrowheads="1"/>
          </p:cNvSpPr>
          <p:nvPr/>
        </p:nvSpPr>
        <p:spPr bwMode="auto">
          <a:xfrm>
            <a:off x="4944666" y="2522966"/>
            <a:ext cx="5016080" cy="130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8565" rtl="0" eaLnBrk="1" fontAlgn="auto" latinLnBrk="0" hangingPunct="1">
              <a:lnSpc>
                <a:spcPct val="150000"/>
              </a:lnSpc>
              <a:spcBef>
                <a:spcPts val="1000"/>
              </a:spcBef>
              <a:spcAft>
                <a:spcPts val="0"/>
              </a:spcAft>
              <a:buClrTx/>
              <a:buSzTx/>
              <a:buFontTx/>
              <a:buNone/>
              <a:tabLst/>
              <a:defRPr/>
            </a:pPr>
            <a:r>
              <a:rPr kumimoji="0" lang="en-US" altLang="zh-CN" sz="6000" b="1" i="0" u="sng" strike="noStrike" kern="1200" cap="none" spc="0" normalizeH="0" baseline="0" noProof="0" dirty="0" err="1">
                <a:ln>
                  <a:noFill/>
                </a:ln>
                <a:solidFill>
                  <a:srgbClr val="F39800"/>
                </a:solidFill>
                <a:effectLst/>
                <a:uLnTx/>
                <a:uFillTx/>
                <a:latin typeface="Arial" panose="020B0604020202020204" pitchFamily="34" charset="0"/>
                <a:ea typeface="汉仪小麦体简" panose="00020600040101010101" pitchFamily="18" charset="-122"/>
                <a:cs typeface="宋体" panose="02010600030101010101" pitchFamily="2" charset="-122"/>
              </a:rPr>
              <a:t>Khởi</a:t>
            </a:r>
            <a:r>
              <a:rPr kumimoji="0" lang="en-US" altLang="zh-CN" sz="6000" b="1" i="0" u="sng" strike="noStrike" kern="1200" cap="none" spc="0" normalizeH="0" baseline="0" noProof="0" dirty="0">
                <a:ln>
                  <a:noFill/>
                </a:ln>
                <a:solidFill>
                  <a:srgbClr val="F39800"/>
                </a:solidFill>
                <a:effectLst/>
                <a:uLnTx/>
                <a:uFillTx/>
                <a:latin typeface="Arial" panose="020B0604020202020204" pitchFamily="34" charset="0"/>
                <a:ea typeface="汉仪小麦体简" panose="00020600040101010101" pitchFamily="18" charset="-122"/>
                <a:cs typeface="宋体" panose="02010600030101010101" pitchFamily="2" charset="-122"/>
              </a:rPr>
              <a:t> </a:t>
            </a:r>
            <a:r>
              <a:rPr kumimoji="0" lang="en-US" altLang="zh-CN" sz="6000" b="1" i="0" u="sng" strike="noStrike" kern="1200" cap="none" spc="0" normalizeH="0" baseline="0" noProof="0" dirty="0" err="1">
                <a:ln>
                  <a:noFill/>
                </a:ln>
                <a:solidFill>
                  <a:srgbClr val="F39800"/>
                </a:solidFill>
                <a:effectLst/>
                <a:uLnTx/>
                <a:uFillTx/>
                <a:latin typeface="Arial" panose="020B0604020202020204" pitchFamily="34" charset="0"/>
                <a:ea typeface="汉仪小麦体简" panose="00020600040101010101" pitchFamily="18" charset="-122"/>
                <a:cs typeface="宋体" panose="02010600030101010101" pitchFamily="2" charset="-122"/>
              </a:rPr>
              <a:t>động</a:t>
            </a:r>
            <a:endParaRPr kumimoji="0" lang="zh-CN" altLang="en-US" sz="6000" b="1" i="0" u="sng" strike="noStrike" kern="1200" cap="none" spc="0" normalizeH="0" baseline="0" noProof="0" dirty="0">
              <a:ln>
                <a:noFill/>
              </a:ln>
              <a:solidFill>
                <a:srgbClr val="F39800"/>
              </a:solidFill>
              <a:effectLst/>
              <a:uLnTx/>
              <a:uFillTx/>
              <a:latin typeface="Arial" panose="020B0604020202020204" pitchFamily="34" charset="0"/>
              <a:ea typeface="汉仪小麦体简" panose="00020600040101010101" pitchFamily="18"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0417"/>
                                        </p:tgtEl>
                                        <p:attrNameLst>
                                          <p:attrName>style.visibility</p:attrName>
                                        </p:attrNameLst>
                                      </p:cBhvr>
                                      <p:to>
                                        <p:strVal val="visible"/>
                                      </p:to>
                                    </p:set>
                                    <p:animEffect transition="in" filter="wipe(down)">
                                      <p:cBhvr>
                                        <p:cTn id="7" dur="500"/>
                                        <p:tgtEl>
                                          <p:spTgt spid="6041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1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35" name="任意形状 34">
            <a:extLst>
              <a:ext uri="{FF2B5EF4-FFF2-40B4-BE49-F238E27FC236}">
                <a16:creationId xmlns:a16="http://schemas.microsoft.com/office/drawing/2014/main" id="{244B0D7B-0FE7-264A-89B2-0DD04F8FBAC6}"/>
              </a:ext>
            </a:extLst>
          </p:cNvPr>
          <p:cNvSpPr/>
          <p:nvPr/>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1255709" y="972924"/>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8">
            <a:extLst>
              <a:ext uri="{FF2B5EF4-FFF2-40B4-BE49-F238E27FC236}">
                <a16:creationId xmlns:a16="http://schemas.microsoft.com/office/drawing/2014/main" id="{0545FD9D-3207-034C-B282-555FBED1DF90}"/>
              </a:ext>
            </a:extLst>
          </p:cNvPr>
          <p:cNvSpPr/>
          <p:nvPr/>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13">
            <a:extLst>
              <a:ext uri="{FF2B5EF4-FFF2-40B4-BE49-F238E27FC236}">
                <a16:creationId xmlns:a16="http://schemas.microsoft.com/office/drawing/2014/main" id="{7AE8E70C-7995-124F-BD53-EED92708FF3F}"/>
              </a:ext>
            </a:extLst>
          </p:cNvPr>
          <p:cNvPicPr>
            <a:picLocks noChangeAspect="1"/>
          </p:cNvPicPr>
          <p:nvPr/>
        </p:nvPicPr>
        <p:blipFill>
          <a:blip r:embed="rId3"/>
          <a:stretch>
            <a:fillRect/>
          </a:stretch>
        </p:blipFill>
        <p:spPr>
          <a:xfrm rot="8100000">
            <a:off x="1457379" y="5086237"/>
            <a:ext cx="971344" cy="972754"/>
          </a:xfrm>
          <a:prstGeom prst="rect">
            <a:avLst/>
          </a:prstGeom>
        </p:spPr>
      </p:pic>
      <p:sp>
        <p:nvSpPr>
          <p:cNvPr id="15" name="椭圆 14">
            <a:extLst>
              <a:ext uri="{FF2B5EF4-FFF2-40B4-BE49-F238E27FC236}">
                <a16:creationId xmlns:a16="http://schemas.microsoft.com/office/drawing/2014/main" id="{9092A41E-0811-544D-A10C-E8388C74A161}"/>
              </a:ext>
            </a:extLst>
          </p:cNvPr>
          <p:cNvSpPr/>
          <p:nvPr/>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a:extLst>
              <a:ext uri="{FF2B5EF4-FFF2-40B4-BE49-F238E27FC236}">
                <a16:creationId xmlns:a16="http://schemas.microsoft.com/office/drawing/2014/main" id="{9EC910AB-C4C7-7E4D-A236-EABDE9CE136A}"/>
              </a:ext>
            </a:extLst>
          </p:cNvPr>
          <p:cNvPicPr>
            <a:picLocks noChangeAspect="1"/>
          </p:cNvPicPr>
          <p:nvPr/>
        </p:nvPicPr>
        <p:blipFill>
          <a:blip r:embed="rId4"/>
          <a:stretch>
            <a:fillRect/>
          </a:stretch>
        </p:blipFill>
        <p:spPr>
          <a:xfrm rot="2700000">
            <a:off x="10352336" y="4602419"/>
            <a:ext cx="602779" cy="1767959"/>
          </a:xfrm>
          <a:prstGeom prst="rect">
            <a:avLst/>
          </a:prstGeom>
        </p:spPr>
      </p:pic>
      <p:pic>
        <p:nvPicPr>
          <p:cNvPr id="31" name="image 102">
            <a:extLst>
              <a:ext uri="{FF2B5EF4-FFF2-40B4-BE49-F238E27FC236}">
                <a16:creationId xmlns:a16="http://schemas.microsoft.com/office/drawing/2014/main" id="{E996C341-1238-B345-AC8D-A96E7680A244}"/>
              </a:ext>
            </a:extLst>
          </p:cNvPr>
          <p:cNvPicPr>
            <a:picLocks noChangeAspect="1"/>
          </p:cNvPicPr>
          <p:nvPr/>
        </p:nvPicPr>
        <p:blipFill>
          <a:blip r:embed="rId5"/>
          <a:srcRect/>
          <a:stretch>
            <a:fillRect/>
          </a:stretch>
        </p:blipFill>
        <p:spPr>
          <a:xfrm>
            <a:off x="11213302" y="343752"/>
            <a:ext cx="933436" cy="698048"/>
          </a:xfrm>
          <a:prstGeom prst="rect">
            <a:avLst/>
          </a:prstGeom>
        </p:spPr>
      </p:pic>
      <p:sp>
        <p:nvSpPr>
          <p:cNvPr id="25" name="椭圆 24">
            <a:extLst>
              <a:ext uri="{FF2B5EF4-FFF2-40B4-BE49-F238E27FC236}">
                <a16:creationId xmlns:a16="http://schemas.microsoft.com/office/drawing/2014/main" id="{CD841DE2-9171-3442-BAE4-76C1424A4461}"/>
              </a:ext>
            </a:extLst>
          </p:cNvPr>
          <p:cNvSpPr/>
          <p:nvPr/>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椭圆 36">
            <a:extLst>
              <a:ext uri="{FF2B5EF4-FFF2-40B4-BE49-F238E27FC236}">
                <a16:creationId xmlns:a16="http://schemas.microsoft.com/office/drawing/2014/main" id="{87567239-FEA4-A342-A3B8-84E700FED830}"/>
              </a:ext>
            </a:extLst>
          </p:cNvPr>
          <p:cNvSpPr/>
          <p:nvPr/>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8" name="椭圆 37">
            <a:extLst>
              <a:ext uri="{FF2B5EF4-FFF2-40B4-BE49-F238E27FC236}">
                <a16:creationId xmlns:a16="http://schemas.microsoft.com/office/drawing/2014/main" id="{492F0907-5FF6-EF4F-95D9-3A2378583F87}"/>
              </a:ext>
            </a:extLst>
          </p:cNvPr>
          <p:cNvSpPr/>
          <p:nvPr/>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D33213F8-3A55-694F-B671-D7EDE13586B1}"/>
              </a:ext>
            </a:extLst>
          </p:cNvPr>
          <p:cNvGrpSpPr/>
          <p:nvPr/>
        </p:nvGrpSpPr>
        <p:grpSpPr>
          <a:xfrm>
            <a:off x="2843213" y="5216309"/>
            <a:ext cx="1014412" cy="414337"/>
            <a:chOff x="2843213" y="5216309"/>
            <a:chExt cx="1014412" cy="414337"/>
          </a:xfrm>
        </p:grpSpPr>
        <p:sp>
          <p:nvSpPr>
            <p:cNvPr id="39" name="圆角矩形 38">
              <a:extLst>
                <a:ext uri="{FF2B5EF4-FFF2-40B4-BE49-F238E27FC236}">
                  <a16:creationId xmlns:a16="http://schemas.microsoft.com/office/drawing/2014/main" id="{B1A4F77A-A637-C04F-B844-1DDABD33E55F}"/>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0" name="圆角矩形 39">
              <a:extLst>
                <a:ext uri="{FF2B5EF4-FFF2-40B4-BE49-F238E27FC236}">
                  <a16:creationId xmlns:a16="http://schemas.microsoft.com/office/drawing/2014/main" id="{B5406BB8-28DD-444E-B328-65ED44349015}"/>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41" name="圆角矩形 40">
            <a:extLst>
              <a:ext uri="{FF2B5EF4-FFF2-40B4-BE49-F238E27FC236}">
                <a16:creationId xmlns:a16="http://schemas.microsoft.com/office/drawing/2014/main" id="{74F52066-FE56-284B-8E04-B1BC501F257A}"/>
              </a:ext>
            </a:extLst>
          </p:cNvPr>
          <p:cNvSpPr/>
          <p:nvPr/>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圆角矩形 41">
            <a:extLst>
              <a:ext uri="{FF2B5EF4-FFF2-40B4-BE49-F238E27FC236}">
                <a16:creationId xmlns:a16="http://schemas.microsoft.com/office/drawing/2014/main" id="{A8DAA526-0255-D944-8749-ACD3AD5467FA}"/>
              </a:ext>
            </a:extLst>
          </p:cNvPr>
          <p:cNvSpPr/>
          <p:nvPr/>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 name="圆角矩形 42">
            <a:extLst>
              <a:ext uri="{FF2B5EF4-FFF2-40B4-BE49-F238E27FC236}">
                <a16:creationId xmlns:a16="http://schemas.microsoft.com/office/drawing/2014/main" id="{7B2660D6-BFD4-FC48-AB72-407E1DA87EC6}"/>
              </a:ext>
            </a:extLst>
          </p:cNvPr>
          <p:cNvSpPr/>
          <p:nvPr/>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2468971" y="2439871"/>
            <a:ext cx="706796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1" lang="en-US" altLang="zh-CN" sz="6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8: </a:t>
            </a:r>
            <a:r>
              <a:rPr kumimoji="1" lang="en-US" altLang="zh-CN" sz="6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6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6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6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6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椭圆 23">
            <a:extLst>
              <a:ext uri="{FF2B5EF4-FFF2-40B4-BE49-F238E27FC236}">
                <a16:creationId xmlns:a16="http://schemas.microsoft.com/office/drawing/2014/main" id="{43BF8D45-6765-854F-A41F-1FDCFE5E91B9}"/>
              </a:ext>
            </a:extLst>
          </p:cNvPr>
          <p:cNvSpPr/>
          <p:nvPr/>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6" name="椭圆 25">
            <a:extLst>
              <a:ext uri="{FF2B5EF4-FFF2-40B4-BE49-F238E27FC236}">
                <a16:creationId xmlns:a16="http://schemas.microsoft.com/office/drawing/2014/main" id="{1FDA4700-4234-EC4C-8E13-3F1E9521582B}"/>
              </a:ext>
            </a:extLst>
          </p:cNvPr>
          <p:cNvSpPr/>
          <p:nvPr/>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TextBox 26">
            <a:extLst>
              <a:ext uri="{FF2B5EF4-FFF2-40B4-BE49-F238E27FC236}">
                <a16:creationId xmlns:a16="http://schemas.microsoft.com/office/drawing/2014/main" id="{D9456256-F8CD-4640-84D4-E95FB33D124A}"/>
              </a:ext>
            </a:extLst>
          </p:cNvPr>
          <p:cNvSpPr txBox="1"/>
          <p:nvPr/>
        </p:nvSpPr>
        <p:spPr>
          <a:xfrm>
            <a:off x="8800677" y="-55104"/>
            <a:ext cx="3785616"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146900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a:extLst>
              <a:ext uri="{FF2B5EF4-FFF2-40B4-BE49-F238E27FC236}">
                <a16:creationId xmlns:a16="http://schemas.microsoft.com/office/drawing/2014/main" id="{B6E94EB5-B625-7F45-9A69-7E83AE0566EC}"/>
              </a:ext>
            </a:extLst>
          </p:cNvPr>
          <p:cNvPicPr>
            <a:picLocks noChangeAspect="1"/>
          </p:cNvPicPr>
          <p:nvPr/>
        </p:nvPicPr>
        <p:blipFill>
          <a:blip r:embed="rId2"/>
          <a:srcRect/>
          <a:stretch>
            <a:fillRect/>
          </a:stretch>
        </p:blipFill>
        <p:spPr>
          <a:xfrm>
            <a:off x="0" y="0"/>
            <a:ext cx="12192002" cy="6858001"/>
          </a:xfrm>
          <a:prstGeom prst="rect">
            <a:avLst/>
          </a:prstGeom>
        </p:spPr>
      </p:pic>
      <p:sp>
        <p:nvSpPr>
          <p:cNvPr id="16" name="任意形状 15">
            <a:extLst>
              <a:ext uri="{FF2B5EF4-FFF2-40B4-BE49-F238E27FC236}">
                <a16:creationId xmlns:a16="http://schemas.microsoft.com/office/drawing/2014/main" id="{3479D7F5-F47E-1A4A-AD44-6D11E1B29F8A}"/>
              </a:ext>
            </a:extLst>
          </p:cNvPr>
          <p:cNvSpPr/>
          <p:nvPr/>
        </p:nvSpPr>
        <p:spPr>
          <a:xfrm>
            <a:off x="517888" y="345580"/>
            <a:ext cx="1544206" cy="154420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 name="图片 50">
            <a:extLst>
              <a:ext uri="{FF2B5EF4-FFF2-40B4-BE49-F238E27FC236}">
                <a16:creationId xmlns:a16="http://schemas.microsoft.com/office/drawing/2014/main" id="{44FEAEDB-EA02-C34B-87B8-58D666986E66}"/>
              </a:ext>
            </a:extLst>
          </p:cNvPr>
          <p:cNvPicPr>
            <a:picLocks noChangeAspect="1"/>
          </p:cNvPicPr>
          <p:nvPr/>
        </p:nvPicPr>
        <p:blipFill rotWithShape="1">
          <a:blip r:embed="rId3"/>
          <a:srcRect l="130"/>
          <a:stretch/>
        </p:blipFill>
        <p:spPr>
          <a:xfrm>
            <a:off x="844963" y="962627"/>
            <a:ext cx="10502073" cy="5194300"/>
          </a:xfrm>
          <a:prstGeom prst="rect">
            <a:avLst/>
          </a:prstGeom>
        </p:spPr>
      </p:pic>
      <p:pic>
        <p:nvPicPr>
          <p:cNvPr id="8" name="图片 7">
            <a:extLst>
              <a:ext uri="{FF2B5EF4-FFF2-40B4-BE49-F238E27FC236}">
                <a16:creationId xmlns:a16="http://schemas.microsoft.com/office/drawing/2014/main" id="{62586F14-002A-1B44-B9FE-13C82B2BFD43}"/>
              </a:ext>
            </a:extLst>
          </p:cNvPr>
          <p:cNvPicPr>
            <a:picLocks noChangeAspect="1"/>
          </p:cNvPicPr>
          <p:nvPr/>
        </p:nvPicPr>
        <p:blipFill>
          <a:blip r:embed="rId4"/>
          <a:stretch>
            <a:fillRect/>
          </a:stretch>
        </p:blipFill>
        <p:spPr>
          <a:xfrm rot="2700000">
            <a:off x="10679545" y="4987768"/>
            <a:ext cx="602779" cy="1767959"/>
          </a:xfrm>
          <a:prstGeom prst="rect">
            <a:avLst/>
          </a:prstGeom>
        </p:spPr>
      </p:pic>
      <p:pic>
        <p:nvPicPr>
          <p:cNvPr id="9" name="图片 8">
            <a:extLst>
              <a:ext uri="{FF2B5EF4-FFF2-40B4-BE49-F238E27FC236}">
                <a16:creationId xmlns:a16="http://schemas.microsoft.com/office/drawing/2014/main" id="{2080F87A-3838-6E4F-AC3F-8FE0557EBB15}"/>
              </a:ext>
            </a:extLst>
          </p:cNvPr>
          <p:cNvPicPr>
            <a:picLocks noChangeAspect="1"/>
          </p:cNvPicPr>
          <p:nvPr/>
        </p:nvPicPr>
        <p:blipFill>
          <a:blip r:embed="rId5"/>
          <a:stretch>
            <a:fillRect/>
          </a:stretch>
        </p:blipFill>
        <p:spPr>
          <a:xfrm rot="8100000">
            <a:off x="8705672" y="433477"/>
            <a:ext cx="971344" cy="972754"/>
          </a:xfrm>
          <a:prstGeom prst="rect">
            <a:avLst/>
          </a:prstGeom>
        </p:spPr>
      </p:pic>
      <p:pic>
        <p:nvPicPr>
          <p:cNvPr id="10" name="image 102">
            <a:extLst>
              <a:ext uri="{FF2B5EF4-FFF2-40B4-BE49-F238E27FC236}">
                <a16:creationId xmlns:a16="http://schemas.microsoft.com/office/drawing/2014/main" id="{F1DB3569-32AF-4E4D-B971-FE3F5CC7D060}"/>
              </a:ext>
            </a:extLst>
          </p:cNvPr>
          <p:cNvPicPr>
            <a:picLocks noChangeAspect="1"/>
          </p:cNvPicPr>
          <p:nvPr/>
        </p:nvPicPr>
        <p:blipFill>
          <a:blip r:embed="rId6"/>
          <a:srcRect/>
          <a:stretch>
            <a:fillRect/>
          </a:stretch>
        </p:blipFill>
        <p:spPr>
          <a:xfrm rot="5400000">
            <a:off x="11127978" y="265764"/>
            <a:ext cx="933436" cy="698048"/>
          </a:xfrm>
          <a:prstGeom prst="rect">
            <a:avLst/>
          </a:prstGeom>
        </p:spPr>
      </p:pic>
      <p:grpSp>
        <p:nvGrpSpPr>
          <p:cNvPr id="11" name="组合 10">
            <a:extLst>
              <a:ext uri="{FF2B5EF4-FFF2-40B4-BE49-F238E27FC236}">
                <a16:creationId xmlns:a16="http://schemas.microsoft.com/office/drawing/2014/main" id="{79298FB3-F6F9-EF4E-A813-FBC97D0E8094}"/>
              </a:ext>
            </a:extLst>
          </p:cNvPr>
          <p:cNvGrpSpPr/>
          <p:nvPr/>
        </p:nvGrpSpPr>
        <p:grpSpPr>
          <a:xfrm>
            <a:off x="1538273" y="5216309"/>
            <a:ext cx="1014412" cy="414337"/>
            <a:chOff x="2843213" y="5216309"/>
            <a:chExt cx="1014412" cy="414337"/>
          </a:xfrm>
        </p:grpSpPr>
        <p:sp>
          <p:nvSpPr>
            <p:cNvPr id="12" name="圆角矩形 11">
              <a:extLst>
                <a:ext uri="{FF2B5EF4-FFF2-40B4-BE49-F238E27FC236}">
                  <a16:creationId xmlns:a16="http://schemas.microsoft.com/office/drawing/2014/main" id="{94D270E5-4FE5-CC40-B878-E7C91A762E6A}"/>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圆角矩形 12">
              <a:extLst>
                <a:ext uri="{FF2B5EF4-FFF2-40B4-BE49-F238E27FC236}">
                  <a16:creationId xmlns:a16="http://schemas.microsoft.com/office/drawing/2014/main" id="{3545F531-5EEA-2C49-93ED-21BED26DA29E}"/>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圆角矩形 13">
            <a:extLst>
              <a:ext uri="{FF2B5EF4-FFF2-40B4-BE49-F238E27FC236}">
                <a16:creationId xmlns:a16="http://schemas.microsoft.com/office/drawing/2014/main" id="{ED528935-BBC1-D243-88F7-DD0B29F48B96}"/>
              </a:ext>
            </a:extLst>
          </p:cNvPr>
          <p:cNvSpPr/>
          <p:nvPr/>
        </p:nvSpPr>
        <p:spPr>
          <a:xfrm>
            <a:off x="2759430" y="5437766"/>
            <a:ext cx="528638" cy="18000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椭圆 14">
            <a:extLst>
              <a:ext uri="{FF2B5EF4-FFF2-40B4-BE49-F238E27FC236}">
                <a16:creationId xmlns:a16="http://schemas.microsoft.com/office/drawing/2014/main" id="{CD4290DB-A768-7F43-8603-B5673EED6CB5}"/>
              </a:ext>
            </a:extLst>
          </p:cNvPr>
          <p:cNvSpPr/>
          <p:nvPr/>
        </p:nvSpPr>
        <p:spPr>
          <a:xfrm>
            <a:off x="344593" y="4732676"/>
            <a:ext cx="572351" cy="572351"/>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文本框 1">
            <a:extLst>
              <a:ext uri="{FF2B5EF4-FFF2-40B4-BE49-F238E27FC236}">
                <a16:creationId xmlns:a16="http://schemas.microsoft.com/office/drawing/2014/main" id="{9F485970-38CF-7842-AC60-4452A17E6155}"/>
              </a:ext>
            </a:extLst>
          </p:cNvPr>
          <p:cNvSpPr txBox="1"/>
          <p:nvPr/>
        </p:nvSpPr>
        <p:spPr>
          <a:xfrm>
            <a:off x="1415776" y="1350326"/>
            <a:ext cx="3215945" cy="212365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Mục</a:t>
            </a:r>
            <a:r>
              <a:rPr kumimoji="1" lang="en-US" altLang="zh-CN" sz="6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tiêu</a:t>
            </a:r>
            <a:endParaRPr kumimoji="1" lang="en-US" altLang="zh-CN" sz="6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1" lang="en-US" altLang="zh-CN" sz="6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1" lang="zh-CN" altLang="en-US" sz="6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4" name="组合 83">
            <a:extLst>
              <a:ext uri="{FF2B5EF4-FFF2-40B4-BE49-F238E27FC236}">
                <a16:creationId xmlns:a16="http://schemas.microsoft.com/office/drawing/2014/main" id="{40AE8E76-BD17-8C4E-B19C-F2F5837D04A3}"/>
              </a:ext>
            </a:extLst>
          </p:cNvPr>
          <p:cNvGrpSpPr/>
          <p:nvPr/>
        </p:nvGrpSpPr>
        <p:grpSpPr>
          <a:xfrm>
            <a:off x="4928894" y="1586110"/>
            <a:ext cx="5847330" cy="3563951"/>
            <a:chOff x="6210719" y="1924172"/>
            <a:chExt cx="5847330" cy="3563951"/>
          </a:xfrm>
        </p:grpSpPr>
        <p:grpSp>
          <p:nvGrpSpPr>
            <p:cNvPr id="37" name="组合 36">
              <a:extLst>
                <a:ext uri="{FF2B5EF4-FFF2-40B4-BE49-F238E27FC236}">
                  <a16:creationId xmlns:a16="http://schemas.microsoft.com/office/drawing/2014/main" id="{DDDFFA12-4B1F-794D-8A5B-C9594545AF5E}"/>
                </a:ext>
              </a:extLst>
            </p:cNvPr>
            <p:cNvGrpSpPr/>
            <p:nvPr/>
          </p:nvGrpSpPr>
          <p:grpSpPr>
            <a:xfrm>
              <a:off x="6210719" y="1924172"/>
              <a:ext cx="655949" cy="655949"/>
              <a:chOff x="5787484" y="1889787"/>
              <a:chExt cx="691376" cy="691376"/>
            </a:xfrm>
          </p:grpSpPr>
          <p:sp>
            <p:nvSpPr>
              <p:cNvPr id="17" name="椭圆 16">
                <a:extLst>
                  <a:ext uri="{FF2B5EF4-FFF2-40B4-BE49-F238E27FC236}">
                    <a16:creationId xmlns:a16="http://schemas.microsoft.com/office/drawing/2014/main" id="{51FA3812-595B-F942-8C7F-5FE1BC98F3A2}"/>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直线连接符 20">
                <a:extLst>
                  <a:ext uri="{FF2B5EF4-FFF2-40B4-BE49-F238E27FC236}">
                    <a16:creationId xmlns:a16="http://schemas.microsoft.com/office/drawing/2014/main" id="{7B65BD86-5CC8-C54E-B758-33626C9CD738}"/>
                  </a:ext>
                </a:extLst>
              </p:cNvPr>
              <p:cNvCxnSpPr>
                <a:cxnSpLocks/>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762304F5-08FD-7E4E-A69E-3880C6B320C4}"/>
                  </a:ext>
                </a:extLst>
              </p:cNvPr>
              <p:cNvCxnSpPr>
                <a:cxnSpLocks/>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030A4683-5A36-7A40-B56B-7E299BEE9FBF}"/>
                  </a:ext>
                </a:extLst>
              </p:cNvPr>
              <p:cNvCxnSpPr>
                <a:cxnSpLocks/>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34C47B14-8F5B-D84F-BC6B-56B4134BC6DA}"/>
                  </a:ext>
                </a:extLst>
              </p:cNvPr>
              <p:cNvCxnSpPr>
                <a:cxnSpLocks/>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a16="http://schemas.microsoft.com/office/drawing/2014/main" id="{94CD50EE-3A4D-7947-901D-F773E3FFA603}"/>
                </a:ext>
              </a:extLst>
            </p:cNvPr>
            <p:cNvSpPr txBox="1"/>
            <p:nvPr/>
          </p:nvSpPr>
          <p:spPr>
            <a:xfrm>
              <a:off x="6286862" y="1959759"/>
              <a:ext cx="503663"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01</a:t>
              </a:r>
              <a:endParaRPr kumimoji="1" lang="zh-CN" altLang="en-US"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文本框 38">
              <a:extLst>
                <a:ext uri="{FF2B5EF4-FFF2-40B4-BE49-F238E27FC236}">
                  <a16:creationId xmlns:a16="http://schemas.microsoft.com/office/drawing/2014/main" id="{BFBD7FDA-C0C1-A64C-88FC-F432A76624F4}"/>
                </a:ext>
              </a:extLst>
            </p:cNvPr>
            <p:cNvSpPr txBox="1"/>
            <p:nvPr/>
          </p:nvSpPr>
          <p:spPr>
            <a:xfrm>
              <a:off x="7088229" y="2021314"/>
              <a:ext cx="4969820" cy="511550"/>
            </a:xfrm>
            <a:prstGeom prst="rect">
              <a:avLst/>
            </a:prstGeom>
            <a:noFill/>
          </p:spPr>
          <p:txBody>
            <a:bodyPr wrap="square" rtlCol="0">
              <a:spAutoFit/>
            </a:bodyPr>
            <a:lstStyle/>
            <a:p>
              <a:pPr>
                <a:lnSpc>
                  <a:spcPct val="107000"/>
                </a:lnSpc>
                <a:spcAft>
                  <a:spcPts val="800"/>
                </a:spcAf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đúng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rõ</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ràng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chuyện</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8" name="组合 57">
              <a:extLst>
                <a:ext uri="{FF2B5EF4-FFF2-40B4-BE49-F238E27FC236}">
                  <a16:creationId xmlns:a16="http://schemas.microsoft.com/office/drawing/2014/main" id="{0BA90975-1701-CD4D-A379-6FB91A719A80}"/>
                </a:ext>
              </a:extLst>
            </p:cNvPr>
            <p:cNvGrpSpPr/>
            <p:nvPr/>
          </p:nvGrpSpPr>
          <p:grpSpPr>
            <a:xfrm>
              <a:off x="6210719" y="2893506"/>
              <a:ext cx="655949" cy="655949"/>
              <a:chOff x="5787484" y="1889787"/>
              <a:chExt cx="691376" cy="691376"/>
            </a:xfrm>
          </p:grpSpPr>
          <p:sp>
            <p:nvSpPr>
              <p:cNvPr id="61" name="椭圆 60">
                <a:extLst>
                  <a:ext uri="{FF2B5EF4-FFF2-40B4-BE49-F238E27FC236}">
                    <a16:creationId xmlns:a16="http://schemas.microsoft.com/office/drawing/2014/main" id="{FDC02356-30C9-0C49-983E-D6C49C3788A4}"/>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2" name="直线连接符 61">
                <a:extLst>
                  <a:ext uri="{FF2B5EF4-FFF2-40B4-BE49-F238E27FC236}">
                    <a16:creationId xmlns:a16="http://schemas.microsoft.com/office/drawing/2014/main" id="{82F134D2-924F-9340-907B-3B9038839A12}"/>
                  </a:ext>
                </a:extLst>
              </p:cNvPr>
              <p:cNvCxnSpPr>
                <a:cxnSpLocks/>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E18A9858-71C5-9041-AA62-B12019E6368D}"/>
                  </a:ext>
                </a:extLst>
              </p:cNvPr>
              <p:cNvCxnSpPr>
                <a:cxnSpLocks/>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89D9DD9D-42B6-0E4F-8AFF-11032CACBE0F}"/>
                  </a:ext>
                </a:extLst>
              </p:cNvPr>
              <p:cNvCxnSpPr>
                <a:cxnSpLocks/>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4471FF42-8B0A-B640-85F5-D3F85A51D3F7}"/>
                  </a:ext>
                </a:extLst>
              </p:cNvPr>
              <p:cNvCxnSpPr>
                <a:cxnSpLocks/>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a16="http://schemas.microsoft.com/office/drawing/2014/main" id="{9CDB5FAA-CEB7-6640-A69D-C98779A533D3}"/>
                </a:ext>
              </a:extLst>
            </p:cNvPr>
            <p:cNvSpPr txBox="1"/>
            <p:nvPr/>
          </p:nvSpPr>
          <p:spPr>
            <a:xfrm>
              <a:off x="6254000" y="2929093"/>
              <a:ext cx="56938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02</a:t>
              </a:r>
              <a:endParaRPr kumimoji="1" lang="zh-CN" altLang="en-US"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0" name="文本框 59">
              <a:extLst>
                <a:ext uri="{FF2B5EF4-FFF2-40B4-BE49-F238E27FC236}">
                  <a16:creationId xmlns:a16="http://schemas.microsoft.com/office/drawing/2014/main" id="{22CC205F-D918-234A-8184-3293F42BC75F}"/>
                </a:ext>
              </a:extLst>
            </p:cNvPr>
            <p:cNvSpPr txBox="1"/>
            <p:nvPr/>
          </p:nvSpPr>
          <p:spPr>
            <a:xfrm>
              <a:off x="7039064" y="2750217"/>
              <a:ext cx="4722513" cy="972574"/>
            </a:xfrm>
            <a:prstGeom prst="rect">
              <a:avLst/>
            </a:prstGeom>
            <a:noFill/>
          </p:spPr>
          <p:txBody>
            <a:bodyPr wrap="square" rtlCol="0">
              <a:spAutoFit/>
            </a:bodyPr>
            <a:lstStyle/>
            <a:p>
              <a:pPr algn="just">
                <a:lnSpc>
                  <a:spcPct val="107000"/>
                </a:lnSpc>
                <a:spcAft>
                  <a:spcPts val="0"/>
                </a:spcAft>
              </a:pPr>
              <a:r>
                <a:rPr lang="vi-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Phân biệt lời người kể chuyện với lời của các nhân vật</a:t>
              </a:r>
            </a:p>
          </p:txBody>
        </p:sp>
        <p:grpSp>
          <p:nvGrpSpPr>
            <p:cNvPr id="67" name="组合 66">
              <a:extLst>
                <a:ext uri="{FF2B5EF4-FFF2-40B4-BE49-F238E27FC236}">
                  <a16:creationId xmlns:a16="http://schemas.microsoft.com/office/drawing/2014/main" id="{86FCB215-A0CF-AD42-A35A-9C6C8C027AA2}"/>
                </a:ext>
              </a:extLst>
            </p:cNvPr>
            <p:cNvGrpSpPr/>
            <p:nvPr/>
          </p:nvGrpSpPr>
          <p:grpSpPr>
            <a:xfrm>
              <a:off x="6210719" y="3862840"/>
              <a:ext cx="655949" cy="655949"/>
              <a:chOff x="5787484" y="1889787"/>
              <a:chExt cx="691376" cy="691376"/>
            </a:xfrm>
          </p:grpSpPr>
          <p:sp>
            <p:nvSpPr>
              <p:cNvPr id="70" name="椭圆 69">
                <a:extLst>
                  <a:ext uri="{FF2B5EF4-FFF2-40B4-BE49-F238E27FC236}">
                    <a16:creationId xmlns:a16="http://schemas.microsoft.com/office/drawing/2014/main" id="{D114FFB4-206F-4D44-8A5B-B3DE1E93DA76}"/>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1" name="直线连接符 70">
                <a:extLst>
                  <a:ext uri="{FF2B5EF4-FFF2-40B4-BE49-F238E27FC236}">
                    <a16:creationId xmlns:a16="http://schemas.microsoft.com/office/drawing/2014/main" id="{7D8302D8-C3ED-0745-AECC-FA404AAA4A3D}"/>
                  </a:ext>
                </a:extLst>
              </p:cNvPr>
              <p:cNvCxnSpPr>
                <a:cxnSpLocks/>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06A32AE2-CFFE-A14C-97B7-0468541EA907}"/>
                  </a:ext>
                </a:extLst>
              </p:cNvPr>
              <p:cNvCxnSpPr>
                <a:cxnSpLocks/>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a16="http://schemas.microsoft.com/office/drawing/2014/main" id="{AFF373F4-5264-5740-A008-A93D0B4636E0}"/>
                  </a:ext>
                </a:extLst>
              </p:cNvPr>
              <p:cNvCxnSpPr>
                <a:cxnSpLocks/>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a16="http://schemas.microsoft.com/office/drawing/2014/main" id="{2FA6430C-E4A8-1240-90FC-22833F2DE7B5}"/>
                  </a:ext>
                </a:extLst>
              </p:cNvPr>
              <p:cNvCxnSpPr>
                <a:cxnSpLocks/>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a:extLst>
                <a:ext uri="{FF2B5EF4-FFF2-40B4-BE49-F238E27FC236}">
                  <a16:creationId xmlns:a16="http://schemas.microsoft.com/office/drawing/2014/main" id="{9A90DEAA-E145-EF4E-B597-3AFFDA0D594B}"/>
                </a:ext>
              </a:extLst>
            </p:cNvPr>
            <p:cNvSpPr txBox="1"/>
            <p:nvPr/>
          </p:nvSpPr>
          <p:spPr>
            <a:xfrm>
              <a:off x="6254000" y="3898427"/>
              <a:ext cx="56938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endParaRPr kumimoji="1" lang="zh-CN" altLang="en-US"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68">
              <a:extLst>
                <a:ext uri="{FF2B5EF4-FFF2-40B4-BE49-F238E27FC236}">
                  <a16:creationId xmlns:a16="http://schemas.microsoft.com/office/drawing/2014/main" id="{61D6206F-EBC3-B144-9BCE-0A4381B55037}"/>
                </a:ext>
              </a:extLst>
            </p:cNvPr>
            <p:cNvSpPr txBox="1"/>
            <p:nvPr/>
          </p:nvSpPr>
          <p:spPr>
            <a:xfrm>
              <a:off x="7088229" y="3959982"/>
              <a:ext cx="4829045" cy="972574"/>
            </a:xfrm>
            <a:prstGeom prst="rect">
              <a:avLst/>
            </a:prstGeom>
            <a:noFill/>
          </p:spPr>
          <p:txBody>
            <a:bodyPr wrap="square" rtlCol="0">
              <a:spAutoFit/>
            </a:bodyPr>
            <a:lstStyle/>
            <a:p>
              <a:pPr algn="just">
                <a:lnSpc>
                  <a:spcPct val="107000"/>
                </a:lnSpc>
                <a:spcAft>
                  <a:spcPts val="0"/>
                </a:spcAft>
              </a:pPr>
              <a:r>
                <a:rPr lang="vi-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Trả lời được các câu hỏi của bài.</a:t>
              </a:r>
            </a:p>
          </p:txBody>
        </p:sp>
        <p:grpSp>
          <p:nvGrpSpPr>
            <p:cNvPr id="76" name="组合 75">
              <a:extLst>
                <a:ext uri="{FF2B5EF4-FFF2-40B4-BE49-F238E27FC236}">
                  <a16:creationId xmlns:a16="http://schemas.microsoft.com/office/drawing/2014/main" id="{D3EB46BE-3A2F-6D4F-8DB3-427C2285DC6D}"/>
                </a:ext>
              </a:extLst>
            </p:cNvPr>
            <p:cNvGrpSpPr/>
            <p:nvPr/>
          </p:nvGrpSpPr>
          <p:grpSpPr>
            <a:xfrm>
              <a:off x="6210719" y="4832174"/>
              <a:ext cx="655949" cy="655949"/>
              <a:chOff x="5787484" y="1889787"/>
              <a:chExt cx="691376" cy="691376"/>
            </a:xfrm>
          </p:grpSpPr>
          <p:sp>
            <p:nvSpPr>
              <p:cNvPr id="79" name="椭圆 78">
                <a:extLst>
                  <a:ext uri="{FF2B5EF4-FFF2-40B4-BE49-F238E27FC236}">
                    <a16:creationId xmlns:a16="http://schemas.microsoft.com/office/drawing/2014/main" id="{2F479D41-63F4-C045-BF85-C007A623C6F3}"/>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0" name="直线连接符 79">
                <a:extLst>
                  <a:ext uri="{FF2B5EF4-FFF2-40B4-BE49-F238E27FC236}">
                    <a16:creationId xmlns:a16="http://schemas.microsoft.com/office/drawing/2014/main" id="{FDF0A939-2224-DF41-857F-DD43356A5FE7}"/>
                  </a:ext>
                </a:extLst>
              </p:cNvPr>
              <p:cNvCxnSpPr>
                <a:cxnSpLocks/>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27B628E9-6A7D-704E-A1ED-1BDA7C03447D}"/>
                  </a:ext>
                </a:extLst>
              </p:cNvPr>
              <p:cNvCxnSpPr>
                <a:cxnSpLocks/>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0FFB8AC7-C33E-7A4D-AC2D-2DE871673DF4}"/>
                  </a:ext>
                </a:extLst>
              </p:cNvPr>
              <p:cNvCxnSpPr>
                <a:cxnSpLocks/>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1C3A016C-2DA7-B749-A0F2-76E64E3863F5}"/>
                  </a:ext>
                </a:extLst>
              </p:cNvPr>
              <p:cNvCxnSpPr>
                <a:cxnSpLocks/>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a16="http://schemas.microsoft.com/office/drawing/2014/main" id="{AEF74848-15EE-B941-A4E3-891ED333BD84}"/>
                </a:ext>
              </a:extLst>
            </p:cNvPr>
            <p:cNvSpPr txBox="1"/>
            <p:nvPr/>
          </p:nvSpPr>
          <p:spPr>
            <a:xfrm>
              <a:off x="6254000" y="4867761"/>
              <a:ext cx="56938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04</a:t>
              </a:r>
              <a:endParaRPr kumimoji="1" lang="zh-CN" altLang="en-US"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文本框 77">
              <a:extLst>
                <a:ext uri="{FF2B5EF4-FFF2-40B4-BE49-F238E27FC236}">
                  <a16:creationId xmlns:a16="http://schemas.microsoft.com/office/drawing/2014/main" id="{C8DF64AF-6463-834F-A780-774A0DE8362D}"/>
                </a:ext>
              </a:extLst>
            </p:cNvPr>
            <p:cNvSpPr txBox="1"/>
            <p:nvPr/>
          </p:nvSpPr>
          <p:spPr>
            <a:xfrm>
              <a:off x="7088229" y="4929316"/>
              <a:ext cx="4829045" cy="511550"/>
            </a:xfrm>
            <a:prstGeom prst="rect">
              <a:avLst/>
            </a:prstGeom>
            <a:noFill/>
          </p:spPr>
          <p:txBody>
            <a:bodyPr wrap="square" rtlCol="0">
              <a:spAutoFit/>
            </a:bodyPr>
            <a:lstStyle/>
            <a:p>
              <a:pPr>
                <a:lnSpc>
                  <a:spcPct val="107000"/>
                </a:lnSpc>
                <a:spcAft>
                  <a:spcPts val="800"/>
                </a:spcAf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Hiểu</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nội</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dung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bài</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9" name="椭圆 48">
            <a:extLst>
              <a:ext uri="{FF2B5EF4-FFF2-40B4-BE49-F238E27FC236}">
                <a16:creationId xmlns:a16="http://schemas.microsoft.com/office/drawing/2014/main" id="{6D348A13-B4D1-3648-B68B-0D2F6D29D951}"/>
              </a:ext>
            </a:extLst>
          </p:cNvPr>
          <p:cNvSpPr/>
          <p:nvPr/>
        </p:nvSpPr>
        <p:spPr>
          <a:xfrm>
            <a:off x="11384300" y="2547037"/>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椭圆 49">
            <a:extLst>
              <a:ext uri="{FF2B5EF4-FFF2-40B4-BE49-F238E27FC236}">
                <a16:creationId xmlns:a16="http://schemas.microsoft.com/office/drawing/2014/main" id="{D48F0D18-2A22-B349-A68B-23DB20E69F4F}"/>
              </a:ext>
            </a:extLst>
          </p:cNvPr>
          <p:cNvSpPr/>
          <p:nvPr/>
        </p:nvSpPr>
        <p:spPr>
          <a:xfrm>
            <a:off x="3177003" y="6304998"/>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84873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858321" y="17755"/>
            <a:ext cx="24753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Nhìn các bạn đá bóng, gấu con rất muốn chơi cùng. Nhưng thấy gấu con có vẻ chậm chạp và đá bóng không tốt nên chưa đội nào muốn nhận cậu.</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 Gấu à, cậu làm cầu thủ dự bị nhé! – Khỉ nói.</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Gấu con hơi buồn nhưng cũng đồng ý. Trong khi chờ được vào sân, gấu đi nhặt bóng cho các bạn. Gấu cố gắng chạy thật nhanh để các bạn không phải chờ lâu.</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Hằng ngày, gấu đến sân bóng từ sớm để luyện tập. Gấu đá bóng ra xa, chạy đi nhặt rồi đá vào gôn, đá đi đá lại,... Cứ thế, gấu đá bóng ngày càng giỏi hơn.</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Một hôm, đến sân bóng thấy gấu đang luyện tập, các bạn ngạc nhiên nhìn gấu rồi nói: “Cậu giỏi quá!”, “Này, vào đội tớ nhé!”, “Vào đội tớ đi!”</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 Tớ nên vào đội nào đây? – Gấu hỏi khỉ.</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 Hiệp đầu cậu đá cho đội đỏ, hiệp sau cậu đá cho đội xanh. – Khỉ nói.</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Gấu vui vẻ gật đầu. Cậu nghĩ: “Hóa ra làm cầu thủ dự bị cũng hay nhỉ!”</a:t>
            </a:r>
          </a:p>
          <a:p>
            <a:pPr algn="r"/>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(Theo 100 Truyện ngụ ngôn hay nhất)</a:t>
            </a:r>
            <a:endPar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9A6E6DA7-B3E0-4BE3-A76F-AF4DB1CA5835}"/>
              </a:ext>
            </a:extLst>
          </p:cNvPr>
          <p:cNvSpPr/>
          <p:nvPr/>
        </p:nvSpPr>
        <p:spPr>
          <a:xfrm>
            <a:off x="861134" y="5468645"/>
            <a:ext cx="2530136" cy="68241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mẫu</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35281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56147" y="-419643"/>
            <a:ext cx="12243191" cy="7530695"/>
          </a:xfrm>
          <a:prstGeom prst="rect">
            <a:avLst/>
          </a:prstGeom>
        </p:spPr>
      </p:pic>
      <p:pic>
        <p:nvPicPr>
          <p:cNvPr id="6" name="图片 5" descr="图片包含 玩偶, 玩具, 室内, 天空&#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578" y="157552"/>
            <a:ext cx="3542059" cy="3542059"/>
          </a:xfrm>
          <a:prstGeom prst="rect">
            <a:avLst/>
          </a:prstGeom>
        </p:spPr>
      </p:pic>
      <p:sp>
        <p:nvSpPr>
          <p:cNvPr id="8" name="文本框 7"/>
          <p:cNvSpPr txBox="1"/>
          <p:nvPr/>
        </p:nvSpPr>
        <p:spPr>
          <a:xfrm>
            <a:off x="1748900" y="3611263"/>
            <a:ext cx="9126245" cy="1938992"/>
          </a:xfrm>
          <a:prstGeom prst="rect">
            <a:avLst/>
          </a:prstGeom>
          <a:noFill/>
        </p:spPr>
        <p:txBody>
          <a:bodyPr wrap="square" rtlCol="0">
            <a:spAutoFit/>
          </a:bodyPr>
          <a:lstStyle/>
          <a:p>
            <a:pPr marL="457200" lvl="0" indent="-457200">
              <a:buFont typeface="Arial" panose="020B0604020202020204" pitchFamily="34" charset="0"/>
              <a:buChar char="•"/>
            </a:pPr>
            <a:r>
              <a:rPr lang="en-US"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G</a:t>
            </a:r>
            <a:r>
              <a:rPr lang="vi-VN"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iọng gấu lúc đầu buồn nhưng</a:t>
            </a:r>
            <a:r>
              <a:rPr lang="en-US"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về</a:t>
            </a:r>
            <a:r>
              <a:rPr lang="en-US"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cuối</a:t>
            </a:r>
            <a:r>
              <a:rPr lang="vi-VN"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vui vẻ hóm hỉnh</a:t>
            </a:r>
            <a:endParaRPr lang="en-US"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marL="457200" lvl="0" indent="-457200">
              <a:buFont typeface="Arial" panose="020B0604020202020204" pitchFamily="34" charset="0"/>
              <a:buChar char="•"/>
            </a:pPr>
            <a:r>
              <a:rPr lang="vi-VN"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Nhấn giọng ở một số từ tình thái thể hiện cảm xúc: à, nhé …</a:t>
            </a:r>
            <a:endParaRPr kumimoji="0" lang="zh-CN" altLang="en-US" sz="3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1378">
            <a:off x="-332242" y="-218894"/>
            <a:ext cx="3519596" cy="2747271"/>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5642">
            <a:off x="8645790" y="2192463"/>
            <a:ext cx="1799543" cy="1196038"/>
          </a:xfrm>
          <a:prstGeom prst="rect">
            <a:avLst/>
          </a:prstGeom>
        </p:spPr>
      </p:pic>
      <p:sp>
        <p:nvSpPr>
          <p:cNvPr id="2" name="TextBox 1">
            <a:extLst>
              <a:ext uri="{FF2B5EF4-FFF2-40B4-BE49-F238E27FC236}">
                <a16:creationId xmlns:a16="http://schemas.microsoft.com/office/drawing/2014/main" id="{76026A51-BC21-4DA7-AFD8-7CEC6CC8A5EF}"/>
              </a:ext>
            </a:extLst>
          </p:cNvPr>
          <p:cNvSpPr txBox="1"/>
          <p:nvPr/>
        </p:nvSpPr>
        <p:spPr>
          <a:xfrm>
            <a:off x="4687409" y="2790482"/>
            <a:ext cx="3703513" cy="646331"/>
          </a:xfrm>
          <a:prstGeom prst="rect">
            <a:avLst/>
          </a:prstGeom>
          <a:noFill/>
        </p:spPr>
        <p:txBody>
          <a:bodyPr wrap="square" rtlCol="0">
            <a:spAutoFit/>
          </a:bodyPr>
          <a:lstStyle/>
          <a:p>
            <a:pPr algn="ctr"/>
            <a:r>
              <a:rPr lang="en-US" sz="3600" b="1" dirty="0" err="1">
                <a:latin typeface="Arial-Rounded" panose="020B0500000000000000" pitchFamily="34" charset="0"/>
                <a:ea typeface="Arial-Rounded" panose="020B0500000000000000" pitchFamily="34" charset="0"/>
                <a:cs typeface="Arial-Rounded" panose="020B0500000000000000" pitchFamily="34" charset="0"/>
              </a:rPr>
              <a:t>Giọng</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b="1" dirty="0">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129109"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858321" y="17755"/>
            <a:ext cx="24753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các bạn đá bóng, gấu con rất muốn chơi cùng. Nhưng thấy gấu con có vẻ chậm chạp và đá bóng không tốt nên chưa đội nào muốn nhận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Gấu à, cậu làm cầu thủ dự bị nhé!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con hơi buồn nhưng cũng đồng ý. Trong khi chờ được vào sân, gấu đi nhặt bóng cho các bạn. Gấu cố gắng chạy thật nhanh để các bạn không phải chờ lâu.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Hằng ngày, gấu đến sân bóng từ sớm để luyện tập. Gấu đá bóng ra xa, chạy đi nhặt rồi đá vào gôn, đá đi đá lại,... Cứ thế, gấu đá bóng ngày càng giỏi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đến sân bóng thấy gấu đang luyện tập, các bạn ngạc nhiên nhìn gấu rồi nói: “Cậu giỏi quá!”, “Này, vào đội tớ nhé!”, “Vào đội tớ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Tớ nên vào đội nào đây? – Gấu hỏi khỉ.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Hiệp đầu cậu đá cho đội đỏ, hiệp sau cậu đá cho đội xanh.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vui vẻ gật đầu. Cậu nghĩ: “Hóa ra làm cầu thủ dự bị cũng hay nhỉ!”</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 100 Truyện ngụ ngôn hay nhất)</a:t>
            </a: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Rounded Corners 2">
            <a:extLst>
              <a:ext uri="{FF2B5EF4-FFF2-40B4-BE49-F238E27FC236}">
                <a16:creationId xmlns:a16="http://schemas.microsoft.com/office/drawing/2014/main" id="{4F7EC7CF-2A64-4817-AC59-4C07C48F9F54}"/>
              </a:ext>
            </a:extLst>
          </p:cNvPr>
          <p:cNvSpPr/>
          <p:nvPr/>
        </p:nvSpPr>
        <p:spPr>
          <a:xfrm>
            <a:off x="147960" y="5592932"/>
            <a:ext cx="6314984" cy="6061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Rectangle: Rounded Corners 9">
            <a:extLst>
              <a:ext uri="{FF2B5EF4-FFF2-40B4-BE49-F238E27FC236}">
                <a16:creationId xmlns:a16="http://schemas.microsoft.com/office/drawing/2014/main" id="{3D68D5C6-476A-4952-8259-B6BCA42B039E}"/>
              </a:ext>
            </a:extLst>
          </p:cNvPr>
          <p:cNvSpPr/>
          <p:nvPr/>
        </p:nvSpPr>
        <p:spPr>
          <a:xfrm>
            <a:off x="221938" y="743673"/>
            <a:ext cx="11549851" cy="863185"/>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Picture 10">
            <a:extLst>
              <a:ext uri="{FF2B5EF4-FFF2-40B4-BE49-F238E27FC236}">
                <a16:creationId xmlns:a16="http://schemas.microsoft.com/office/drawing/2014/main" id="{6A6AE335-FE35-43F2-A3D6-D8C376D56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9" y="713091"/>
            <a:ext cx="498618" cy="471181"/>
          </a:xfrm>
          <a:prstGeom prst="rect">
            <a:avLst/>
          </a:prstGeom>
        </p:spPr>
      </p:pic>
      <p:sp>
        <p:nvSpPr>
          <p:cNvPr id="12" name="Rectangle: Rounded Corners 11">
            <a:extLst>
              <a:ext uri="{FF2B5EF4-FFF2-40B4-BE49-F238E27FC236}">
                <a16:creationId xmlns:a16="http://schemas.microsoft.com/office/drawing/2014/main" id="{CB38EA8F-79E4-43B2-A02B-1DC14FF3884D}"/>
              </a:ext>
            </a:extLst>
          </p:cNvPr>
          <p:cNvSpPr/>
          <p:nvPr/>
        </p:nvSpPr>
        <p:spPr>
          <a:xfrm>
            <a:off x="239695" y="1655373"/>
            <a:ext cx="11549851" cy="1087828"/>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3" name="Picture 12">
            <a:extLst>
              <a:ext uri="{FF2B5EF4-FFF2-40B4-BE49-F238E27FC236}">
                <a16:creationId xmlns:a16="http://schemas.microsoft.com/office/drawing/2014/main" id="{0C065CB9-0708-4D47-B24F-542B2234307B}"/>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7221" y="1611929"/>
            <a:ext cx="398113" cy="398113"/>
          </a:xfrm>
          <a:prstGeom prst="rect">
            <a:avLst/>
          </a:prstGeom>
        </p:spPr>
      </p:pic>
      <p:sp>
        <p:nvSpPr>
          <p:cNvPr id="14" name="Rectangle: Rounded Corners 13">
            <a:extLst>
              <a:ext uri="{FF2B5EF4-FFF2-40B4-BE49-F238E27FC236}">
                <a16:creationId xmlns:a16="http://schemas.microsoft.com/office/drawing/2014/main" id="{1738D395-8A86-45C5-8CC0-74534443BD25}"/>
              </a:ext>
            </a:extLst>
          </p:cNvPr>
          <p:cNvSpPr/>
          <p:nvPr/>
        </p:nvSpPr>
        <p:spPr>
          <a:xfrm>
            <a:off x="221937" y="2743200"/>
            <a:ext cx="11549851" cy="68241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5" name="Picture 14">
            <a:extLst>
              <a:ext uri="{FF2B5EF4-FFF2-40B4-BE49-F238E27FC236}">
                <a16:creationId xmlns:a16="http://schemas.microsoft.com/office/drawing/2014/main" id="{FC7E70F2-A165-47DC-89F6-61DF23AEBD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22" y="2669223"/>
            <a:ext cx="406991" cy="406991"/>
          </a:xfrm>
          <a:prstGeom prst="rect">
            <a:avLst/>
          </a:prstGeom>
        </p:spPr>
      </p:pic>
      <p:sp>
        <p:nvSpPr>
          <p:cNvPr id="16" name="Rectangle: Rounded Corners 15">
            <a:extLst>
              <a:ext uri="{FF2B5EF4-FFF2-40B4-BE49-F238E27FC236}">
                <a16:creationId xmlns:a16="http://schemas.microsoft.com/office/drawing/2014/main" id="{CF513FA2-3D5E-490E-BAAC-B458BF3AF5F2}"/>
              </a:ext>
            </a:extLst>
          </p:cNvPr>
          <p:cNvSpPr/>
          <p:nvPr/>
        </p:nvSpPr>
        <p:spPr>
          <a:xfrm>
            <a:off x="310718" y="3496494"/>
            <a:ext cx="11549851" cy="181859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7" name="Group 16">
            <a:extLst>
              <a:ext uri="{FF2B5EF4-FFF2-40B4-BE49-F238E27FC236}">
                <a16:creationId xmlns:a16="http://schemas.microsoft.com/office/drawing/2014/main" id="{6E3F6C38-AF79-46D7-9DF3-F42D46F5425D}"/>
              </a:ext>
            </a:extLst>
          </p:cNvPr>
          <p:cNvGrpSpPr/>
          <p:nvPr/>
        </p:nvGrpSpPr>
        <p:grpSpPr>
          <a:xfrm>
            <a:off x="41166" y="3414295"/>
            <a:ext cx="555082" cy="669991"/>
            <a:chOff x="3356768" y="2932691"/>
            <a:chExt cx="410761" cy="641456"/>
          </a:xfrm>
        </p:grpSpPr>
        <p:sp>
          <p:nvSpPr>
            <p:cNvPr id="18" name="Oval 17">
              <a:extLst>
                <a:ext uri="{FF2B5EF4-FFF2-40B4-BE49-F238E27FC236}">
                  <a16:creationId xmlns:a16="http://schemas.microsoft.com/office/drawing/2014/main" id="{AE4E3CE7-B38B-40A4-9676-3624FC5E3783}"/>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3200" b="0" i="1" u="none" strike="noStrike" kern="1200" cap="none" spc="0" normalizeH="0" baseline="0" noProof="0" dirty="0">
                <a:ln>
                  <a:noFill/>
                </a:ln>
                <a:solidFill>
                  <a:srgbClr val="ED7D31"/>
                </a:solidFill>
                <a:effectLst/>
                <a:uLnTx/>
                <a:uFillTx/>
                <a:latin typeface="UTM Charlotte" panose="02040603050506020204" pitchFamily="18" charset="0"/>
                <a:ea typeface="+mn-ea"/>
                <a:cs typeface="+mn-cs"/>
              </a:endParaRPr>
            </a:p>
          </p:txBody>
        </p:sp>
        <p:sp>
          <p:nvSpPr>
            <p:cNvPr id="19" name="Rectangle 18">
              <a:extLst>
                <a:ext uri="{FF2B5EF4-FFF2-40B4-BE49-F238E27FC236}">
                  <a16:creationId xmlns:a16="http://schemas.microsoft.com/office/drawing/2014/main" id="{C47CACCA-1761-4E5B-9E1B-CDD653B03978}"/>
                </a:ext>
              </a:extLst>
            </p:cNvPr>
            <p:cNvSpPr/>
            <p:nvPr/>
          </p:nvSpPr>
          <p:spPr>
            <a:xfrm rot="21163024">
              <a:off x="3356768" y="2932691"/>
              <a:ext cx="356760" cy="64145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3200" b="1" i="1" u="none" strike="noStrike" kern="1200" cap="none" spc="0" normalizeH="0" baseline="0" noProof="0" dirty="0">
                  <a:ln>
                    <a:noFill/>
                  </a:ln>
                  <a:solidFill>
                    <a:srgbClr val="ED7D31"/>
                  </a:solidFill>
                  <a:effectLst/>
                  <a:uLnTx/>
                  <a:uFillTx/>
                  <a:latin typeface="UTM Charlotte" panose="02040603050506020204" pitchFamily="18" charset="0"/>
                  <a:ea typeface="+mn-ea"/>
                  <a:cs typeface="+mn-cs"/>
                </a:rPr>
                <a:t>4</a:t>
              </a:r>
            </a:p>
          </p:txBody>
        </p:sp>
      </p:grpSp>
      <p:sp>
        <p:nvSpPr>
          <p:cNvPr id="20" name="Rectangle: Rounded Corners 19">
            <a:extLst>
              <a:ext uri="{FF2B5EF4-FFF2-40B4-BE49-F238E27FC236}">
                <a16:creationId xmlns:a16="http://schemas.microsoft.com/office/drawing/2014/main" id="{62EA4FBD-052E-451E-BD6B-7ADE5729AAD4}"/>
              </a:ext>
            </a:extLst>
          </p:cNvPr>
          <p:cNvSpPr/>
          <p:nvPr/>
        </p:nvSpPr>
        <p:spPr>
          <a:xfrm>
            <a:off x="161279" y="5592932"/>
            <a:ext cx="6314984" cy="6061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90882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4" grpId="0" animBg="1"/>
      <p:bldP spid="16"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783786" y="17755"/>
            <a:ext cx="262443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1" lang="en-US" altLang="zh-CN" sz="3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1" lang="en-US" altLang="zh-CN" sz="3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endParaRPr kumimoji="1"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56F05AC1-FF9E-4CEE-86BA-3FAA957A27AF}"/>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10718" y="224122"/>
            <a:ext cx="582308" cy="525172"/>
          </a:xfrm>
          <a:prstGeom prst="rect">
            <a:avLst/>
          </a:prstGeom>
        </p:spPr>
      </p:pic>
      <p:sp>
        <p:nvSpPr>
          <p:cNvPr id="13" name="TextBox 12">
            <a:extLst>
              <a:ext uri="{FF2B5EF4-FFF2-40B4-BE49-F238E27FC236}">
                <a16:creationId xmlns:a16="http://schemas.microsoft.com/office/drawing/2014/main" id="{8CBD4AF6-379F-4693-80FA-8D36E7C17C45}"/>
              </a:ext>
            </a:extLst>
          </p:cNvPr>
          <p:cNvSpPr txBox="1"/>
          <p:nvPr/>
        </p:nvSpPr>
        <p:spPr>
          <a:xfrm>
            <a:off x="1820837" y="1186048"/>
            <a:ext cx="9115454" cy="1296830"/>
          </a:xfrm>
          <a:prstGeom prst="rect">
            <a:avLst/>
          </a:prstGeom>
          <a:noFill/>
        </p:spPr>
        <p:txBody>
          <a:bodyPr wrap="square" rtlCol="0">
            <a:spAutoFit/>
          </a:bodyPr>
          <a:lstStyle/>
          <a:p>
            <a:pPr algn="just">
              <a:lnSpc>
                <a:spcPct val="150000"/>
              </a:lnSpc>
            </a:pP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Dự</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bị</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chưa phải là thành viên chính thức, nhưng có thể thay thế hoặc bổ sung khi cần.</a:t>
            </a:r>
            <a:endPar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2" descr="Cầu thủ dự bị (bóng đá) – Wikipedia tiếng Việt">
            <a:extLst>
              <a:ext uri="{FF2B5EF4-FFF2-40B4-BE49-F238E27FC236}">
                <a16:creationId xmlns:a16="http://schemas.microsoft.com/office/drawing/2014/main" id="{C2919003-2D38-4446-AB72-A978F46FF0E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5549" r="32863"/>
          <a:stretch/>
        </p:blipFill>
        <p:spPr bwMode="auto">
          <a:xfrm rot="21175003">
            <a:off x="2209388" y="3214309"/>
            <a:ext cx="3317221" cy="25945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omment les footballeurs vivent-ils le statut de remplaçant ?">
            <a:extLst>
              <a:ext uri="{FF2B5EF4-FFF2-40B4-BE49-F238E27FC236}">
                <a16:creationId xmlns:a16="http://schemas.microsoft.com/office/drawing/2014/main" id="{82779101-569B-4C66-9000-0B66F5CC7B7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564425">
            <a:off x="6288693" y="3319829"/>
            <a:ext cx="3514940" cy="234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12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chemeClr val="bg1"/>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475816" y="128726"/>
            <a:ext cx="364875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1" lang="en-US" altLang="zh-CN" sz="3600" b="1" i="0" u="none" strike="noStrike" kern="1200" cap="none" spc="0" normalizeH="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600" b="1" i="0" u="none" strike="noStrike" kern="1200" cap="none" spc="0" normalizeH="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1" lang="en-US" altLang="zh-CN" sz="3600" b="1" i="0" u="none" strike="noStrike" kern="1200" cap="none" spc="0" normalizeH="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600" b="1" i="0" u="none" strike="noStrike" kern="1200" cap="none" spc="0" normalizeH="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1" lang="en-US" altLang="zh-CN" sz="3600" b="1" i="0" u="none" strike="noStrike" kern="1200" cap="none" spc="0" normalizeH="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600" b="1" i="0" u="none" strike="noStrike" kern="1200" cap="none" spc="0" normalizeH="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1" lang="zh-CN" altLang="en-US" sz="36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56F05AC1-FF9E-4CEE-86BA-3FAA957A27AF}"/>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10718" y="224122"/>
            <a:ext cx="582308" cy="525172"/>
          </a:xfrm>
          <a:prstGeom prst="rect">
            <a:avLst/>
          </a:prstGeom>
        </p:spPr>
      </p:pic>
      <p:sp>
        <p:nvSpPr>
          <p:cNvPr id="17" name="Rectangle 16">
            <a:extLst>
              <a:ext uri="{FF2B5EF4-FFF2-40B4-BE49-F238E27FC236}">
                <a16:creationId xmlns:a16="http://schemas.microsoft.com/office/drawing/2014/main" id="{CDE1FBD2-EE24-4EBE-9736-49696E45231C}"/>
              </a:ext>
            </a:extLst>
          </p:cNvPr>
          <p:cNvSpPr/>
          <p:nvPr/>
        </p:nvSpPr>
        <p:spPr>
          <a:xfrm>
            <a:off x="514905" y="1944880"/>
            <a:ext cx="11176986" cy="1468864"/>
          </a:xfrm>
          <a:prstGeom prst="rect">
            <a:avLst/>
          </a:prstGeom>
        </p:spPr>
        <p:txBody>
          <a:bodyPr wrap="square">
            <a:spAutoFit/>
          </a:bodyPr>
          <a:lstStyle/>
          <a:p>
            <a:pPr algn="just">
              <a:lnSpc>
                <a:spcPct val="150000"/>
              </a:lnSpc>
            </a:pP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Nhưng thấy gấu con có vẻ chậm chạp và đá bóng không tốt </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n</a:t>
            </a: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ên chưa đội nào muốn nhận cậu.</a:t>
            </a:r>
          </a:p>
        </p:txBody>
      </p:sp>
      <p:cxnSp>
        <p:nvCxnSpPr>
          <p:cNvPr id="23" name="Straight Connector 22">
            <a:extLst>
              <a:ext uri="{FF2B5EF4-FFF2-40B4-BE49-F238E27FC236}">
                <a16:creationId xmlns:a16="http://schemas.microsoft.com/office/drawing/2014/main" id="{7009D59A-FA7D-4C95-AE78-B95A9A3AE71C}"/>
              </a:ext>
            </a:extLst>
          </p:cNvPr>
          <p:cNvCxnSpPr/>
          <p:nvPr/>
        </p:nvCxnSpPr>
        <p:spPr>
          <a:xfrm flipH="1">
            <a:off x="7711426" y="2181892"/>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9761A0-94C7-464F-B5E2-4993B86EBB39}"/>
              </a:ext>
            </a:extLst>
          </p:cNvPr>
          <p:cNvCxnSpPr/>
          <p:nvPr/>
        </p:nvCxnSpPr>
        <p:spPr>
          <a:xfrm flipH="1">
            <a:off x="11655666" y="2103192"/>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F2DD379-1F1C-4B45-BBD4-90C8F8A886BF}"/>
              </a:ext>
            </a:extLst>
          </p:cNvPr>
          <p:cNvCxnSpPr/>
          <p:nvPr/>
        </p:nvCxnSpPr>
        <p:spPr>
          <a:xfrm flipH="1">
            <a:off x="6482705" y="2825962"/>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7AD0EFB-07B1-4D59-8B95-B267BB770BF0}"/>
              </a:ext>
            </a:extLst>
          </p:cNvPr>
          <p:cNvCxnSpPr/>
          <p:nvPr/>
        </p:nvCxnSpPr>
        <p:spPr>
          <a:xfrm flipH="1">
            <a:off x="6424703" y="2819344"/>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73C2D6A-E4E7-40AF-843C-DE5DCD30DB71}"/>
              </a:ext>
            </a:extLst>
          </p:cNvPr>
          <p:cNvCxnSpPr/>
          <p:nvPr/>
        </p:nvCxnSpPr>
        <p:spPr>
          <a:xfrm flipH="1">
            <a:off x="4672949" y="2135643"/>
            <a:ext cx="138223" cy="47081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14621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1821</Words>
  <Application>Microsoft Office PowerPoint</Application>
  <PresentationFormat>Widescreen</PresentationFormat>
  <Paragraphs>116</Paragraphs>
  <Slides>19</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等线</vt:lpstr>
      <vt:lpstr>等线 Light</vt:lpstr>
      <vt:lpstr>Arial</vt:lpstr>
      <vt:lpstr>Arial-Rounded</vt:lpstr>
      <vt:lpstr>Calibri</vt:lpstr>
      <vt:lpstr>Times New Roman</vt:lpstr>
      <vt:lpstr>UTM Charlotte</vt:lpstr>
      <vt:lpstr>Office 主题​​</vt:lpstr>
      <vt:lpstr>1_Office 主题​​</vt:lpstr>
      <vt:lpstr>2_Office 主题</vt:lpstr>
      <vt:lpstr>Chào mừng các con đến với  tiết học Tiếng Việt - Lớp 2 Sách Kết nối tri thức với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Nguyen Dang  Dat</cp:lastModifiedBy>
  <cp:revision>18</cp:revision>
  <dcterms:created xsi:type="dcterms:W3CDTF">2021-07-27T04:40:58Z</dcterms:created>
  <dcterms:modified xsi:type="dcterms:W3CDTF">2022-09-25T15:22:41Z</dcterms:modified>
</cp:coreProperties>
</file>