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3"/>
  </p:notesMasterIdLst>
  <p:sldIdLst>
    <p:sldId id="375" r:id="rId3"/>
    <p:sldId id="372" r:id="rId4"/>
    <p:sldId id="257" r:id="rId5"/>
    <p:sldId id="368" r:id="rId6"/>
    <p:sldId id="369" r:id="rId7"/>
    <p:sldId id="371" r:id="rId8"/>
    <p:sldId id="370" r:id="rId9"/>
    <p:sldId id="361" r:id="rId10"/>
    <p:sldId id="366" r:id="rId11"/>
    <p:sldId id="3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009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2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980936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2213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5232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79768413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18731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1599094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4360411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2091471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683528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45723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25955208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63878647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6745866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4924103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0146452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995323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586447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12969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8491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99800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63758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52415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97404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2022/9/25</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0285894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tags" Target="../tags/tag8.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794" y="448"/>
            <a:ext cx="12190413" cy="6857107"/>
          </a:xfrm>
          <a:prstGeom prst="rect">
            <a:avLst/>
          </a:prstGeom>
        </p:spPr>
      </p:pic>
      <p:sp>
        <p:nvSpPr>
          <p:cNvPr id="2" name="Title 1"/>
          <p:cNvSpPr>
            <a:spLocks noGrp="1"/>
          </p:cNvSpPr>
          <p:nvPr>
            <p:ph type="ctrTitle"/>
          </p:nvPr>
        </p:nvSpPr>
        <p:spPr>
          <a:xfrm>
            <a:off x="1775520" y="1236265"/>
            <a:ext cx="9001000" cy="1938008"/>
          </a:xfrm>
        </p:spPr>
        <p:txBody>
          <a:bodyPr>
            <a:normAutofit fontScale="90000"/>
          </a:bodyPr>
          <a:lstStyle/>
          <a:p>
            <a:r>
              <a:rPr lang="en-US" sz="4800" b="1" dirty="0">
                <a:solidFill>
                  <a:srgbClr val="0070C0"/>
                </a:solidFill>
                <a:latin typeface="Arial-Rounded" panose="020B0500000000000000" charset="0"/>
                <a:cs typeface="Arial-Rounded" panose="020B0500000000000000" charset="0"/>
                <a:sym typeface="+mn-ea"/>
              </a:rPr>
              <a:t>Chào mừng các con đến với </a:t>
            </a:r>
            <a:br>
              <a:rPr lang="en-US" sz="4800" b="1" dirty="0">
                <a:solidFill>
                  <a:srgbClr val="0070C0"/>
                </a:solidFill>
                <a:latin typeface="Arial-Rounded" panose="020B0500000000000000" charset="0"/>
                <a:cs typeface="Arial-Rounded" panose="020B0500000000000000" charset="0"/>
                <a:sym typeface="+mn-ea"/>
              </a:rPr>
            </a:br>
            <a:r>
              <a:rPr lang="vi-VN" sz="4800" b="1" dirty="0">
                <a:solidFill>
                  <a:srgbClr val="0070C0"/>
                </a:solidFill>
                <a:latin typeface="Arial-Rounded" panose="020B0500000000000000" charset="0"/>
                <a:cs typeface="Arial-Rounded" panose="020B0500000000000000" charset="0"/>
                <a:sym typeface="+mn-ea"/>
              </a:rPr>
              <a:t>tiết</a:t>
            </a:r>
            <a:r>
              <a:rPr lang="en-US" sz="4800" b="1" dirty="0">
                <a:solidFill>
                  <a:srgbClr val="0070C0"/>
                </a:solidFill>
                <a:latin typeface="Arial-Rounded" panose="020B0500000000000000" charset="0"/>
                <a:cs typeface="Arial-Rounded" panose="020B0500000000000000" charset="0"/>
                <a:sym typeface="+mn-ea"/>
              </a:rPr>
              <a:t> học</a:t>
            </a:r>
            <a:r>
              <a:rPr lang="en-US" altLang="vi-VN" sz="4800" b="1" dirty="0">
                <a:solidFill>
                  <a:srgbClr val="0070C0"/>
                </a:solidFill>
                <a:latin typeface="Arial-Rounded" panose="020B0500000000000000" charset="0"/>
                <a:cs typeface="Arial-Rounded" panose="020B0500000000000000" charset="0"/>
                <a:sym typeface="+mn-ea"/>
              </a:rPr>
              <a:t> Tiếng Việt - Lớp 2</a:t>
            </a:r>
            <a:br>
              <a:rPr lang="en-US" altLang="vi-VN" sz="4800" b="1" dirty="0">
                <a:solidFill>
                  <a:srgbClr val="0070C0"/>
                </a:solidFill>
                <a:latin typeface="Arial-Rounded" panose="020B0500000000000000" charset="0"/>
                <a:cs typeface="Arial-Rounded" panose="020B0500000000000000" charset="0"/>
                <a:sym typeface="+mn-ea"/>
              </a:rPr>
            </a:br>
            <a:r>
              <a:rPr lang="en-US" altLang="vi-VN" sz="4800" b="1" dirty="0">
                <a:solidFill>
                  <a:srgbClr val="0070C0"/>
                </a:solidFill>
                <a:latin typeface="Arial-Rounded" panose="020B0500000000000000" charset="0"/>
                <a:cs typeface="Arial-Rounded" panose="020B0500000000000000" charset="0"/>
                <a:sym typeface="+mn-ea"/>
              </a:rPr>
              <a:t>Sách Kết nối tri thức với cuộc sống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39392" y="3345470"/>
            <a:ext cx="2313215" cy="3331027"/>
          </a:xfrm>
          <a:prstGeom prst="rect">
            <a:avLst/>
          </a:prstGeom>
        </p:spPr>
      </p:pic>
    </p:spTree>
    <p:extLst>
      <p:ext uri="{BB962C8B-B14F-4D97-AF65-F5344CB8AC3E}">
        <p14:creationId xmlns:p14="http://schemas.microsoft.com/office/powerpoint/2010/main" val="444670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t>
            </a: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ìm đọc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hoạt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thao</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2182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036209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B800DD-AFA1-4BEE-8AC7-91C3C5533785}"/>
              </a:ext>
            </a:extLst>
          </p:cNvPr>
          <p:cNvSpPr txBox="1"/>
          <p:nvPr/>
        </p:nvSpPr>
        <p:spPr>
          <a:xfrm>
            <a:off x="1278384" y="456499"/>
            <a:ext cx="9466555" cy="560923"/>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về một hoạt động của các bạn nhỏ trong tranh.</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D6E1D21D-3D96-4125-830B-AE5F318738FC}"/>
              </a:ext>
            </a:extLst>
          </p:cNvPr>
          <p:cNvSpPr txBox="1"/>
          <p:nvPr/>
        </p:nvSpPr>
        <p:spPr>
          <a:xfrm>
            <a:off x="1500326" y="1106243"/>
            <a:ext cx="9960745" cy="2435860"/>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hoạt động đó.</a:t>
            </a:r>
          </a:p>
        </p:txBody>
      </p:sp>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80384" y="3719744"/>
            <a:ext cx="8093207" cy="2983671"/>
          </a:xfrm>
          <a:prstGeom prst="rect">
            <a:avLst/>
          </a:prstGeom>
        </p:spPr>
      </p:pic>
    </p:spTree>
    <p:extLst>
      <p:ext uri="{BB962C8B-B14F-4D97-AF65-F5344CB8AC3E}">
        <p14:creationId xmlns:p14="http://schemas.microsoft.com/office/powerpoint/2010/main" val="16070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501023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781235"/>
            <a:ext cx="8093207" cy="2983671"/>
          </a:xfrm>
          <a:prstGeom prst="rect">
            <a:avLst/>
          </a:prstGeom>
        </p:spPr>
      </p:pic>
      <p:sp>
        <p:nvSpPr>
          <p:cNvPr id="2" name="Rectangle: Rounded Corners 1">
            <a:extLst>
              <a:ext uri="{FF2B5EF4-FFF2-40B4-BE49-F238E27FC236}">
                <a16:creationId xmlns:a16="http://schemas.microsoft.com/office/drawing/2014/main" id="{5476911D-0CCD-41C6-81F7-2796C30A6799}"/>
              </a:ext>
            </a:extLst>
          </p:cNvPr>
          <p:cNvSpPr/>
          <p:nvPr/>
        </p:nvSpPr>
        <p:spPr>
          <a:xfrm>
            <a:off x="1796384" y="4101485"/>
            <a:ext cx="859923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3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69575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2052068" y="637792"/>
            <a:ext cx="8342815"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31ED0437-E5C8-4E02-BFC5-45631CAF7A0E}"/>
              </a:ext>
            </a:extLst>
          </p:cNvPr>
          <p:cNvGrpSpPr/>
          <p:nvPr/>
        </p:nvGrpSpPr>
        <p:grpSpPr>
          <a:xfrm>
            <a:off x="2135609" y="1872385"/>
            <a:ext cx="8133412" cy="3896527"/>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042838" y="1727227"/>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7" name="TextBox 26">
            <a:extLst>
              <a:ext uri="{FF2B5EF4-FFF2-40B4-BE49-F238E27FC236}">
                <a16:creationId xmlns:a16="http://schemas.microsoft.com/office/drawing/2014/main" id="{A49C0C32-5994-4615-84DB-6B03E9F92A20}"/>
              </a:ext>
            </a:extLst>
          </p:cNvPr>
          <p:cNvSpPr txBox="1"/>
          <p:nvPr/>
        </p:nvSpPr>
        <p:spPr>
          <a:xfrm>
            <a:off x="2522330" y="2790347"/>
            <a:ext cx="7317335" cy="2595647"/>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8586667" y="5070848"/>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91938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2677656"/>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Một 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537014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Củng</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cố</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dặn</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dò</a:t>
            </a:r>
            <a:endParaRPr kumimoji="0" lang="zh-CN" alt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332</Words>
  <Application>Microsoft Office PowerPoint</Application>
  <PresentationFormat>Widescreen</PresentationFormat>
  <Paragraphs>29</Paragraphs>
  <Slides>10</Slides>
  <Notes>5</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等线</vt:lpstr>
      <vt:lpstr>等线 Light</vt:lpstr>
      <vt:lpstr>Arial</vt:lpstr>
      <vt:lpstr>Arial-Rounded</vt:lpstr>
      <vt:lpstr>Calibri</vt:lpstr>
      <vt:lpstr>Times New Roman</vt:lpstr>
      <vt:lpstr>千图网拥有20W+精美PPT模板 更多PPT模板下载至：www.58pic.com/office/ppt​​</vt:lpstr>
      <vt:lpstr>第一PPT，www.1ppt.com</vt:lpstr>
      <vt:lpstr>Chào mừng các con đến với  tiết học Tiếng Việt - Lớp 2 Sách Kết nối tri thức với cuộc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Dang  Dat</cp:lastModifiedBy>
  <cp:revision>14</cp:revision>
  <dcterms:created xsi:type="dcterms:W3CDTF">2021-07-27T09:44:45Z</dcterms:created>
  <dcterms:modified xsi:type="dcterms:W3CDTF">2022-09-25T15:20:41Z</dcterms:modified>
</cp:coreProperties>
</file>