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6"/>
  </p:notesMasterIdLst>
  <p:sldIdLst>
    <p:sldId id="312" r:id="rId3"/>
    <p:sldId id="308" r:id="rId4"/>
    <p:sldId id="313" r:id="rId5"/>
    <p:sldId id="310" r:id="rId6"/>
    <p:sldId id="311" r:id="rId7"/>
    <p:sldId id="303" r:id="rId8"/>
    <p:sldId id="280" r:id="rId9"/>
    <p:sldId id="256" r:id="rId10"/>
    <p:sldId id="257" r:id="rId11"/>
    <p:sldId id="271" r:id="rId12"/>
    <p:sldId id="301" r:id="rId13"/>
    <p:sldId id="283" r:id="rId14"/>
    <p:sldId id="272" r:id="rId15"/>
    <p:sldId id="274" r:id="rId16"/>
    <p:sldId id="275" r:id="rId17"/>
    <p:sldId id="273" r:id="rId18"/>
    <p:sldId id="305" r:id="rId19"/>
    <p:sldId id="258" r:id="rId20"/>
    <p:sldId id="298" r:id="rId21"/>
    <p:sldId id="299" r:id="rId22"/>
    <p:sldId id="286" r:id="rId23"/>
    <p:sldId id="285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8EC93-4BEE-4CE4-A255-AA38F255523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F8C7F-2082-4FDD-847F-CD8575090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2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0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6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8872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9/25/2022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885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9/25/2022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212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230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224126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5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6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9C0C-2939-48E5-82E4-2134A8746266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07C93-5E8C-442E-A371-B67BE3E84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2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668273" y="3003511"/>
            <a:ext cx="90589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Đạo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đức</a:t>
            </a:r>
            <a:r>
              <a:rPr lang="en-US" altLang="zh-CN" sz="6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15578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431074"/>
            <a:ext cx="883049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862152"/>
            <a:ext cx="11730446" cy="566927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C5E79-796A-40AD-8FC7-507F5CB5CE33}"/>
              </a:ext>
            </a:extLst>
          </p:cNvPr>
          <p:cNvSpPr txBox="1"/>
          <p:nvPr/>
        </p:nvSpPr>
        <p:spPr>
          <a:xfrm>
            <a:off x="60959" y="195945"/>
            <a:ext cx="119307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5429" y="744583"/>
            <a:ext cx="16981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83234" y="705394"/>
            <a:ext cx="101890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31383" y="744583"/>
            <a:ext cx="171123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2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6164" y="573591"/>
            <a:ext cx="790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269" y="582471"/>
            <a:ext cx="2050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16628" y="1001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04503"/>
            <a:ext cx="8660675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9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470262"/>
            <a:ext cx="9287691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326571"/>
            <a:ext cx="8373291" cy="52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9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339632"/>
            <a:ext cx="8477795" cy="5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862152"/>
            <a:ext cx="11730446" cy="566927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C5E79-796A-40AD-8FC7-507F5CB5CE33}"/>
              </a:ext>
            </a:extLst>
          </p:cNvPr>
          <p:cNvSpPr txBox="1"/>
          <p:nvPr/>
        </p:nvSpPr>
        <p:spPr>
          <a:xfrm>
            <a:off x="60959" y="195945"/>
            <a:ext cx="119307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5429" y="744583"/>
            <a:ext cx="16981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83234" y="705394"/>
            <a:ext cx="101890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31383" y="744583"/>
            <a:ext cx="171123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C5E79-796A-40AD-8FC7-507F5CB5CE33}"/>
              </a:ext>
            </a:extLst>
          </p:cNvPr>
          <p:cNvSpPr txBox="1"/>
          <p:nvPr/>
        </p:nvSpPr>
        <p:spPr>
          <a:xfrm>
            <a:off x="211822" y="740624"/>
            <a:ext cx="1178269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191" y="4182035"/>
            <a:ext cx="4975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58573" y="1254281"/>
            <a:ext cx="19977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41479" y="1267728"/>
            <a:ext cx="48440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91" y="1618268"/>
            <a:ext cx="11179758" cy="24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1225067"/>
            <a:ext cx="4012470" cy="3319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2442" y="728679"/>
            <a:ext cx="67665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62548" y="2834639"/>
            <a:ext cx="666206" cy="378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5768049" y="905343"/>
            <a:ext cx="5823545" cy="4483678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683320" y="-458655"/>
            <a:ext cx="9226766" cy="654133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88028" y="2547123"/>
            <a:ext cx="4784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 THẦY GIÁO,  CÔ GIÁO VÀ YÊU QUÝ BẠN BÈ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07250" y="1553835"/>
            <a:ext cx="365207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333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</a:t>
            </a:r>
            <a:r>
              <a:rPr lang="en-US" altLang="zh-CN" sz="5333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333" dirty="0" err="1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đề</a:t>
            </a:r>
            <a:r>
              <a:rPr lang="en-US" altLang="zh-CN" sz="5333" dirty="0"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</a:t>
            </a:r>
            <a:endParaRPr lang="zh-CN" altLang="en-US" sz="5333" dirty="0"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0.07222 " pathEditMode="relative" rAng="0" ptsTypes="AA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2" decel="38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0" y="1518227"/>
            <a:ext cx="3663308" cy="313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6320" y="2117378"/>
            <a:ext cx="6910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62548" y="2834639"/>
            <a:ext cx="666206" cy="378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7863" y="1535655"/>
            <a:ext cx="78681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012530"/>
            <a:ext cx="3372124" cy="31695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420932" y="2207806"/>
            <a:ext cx="666206" cy="3788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509450"/>
            <a:ext cx="1024128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2735"/>
            <a:ext cx="12192000" cy="69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195943" y="20525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66941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nimated-nature-flower-backgrounds-for-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C0698-6744-13E0-69B3-1F90F103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692" y="412955"/>
            <a:ext cx="3708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>
                <a:solidFill>
                  <a:srgbClr val="FF0000"/>
                </a:solidFill>
              </a:rPr>
              <a:t>KHỞI </a:t>
            </a:r>
            <a:r>
              <a:rPr lang="en-US" altLang="vi-VN" sz="4400" b="1" dirty="0">
                <a:solidFill>
                  <a:srgbClr val="FF0000"/>
                </a:solidFill>
              </a:rPr>
              <a:t>ĐỘNG</a:t>
            </a:r>
            <a:endParaRPr lang="vi-VN" alt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C5A85-1927-DE99-E37D-17C4ABB8F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07" y="2040108"/>
            <a:ext cx="5560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</a:rPr>
              <a:t>Hát bài: Cô giáo</a:t>
            </a:r>
            <a:endParaRPr lang="vi-VN" alt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69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nimated-nature-flower-backgrounds-for-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FC127-CE2C-406D-B2ED-8EB1117C6C1B}"/>
              </a:ext>
            </a:extLst>
          </p:cNvPr>
          <p:cNvSpPr txBox="1"/>
          <p:nvPr/>
        </p:nvSpPr>
        <p:spPr>
          <a:xfrm>
            <a:off x="698034" y="1477896"/>
            <a:ext cx="10910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KÍNH TRỌNG THẦY CÔ GIÁO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9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4212470" y="1149805"/>
            <a:ext cx="40511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</a:rPr>
              <a:t>KHÁM PHÁ</a:t>
            </a:r>
            <a:endParaRPr lang="vi-VN" alt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8C5E79-796A-40AD-8FC7-507F5CB5CE33}"/>
              </a:ext>
            </a:extLst>
          </p:cNvPr>
          <p:cNvSpPr txBox="1"/>
          <p:nvPr/>
        </p:nvSpPr>
        <p:spPr>
          <a:xfrm>
            <a:off x="272310" y="0"/>
            <a:ext cx="78630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9" y="646332"/>
            <a:ext cx="10791931" cy="61202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22455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0347" y="1255127"/>
            <a:ext cx="10332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</a:p>
          <a:p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2952208" y="321116"/>
            <a:ext cx="783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038" y="4871271"/>
            <a:ext cx="790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143" y="4880151"/>
            <a:ext cx="2050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90502" y="52992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73" y="149942"/>
            <a:ext cx="10791931" cy="661661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8532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8" y="862152"/>
            <a:ext cx="11730446" cy="5669279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8C5E79-796A-40AD-8FC7-507F5CB5CE33}"/>
              </a:ext>
            </a:extLst>
          </p:cNvPr>
          <p:cNvSpPr txBox="1"/>
          <p:nvPr/>
        </p:nvSpPr>
        <p:spPr>
          <a:xfrm>
            <a:off x="60959" y="195945"/>
            <a:ext cx="119307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45429" y="744583"/>
            <a:ext cx="16981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283234" y="705394"/>
            <a:ext cx="1018903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431383" y="744583"/>
            <a:ext cx="171123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452</Words>
  <Application>Microsoft Office PowerPoint</Application>
  <PresentationFormat>Widescreen</PresentationFormat>
  <Paragraphs>42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Dang  Dat</cp:lastModifiedBy>
  <cp:revision>33</cp:revision>
  <dcterms:created xsi:type="dcterms:W3CDTF">2021-07-03T02:53:54Z</dcterms:created>
  <dcterms:modified xsi:type="dcterms:W3CDTF">2022-09-25T15:31:21Z</dcterms:modified>
</cp:coreProperties>
</file>