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8"/>
  </p:notesMasterIdLst>
  <p:sldIdLst>
    <p:sldId id="3399" r:id="rId4"/>
    <p:sldId id="267" r:id="rId5"/>
    <p:sldId id="290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A4F9F-E390-4B5C-875F-9E15B40565F9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B9F02-8DE6-4E01-B04B-B0167A673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1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8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89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23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5625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15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683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5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83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64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100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72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41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259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896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712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278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256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37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58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894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8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055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35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208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3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93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7315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8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98652" y="2068661"/>
            <a:ext cx="938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 </a:t>
            </a:r>
            <a:r>
              <a:rPr lang="en-US" altLang="zh-CN" sz="5400" b="1" dirty="0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6: </a:t>
            </a:r>
            <a:r>
              <a:rPr lang="en-US" altLang="zh-CN" sz="5400" b="1" dirty="0" err="1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Đọc</a:t>
            </a:r>
            <a:r>
              <a:rPr lang="en-US" altLang="zh-CN" sz="5400" b="1" dirty="0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mở</a:t>
            </a:r>
            <a:r>
              <a:rPr lang="en-US" altLang="zh-CN" sz="5400" b="1" dirty="0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Arial-Rounded"/>
                <a:ea typeface="方正静蕾简体" panose="02000000000000000000" pitchFamily="2" charset="-122"/>
              </a:rPr>
              <a:t>rộng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" y="2489118"/>
            <a:ext cx="8563953" cy="2786913"/>
          </a:xfrm>
          <a:prstGeom prst="rect">
            <a:avLst/>
          </a:prstGeom>
        </p:spPr>
      </p:pic>
      <p:grpSp>
        <p:nvGrpSpPr>
          <p:cNvPr id="29" name="Group 4"/>
          <p:cNvGrpSpPr>
            <a:grpSpLocks noChangeAspect="1"/>
          </p:cNvGrpSpPr>
          <p:nvPr/>
        </p:nvGrpSpPr>
        <p:grpSpPr bwMode="auto">
          <a:xfrm>
            <a:off x="384333" y="1637814"/>
            <a:ext cx="3167958" cy="2671089"/>
            <a:chOff x="702" y="1290"/>
            <a:chExt cx="2850" cy="2403"/>
          </a:xfrm>
        </p:grpSpPr>
        <p:sp>
          <p:nvSpPr>
            <p:cNvPr id="31" name="Freeform 5"/>
            <p:cNvSpPr/>
            <p:nvPr/>
          </p:nvSpPr>
          <p:spPr bwMode="auto">
            <a:xfrm>
              <a:off x="2638" y="1290"/>
              <a:ext cx="914" cy="1932"/>
            </a:xfrm>
            <a:custGeom>
              <a:avLst/>
              <a:gdLst>
                <a:gd name="T0" fmla="*/ 144 w 144"/>
                <a:gd name="T1" fmla="*/ 301 h 304"/>
                <a:gd name="T2" fmla="*/ 143 w 144"/>
                <a:gd name="T3" fmla="*/ 303 h 304"/>
                <a:gd name="T4" fmla="*/ 142 w 144"/>
                <a:gd name="T5" fmla="*/ 304 h 304"/>
                <a:gd name="T6" fmla="*/ 141 w 144"/>
                <a:gd name="T7" fmla="*/ 304 h 304"/>
                <a:gd name="T8" fmla="*/ 28 w 144"/>
                <a:gd name="T9" fmla="*/ 264 h 304"/>
                <a:gd name="T10" fmla="*/ 27 w 144"/>
                <a:gd name="T11" fmla="*/ 260 h 304"/>
                <a:gd name="T12" fmla="*/ 139 w 144"/>
                <a:gd name="T13" fmla="*/ 299 h 304"/>
                <a:gd name="T14" fmla="*/ 80 w 144"/>
                <a:gd name="T15" fmla="*/ 5 h 304"/>
                <a:gd name="T16" fmla="*/ 16 w 144"/>
                <a:gd name="T17" fmla="*/ 61 h 304"/>
                <a:gd name="T18" fmla="*/ 6 w 144"/>
                <a:gd name="T19" fmla="*/ 70 h 304"/>
                <a:gd name="T20" fmla="*/ 2 w 144"/>
                <a:gd name="T21" fmla="*/ 75 h 304"/>
                <a:gd name="T22" fmla="*/ 0 w 144"/>
                <a:gd name="T23" fmla="*/ 76 h 304"/>
                <a:gd name="T24" fmla="*/ 0 w 144"/>
                <a:gd name="T25" fmla="*/ 72 h 304"/>
                <a:gd name="T26" fmla="*/ 3 w 144"/>
                <a:gd name="T27" fmla="*/ 67 h 304"/>
                <a:gd name="T28" fmla="*/ 13 w 144"/>
                <a:gd name="T29" fmla="*/ 58 h 304"/>
                <a:gd name="T30" fmla="*/ 41 w 144"/>
                <a:gd name="T31" fmla="*/ 33 h 304"/>
                <a:gd name="T32" fmla="*/ 68 w 144"/>
                <a:gd name="T33" fmla="*/ 10 h 304"/>
                <a:gd name="T34" fmla="*/ 80 w 144"/>
                <a:gd name="T35" fmla="*/ 0 h 304"/>
                <a:gd name="T36" fmla="*/ 81 w 144"/>
                <a:gd name="T37" fmla="*/ 0 h 304"/>
                <a:gd name="T38" fmla="*/ 82 w 144"/>
                <a:gd name="T39" fmla="*/ 0 h 304"/>
                <a:gd name="T40" fmla="*/ 83 w 144"/>
                <a:gd name="T41" fmla="*/ 1 h 304"/>
                <a:gd name="T42" fmla="*/ 144 w 144"/>
                <a:gd name="T43" fmla="*/ 30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304">
                  <a:moveTo>
                    <a:pt x="144" y="301"/>
                  </a:moveTo>
                  <a:cubicBezTo>
                    <a:pt x="144" y="302"/>
                    <a:pt x="144" y="303"/>
                    <a:pt x="143" y="303"/>
                  </a:cubicBezTo>
                  <a:cubicBezTo>
                    <a:pt x="143" y="304"/>
                    <a:pt x="142" y="304"/>
                    <a:pt x="142" y="304"/>
                  </a:cubicBezTo>
                  <a:cubicBezTo>
                    <a:pt x="142" y="304"/>
                    <a:pt x="141" y="304"/>
                    <a:pt x="141" y="304"/>
                  </a:cubicBezTo>
                  <a:cubicBezTo>
                    <a:pt x="28" y="264"/>
                    <a:pt x="28" y="264"/>
                    <a:pt x="28" y="264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139" y="299"/>
                    <a:pt x="139" y="299"/>
                    <a:pt x="139" y="299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70" y="13"/>
                    <a:pt x="36" y="42"/>
                    <a:pt x="16" y="61"/>
                  </a:cubicBezTo>
                  <a:cubicBezTo>
                    <a:pt x="12" y="64"/>
                    <a:pt x="8" y="68"/>
                    <a:pt x="6" y="70"/>
                  </a:cubicBezTo>
                  <a:cubicBezTo>
                    <a:pt x="3" y="73"/>
                    <a:pt x="2" y="74"/>
                    <a:pt x="2" y="75"/>
                  </a:cubicBezTo>
                  <a:cubicBezTo>
                    <a:pt x="1" y="76"/>
                    <a:pt x="1" y="76"/>
                    <a:pt x="0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0"/>
                    <a:pt x="2" y="69"/>
                    <a:pt x="3" y="67"/>
                  </a:cubicBezTo>
                  <a:cubicBezTo>
                    <a:pt x="6" y="65"/>
                    <a:pt x="9" y="62"/>
                    <a:pt x="13" y="58"/>
                  </a:cubicBezTo>
                  <a:cubicBezTo>
                    <a:pt x="21" y="51"/>
                    <a:pt x="31" y="42"/>
                    <a:pt x="41" y="33"/>
                  </a:cubicBezTo>
                  <a:cubicBezTo>
                    <a:pt x="51" y="25"/>
                    <a:pt x="60" y="17"/>
                    <a:pt x="68" y="10"/>
                  </a:cubicBezTo>
                  <a:cubicBezTo>
                    <a:pt x="75" y="4"/>
                    <a:pt x="80" y="0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0"/>
                    <a:pt x="82" y="0"/>
                    <a:pt x="82" y="0"/>
                  </a:cubicBezTo>
                  <a:cubicBezTo>
                    <a:pt x="82" y="0"/>
                    <a:pt x="83" y="1"/>
                    <a:pt x="83" y="1"/>
                  </a:cubicBezTo>
                  <a:lnTo>
                    <a:pt x="144" y="3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2879" y="2727"/>
              <a:ext cx="553" cy="279"/>
            </a:xfrm>
            <a:custGeom>
              <a:avLst/>
              <a:gdLst>
                <a:gd name="T0" fmla="*/ 86 w 87"/>
                <a:gd name="T1" fmla="*/ 42 h 44"/>
                <a:gd name="T2" fmla="*/ 85 w 87"/>
                <a:gd name="T3" fmla="*/ 44 h 44"/>
                <a:gd name="T4" fmla="*/ 84 w 87"/>
                <a:gd name="T5" fmla="*/ 44 h 44"/>
                <a:gd name="T6" fmla="*/ 68 w 87"/>
                <a:gd name="T7" fmla="*/ 39 h 44"/>
                <a:gd name="T8" fmla="*/ 41 w 87"/>
                <a:gd name="T9" fmla="*/ 29 h 44"/>
                <a:gd name="T10" fmla="*/ 3 w 87"/>
                <a:gd name="T11" fmla="*/ 14 h 44"/>
                <a:gd name="T12" fmla="*/ 2 w 87"/>
                <a:gd name="T13" fmla="*/ 13 h 44"/>
                <a:gd name="T14" fmla="*/ 0 w 87"/>
                <a:gd name="T15" fmla="*/ 0 h 44"/>
                <a:gd name="T16" fmla="*/ 0 w 87"/>
                <a:gd name="T17" fmla="*/ 0 h 44"/>
                <a:gd name="T18" fmla="*/ 1 w 87"/>
                <a:gd name="T19" fmla="*/ 2 h 44"/>
                <a:gd name="T20" fmla="*/ 4 w 87"/>
                <a:gd name="T21" fmla="*/ 2 h 44"/>
                <a:gd name="T22" fmla="*/ 5 w 87"/>
                <a:gd name="T23" fmla="*/ 11 h 44"/>
                <a:gd name="T24" fmla="*/ 42 w 87"/>
                <a:gd name="T25" fmla="*/ 26 h 44"/>
                <a:gd name="T26" fmla="*/ 82 w 87"/>
                <a:gd name="T27" fmla="*/ 40 h 44"/>
                <a:gd name="T28" fmla="*/ 78 w 87"/>
                <a:gd name="T29" fmla="*/ 19 h 44"/>
                <a:gd name="T30" fmla="*/ 79 w 87"/>
                <a:gd name="T31" fmla="*/ 20 h 44"/>
                <a:gd name="T32" fmla="*/ 80 w 87"/>
                <a:gd name="T33" fmla="*/ 20 h 44"/>
                <a:gd name="T34" fmla="*/ 81 w 87"/>
                <a:gd name="T35" fmla="*/ 18 h 44"/>
                <a:gd name="T36" fmla="*/ 82 w 87"/>
                <a:gd name="T37" fmla="*/ 18 h 44"/>
                <a:gd name="T38" fmla="*/ 86 w 87"/>
                <a:gd name="T39" fmla="*/ 42 h 44"/>
                <a:gd name="T40" fmla="*/ 86 w 87"/>
                <a:gd name="T41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7" h="44">
                  <a:moveTo>
                    <a:pt x="86" y="42"/>
                  </a:moveTo>
                  <a:cubicBezTo>
                    <a:pt x="87" y="43"/>
                    <a:pt x="86" y="44"/>
                    <a:pt x="85" y="44"/>
                  </a:cubicBezTo>
                  <a:cubicBezTo>
                    <a:pt x="85" y="44"/>
                    <a:pt x="84" y="44"/>
                    <a:pt x="84" y="44"/>
                  </a:cubicBezTo>
                  <a:cubicBezTo>
                    <a:pt x="82" y="44"/>
                    <a:pt x="76" y="42"/>
                    <a:pt x="68" y="39"/>
                  </a:cubicBezTo>
                  <a:cubicBezTo>
                    <a:pt x="60" y="37"/>
                    <a:pt x="51" y="33"/>
                    <a:pt x="41" y="29"/>
                  </a:cubicBezTo>
                  <a:cubicBezTo>
                    <a:pt x="21" y="22"/>
                    <a:pt x="3" y="14"/>
                    <a:pt x="3" y="14"/>
                  </a:cubicBezTo>
                  <a:cubicBezTo>
                    <a:pt x="2" y="14"/>
                    <a:pt x="2" y="13"/>
                    <a:pt x="2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9" y="13"/>
                    <a:pt x="25" y="19"/>
                    <a:pt x="42" y="26"/>
                  </a:cubicBezTo>
                  <a:cubicBezTo>
                    <a:pt x="59" y="32"/>
                    <a:pt x="76" y="38"/>
                    <a:pt x="82" y="40"/>
                  </a:cubicBezTo>
                  <a:cubicBezTo>
                    <a:pt x="82" y="36"/>
                    <a:pt x="80" y="29"/>
                    <a:pt x="78" y="19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80" y="20"/>
                  </a:cubicBezTo>
                  <a:cubicBezTo>
                    <a:pt x="80" y="20"/>
                    <a:pt x="81" y="19"/>
                    <a:pt x="81" y="18"/>
                  </a:cubicBezTo>
                  <a:cubicBezTo>
                    <a:pt x="81" y="18"/>
                    <a:pt x="82" y="18"/>
                    <a:pt x="82" y="18"/>
                  </a:cubicBezTo>
                  <a:cubicBezTo>
                    <a:pt x="84" y="32"/>
                    <a:pt x="86" y="41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3368" y="2822"/>
              <a:ext cx="32" cy="32"/>
            </a:xfrm>
            <a:custGeom>
              <a:avLst/>
              <a:gdLst>
                <a:gd name="T0" fmla="*/ 4 w 5"/>
                <a:gd name="T1" fmla="*/ 2 h 5"/>
                <a:gd name="T2" fmla="*/ 5 w 5"/>
                <a:gd name="T3" fmla="*/ 3 h 5"/>
                <a:gd name="T4" fmla="*/ 4 w 5"/>
                <a:gd name="T5" fmla="*/ 3 h 5"/>
                <a:gd name="T6" fmla="*/ 3 w 5"/>
                <a:gd name="T7" fmla="*/ 5 h 5"/>
                <a:gd name="T8" fmla="*/ 2 w 5"/>
                <a:gd name="T9" fmla="*/ 5 h 5"/>
                <a:gd name="T10" fmla="*/ 1 w 5"/>
                <a:gd name="T11" fmla="*/ 4 h 5"/>
                <a:gd name="T12" fmla="*/ 0 w 5"/>
                <a:gd name="T13" fmla="*/ 0 h 5"/>
                <a:gd name="T14" fmla="*/ 3 w 5"/>
                <a:gd name="T15" fmla="*/ 1 h 5"/>
                <a:gd name="T16" fmla="*/ 4 w 5"/>
                <a:gd name="T1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4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3349" y="2695"/>
              <a:ext cx="45" cy="140"/>
            </a:xfrm>
            <a:custGeom>
              <a:avLst/>
              <a:gdLst>
                <a:gd name="T0" fmla="*/ 7 w 7"/>
                <a:gd name="T1" fmla="*/ 22 h 22"/>
                <a:gd name="T2" fmla="*/ 6 w 7"/>
                <a:gd name="T3" fmla="*/ 21 h 22"/>
                <a:gd name="T4" fmla="*/ 3 w 7"/>
                <a:gd name="T5" fmla="*/ 20 h 22"/>
                <a:gd name="T6" fmla="*/ 0 w 7"/>
                <a:gd name="T7" fmla="*/ 2 h 22"/>
                <a:gd name="T8" fmla="*/ 1 w 7"/>
                <a:gd name="T9" fmla="*/ 2 h 22"/>
                <a:gd name="T10" fmla="*/ 1 w 7"/>
                <a:gd name="T11" fmla="*/ 2 h 22"/>
                <a:gd name="T12" fmla="*/ 3 w 7"/>
                <a:gd name="T13" fmla="*/ 1 h 22"/>
                <a:gd name="T14" fmla="*/ 3 w 7"/>
                <a:gd name="T15" fmla="*/ 0 h 22"/>
                <a:gd name="T16" fmla="*/ 5 w 7"/>
                <a:gd name="T17" fmla="*/ 10 h 22"/>
                <a:gd name="T18" fmla="*/ 7 w 7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2">
                  <a:moveTo>
                    <a:pt x="7" y="22"/>
                  </a:moveTo>
                  <a:cubicBezTo>
                    <a:pt x="7" y="22"/>
                    <a:pt x="7" y="21"/>
                    <a:pt x="6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5"/>
                    <a:pt x="1" y="9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3"/>
                    <a:pt x="4" y="7"/>
                    <a:pt x="5" y="10"/>
                  </a:cubicBezTo>
                  <a:cubicBezTo>
                    <a:pt x="6" y="14"/>
                    <a:pt x="7" y="18"/>
                    <a:pt x="7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9"/>
            <p:cNvSpPr/>
            <p:nvPr/>
          </p:nvSpPr>
          <p:spPr bwMode="auto">
            <a:xfrm>
              <a:off x="2898" y="2714"/>
              <a:ext cx="476" cy="133"/>
            </a:xfrm>
            <a:custGeom>
              <a:avLst/>
              <a:gdLst>
                <a:gd name="T0" fmla="*/ 75 w 75"/>
                <a:gd name="T1" fmla="*/ 21 h 21"/>
                <a:gd name="T2" fmla="*/ 1 w 75"/>
                <a:gd name="T3" fmla="*/ 4 h 21"/>
                <a:gd name="T4" fmla="*/ 0 w 75"/>
                <a:gd name="T5" fmla="*/ 0 h 21"/>
                <a:gd name="T6" fmla="*/ 74 w 75"/>
                <a:gd name="T7" fmla="*/ 17 h 21"/>
                <a:gd name="T8" fmla="*/ 75 w 75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1">
                  <a:moveTo>
                    <a:pt x="75" y="21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9"/>
                    <a:pt x="75" y="20"/>
                    <a:pt x="7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0"/>
            <p:cNvSpPr/>
            <p:nvPr/>
          </p:nvSpPr>
          <p:spPr bwMode="auto">
            <a:xfrm>
              <a:off x="3343" y="2682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1 w 4"/>
                <a:gd name="T9" fmla="*/ 4 h 4"/>
                <a:gd name="T10" fmla="*/ 0 w 4"/>
                <a:gd name="T11" fmla="*/ 0 h 4"/>
                <a:gd name="T12" fmla="*/ 2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3311" y="2523"/>
              <a:ext cx="57" cy="172"/>
            </a:xfrm>
            <a:custGeom>
              <a:avLst/>
              <a:gdLst>
                <a:gd name="T0" fmla="*/ 9 w 9"/>
                <a:gd name="T1" fmla="*/ 27 h 27"/>
                <a:gd name="T2" fmla="*/ 7 w 9"/>
                <a:gd name="T3" fmla="*/ 26 h 27"/>
                <a:gd name="T4" fmla="*/ 5 w 9"/>
                <a:gd name="T5" fmla="*/ 25 h 27"/>
                <a:gd name="T6" fmla="*/ 0 w 9"/>
                <a:gd name="T7" fmla="*/ 3 h 27"/>
                <a:gd name="T8" fmla="*/ 2 w 9"/>
                <a:gd name="T9" fmla="*/ 3 h 27"/>
                <a:gd name="T10" fmla="*/ 4 w 9"/>
                <a:gd name="T11" fmla="*/ 1 h 27"/>
                <a:gd name="T12" fmla="*/ 4 w 9"/>
                <a:gd name="T13" fmla="*/ 0 h 27"/>
                <a:gd name="T14" fmla="*/ 9 w 9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7">
                  <a:moveTo>
                    <a:pt x="9" y="27"/>
                  </a:moveTo>
                  <a:cubicBezTo>
                    <a:pt x="9" y="26"/>
                    <a:pt x="8" y="26"/>
                    <a:pt x="7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18"/>
                    <a:pt x="2" y="11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5" y="10"/>
                    <a:pt x="7" y="19"/>
                    <a:pt x="9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879" y="2612"/>
              <a:ext cx="470" cy="95"/>
            </a:xfrm>
            <a:custGeom>
              <a:avLst/>
              <a:gdLst>
                <a:gd name="T0" fmla="*/ 74 w 74"/>
                <a:gd name="T1" fmla="*/ 15 h 15"/>
                <a:gd name="T2" fmla="*/ 1 w 74"/>
                <a:gd name="T3" fmla="*/ 4 h 15"/>
                <a:gd name="T4" fmla="*/ 0 w 74"/>
                <a:gd name="T5" fmla="*/ 0 h 15"/>
                <a:gd name="T6" fmla="*/ 73 w 74"/>
                <a:gd name="T7" fmla="*/ 11 h 15"/>
                <a:gd name="T8" fmla="*/ 74 w 7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5">
                  <a:moveTo>
                    <a:pt x="74" y="1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3"/>
                    <a:pt x="73" y="14"/>
                    <a:pt x="74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2867" y="2536"/>
              <a:ext cx="476" cy="146"/>
            </a:xfrm>
            <a:custGeom>
              <a:avLst/>
              <a:gdLst>
                <a:gd name="T0" fmla="*/ 75 w 75"/>
                <a:gd name="T1" fmla="*/ 23 h 23"/>
                <a:gd name="T2" fmla="*/ 2 w 75"/>
                <a:gd name="T3" fmla="*/ 12 h 23"/>
                <a:gd name="T4" fmla="*/ 0 w 75"/>
                <a:gd name="T5" fmla="*/ 0 h 23"/>
                <a:gd name="T6" fmla="*/ 70 w 75"/>
                <a:gd name="T7" fmla="*/ 1 h 23"/>
                <a:gd name="T8" fmla="*/ 75 w 7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3">
                  <a:moveTo>
                    <a:pt x="75" y="23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2" y="9"/>
                    <a:pt x="73" y="16"/>
                    <a:pt x="75" y="23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" y="2517"/>
              <a:ext cx="31" cy="25"/>
            </a:xfrm>
            <a:custGeom>
              <a:avLst/>
              <a:gdLst>
                <a:gd name="T0" fmla="*/ 5 w 5"/>
                <a:gd name="T1" fmla="*/ 1 h 4"/>
                <a:gd name="T2" fmla="*/ 5 w 5"/>
                <a:gd name="T3" fmla="*/ 2 h 4"/>
                <a:gd name="T4" fmla="*/ 3 w 5"/>
                <a:gd name="T5" fmla="*/ 4 h 4"/>
                <a:gd name="T6" fmla="*/ 1 w 5"/>
                <a:gd name="T7" fmla="*/ 4 h 4"/>
                <a:gd name="T8" fmla="*/ 0 w 5"/>
                <a:gd name="T9" fmla="*/ 0 h 4"/>
                <a:gd name="T10" fmla="*/ 3 w 5"/>
                <a:gd name="T11" fmla="*/ 0 h 4"/>
                <a:gd name="T12" fmla="*/ 5 w 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3279" y="2358"/>
              <a:ext cx="57" cy="165"/>
            </a:xfrm>
            <a:custGeom>
              <a:avLst/>
              <a:gdLst>
                <a:gd name="T0" fmla="*/ 9 w 9"/>
                <a:gd name="T1" fmla="*/ 26 h 26"/>
                <a:gd name="T2" fmla="*/ 7 w 9"/>
                <a:gd name="T3" fmla="*/ 25 h 26"/>
                <a:gd name="T4" fmla="*/ 4 w 9"/>
                <a:gd name="T5" fmla="*/ 25 h 26"/>
                <a:gd name="T6" fmla="*/ 0 w 9"/>
                <a:gd name="T7" fmla="*/ 2 h 26"/>
                <a:gd name="T8" fmla="*/ 1 w 9"/>
                <a:gd name="T9" fmla="*/ 2 h 26"/>
                <a:gd name="T10" fmla="*/ 3 w 9"/>
                <a:gd name="T11" fmla="*/ 0 h 26"/>
                <a:gd name="T12" fmla="*/ 3 w 9"/>
                <a:gd name="T13" fmla="*/ 0 h 26"/>
                <a:gd name="T14" fmla="*/ 9 w 9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6">
                  <a:moveTo>
                    <a:pt x="9" y="26"/>
                  </a:moveTo>
                  <a:cubicBezTo>
                    <a:pt x="8" y="26"/>
                    <a:pt x="8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17"/>
                    <a:pt x="1" y="10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9"/>
                    <a:pt x="7" y="18"/>
                    <a:pt x="9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867" y="2510"/>
              <a:ext cx="444" cy="32"/>
            </a:xfrm>
            <a:custGeom>
              <a:avLst/>
              <a:gdLst>
                <a:gd name="T0" fmla="*/ 70 w 70"/>
                <a:gd name="T1" fmla="*/ 5 h 5"/>
                <a:gd name="T2" fmla="*/ 0 w 70"/>
                <a:gd name="T3" fmla="*/ 4 h 5"/>
                <a:gd name="T4" fmla="*/ 0 w 70"/>
                <a:gd name="T5" fmla="*/ 0 h 5"/>
                <a:gd name="T6" fmla="*/ 69 w 70"/>
                <a:gd name="T7" fmla="*/ 1 h 5"/>
                <a:gd name="T8" fmla="*/ 70 w 7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">
                  <a:moveTo>
                    <a:pt x="70" y="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2"/>
                    <a:pt x="70" y="3"/>
                    <a:pt x="70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3273" y="2345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241" y="2180"/>
              <a:ext cx="57" cy="178"/>
            </a:xfrm>
            <a:custGeom>
              <a:avLst/>
              <a:gdLst>
                <a:gd name="T0" fmla="*/ 9 w 9"/>
                <a:gd name="T1" fmla="*/ 28 h 28"/>
                <a:gd name="T2" fmla="*/ 7 w 9"/>
                <a:gd name="T3" fmla="*/ 26 h 28"/>
                <a:gd name="T4" fmla="*/ 5 w 9"/>
                <a:gd name="T5" fmla="*/ 26 h 28"/>
                <a:gd name="T6" fmla="*/ 3 w 9"/>
                <a:gd name="T7" fmla="*/ 16 h 28"/>
                <a:gd name="T8" fmla="*/ 0 w 9"/>
                <a:gd name="T9" fmla="*/ 3 h 28"/>
                <a:gd name="T10" fmla="*/ 2 w 9"/>
                <a:gd name="T11" fmla="*/ 2 h 28"/>
                <a:gd name="T12" fmla="*/ 3 w 9"/>
                <a:gd name="T13" fmla="*/ 0 h 28"/>
                <a:gd name="T14" fmla="*/ 3 w 9"/>
                <a:gd name="T15" fmla="*/ 0 h 28"/>
                <a:gd name="T16" fmla="*/ 3 w 9"/>
                <a:gd name="T17" fmla="*/ 0 h 28"/>
                <a:gd name="T18" fmla="*/ 6 w 9"/>
                <a:gd name="T19" fmla="*/ 14 h 28"/>
                <a:gd name="T20" fmla="*/ 9 w 9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8">
                  <a:moveTo>
                    <a:pt x="9" y="28"/>
                  </a:moveTo>
                  <a:cubicBezTo>
                    <a:pt x="9" y="27"/>
                    <a:pt x="8" y="26"/>
                    <a:pt x="7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3"/>
                    <a:pt x="4" y="20"/>
                    <a:pt x="3" y="16"/>
                  </a:cubicBezTo>
                  <a:cubicBezTo>
                    <a:pt x="2" y="12"/>
                    <a:pt x="1" y="7"/>
                    <a:pt x="0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5"/>
                    <a:pt x="5" y="9"/>
                    <a:pt x="6" y="14"/>
                  </a:cubicBezTo>
                  <a:cubicBezTo>
                    <a:pt x="7" y="18"/>
                    <a:pt x="8" y="23"/>
                    <a:pt x="9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2848" y="2345"/>
              <a:ext cx="431" cy="83"/>
            </a:xfrm>
            <a:custGeom>
              <a:avLst/>
              <a:gdLst>
                <a:gd name="T0" fmla="*/ 67 w 68"/>
                <a:gd name="T1" fmla="*/ 0 h 13"/>
                <a:gd name="T2" fmla="*/ 68 w 68"/>
                <a:gd name="T3" fmla="*/ 4 h 13"/>
                <a:gd name="T4" fmla="*/ 1 w 68"/>
                <a:gd name="T5" fmla="*/ 13 h 13"/>
                <a:gd name="T6" fmla="*/ 0 w 68"/>
                <a:gd name="T7" fmla="*/ 9 h 13"/>
                <a:gd name="T8" fmla="*/ 67 w 6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">
                  <a:moveTo>
                    <a:pt x="67" y="0"/>
                  </a:moveTo>
                  <a:cubicBezTo>
                    <a:pt x="67" y="2"/>
                    <a:pt x="67" y="3"/>
                    <a:pt x="68" y="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35" y="2173"/>
              <a:ext cx="25" cy="2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1 h 4"/>
                <a:gd name="T4" fmla="*/ 3 w 4"/>
                <a:gd name="T5" fmla="*/ 3 h 4"/>
                <a:gd name="T6" fmla="*/ 1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3 w 4"/>
                <a:gd name="T13" fmla="*/ 0 h 4"/>
                <a:gd name="T14" fmla="*/ 4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2" y="3"/>
                    <a:pt x="1" y="4"/>
                  </a:cubicBezTo>
                  <a:cubicBezTo>
                    <a:pt x="1" y="3"/>
                    <a:pt x="1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216" y="2046"/>
              <a:ext cx="44" cy="134"/>
            </a:xfrm>
            <a:custGeom>
              <a:avLst/>
              <a:gdLst>
                <a:gd name="T0" fmla="*/ 7 w 7"/>
                <a:gd name="T1" fmla="*/ 21 h 21"/>
                <a:gd name="T2" fmla="*/ 7 w 7"/>
                <a:gd name="T3" fmla="*/ 21 h 21"/>
                <a:gd name="T4" fmla="*/ 6 w 7"/>
                <a:gd name="T5" fmla="*/ 20 h 21"/>
                <a:gd name="T6" fmla="*/ 5 w 7"/>
                <a:gd name="T7" fmla="*/ 20 h 21"/>
                <a:gd name="T8" fmla="*/ 3 w 7"/>
                <a:gd name="T9" fmla="*/ 20 h 21"/>
                <a:gd name="T10" fmla="*/ 0 w 7"/>
                <a:gd name="T11" fmla="*/ 3 h 21"/>
                <a:gd name="T12" fmla="*/ 2 w 7"/>
                <a:gd name="T13" fmla="*/ 2 h 21"/>
                <a:gd name="T14" fmla="*/ 3 w 7"/>
                <a:gd name="T15" fmla="*/ 1 h 21"/>
                <a:gd name="T16" fmla="*/ 3 w 7"/>
                <a:gd name="T17" fmla="*/ 0 h 21"/>
                <a:gd name="T18" fmla="*/ 7 w 7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1"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4" y="20"/>
                    <a:pt x="3" y="20"/>
                  </a:cubicBezTo>
                  <a:cubicBezTo>
                    <a:pt x="2" y="14"/>
                    <a:pt x="1" y="9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7"/>
                    <a:pt x="6" y="14"/>
                    <a:pt x="7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2829" y="2173"/>
              <a:ext cx="412" cy="147"/>
            </a:xfrm>
            <a:custGeom>
              <a:avLst/>
              <a:gdLst>
                <a:gd name="T0" fmla="*/ 64 w 65"/>
                <a:gd name="T1" fmla="*/ 0 h 23"/>
                <a:gd name="T2" fmla="*/ 65 w 65"/>
                <a:gd name="T3" fmla="*/ 4 h 23"/>
                <a:gd name="T4" fmla="*/ 34 w 65"/>
                <a:gd name="T5" fmla="*/ 13 h 23"/>
                <a:gd name="T6" fmla="*/ 1 w 65"/>
                <a:gd name="T7" fmla="*/ 23 h 23"/>
                <a:gd name="T8" fmla="*/ 0 w 65"/>
                <a:gd name="T9" fmla="*/ 19 h 23"/>
                <a:gd name="T10" fmla="*/ 33 w 65"/>
                <a:gd name="T11" fmla="*/ 10 h 23"/>
                <a:gd name="T12" fmla="*/ 64 w 65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3">
                  <a:moveTo>
                    <a:pt x="64" y="0"/>
                  </a:moveTo>
                  <a:cubicBezTo>
                    <a:pt x="65" y="1"/>
                    <a:pt x="65" y="3"/>
                    <a:pt x="65" y="4"/>
                  </a:cubicBezTo>
                  <a:cubicBezTo>
                    <a:pt x="60" y="5"/>
                    <a:pt x="47" y="9"/>
                    <a:pt x="34" y="13"/>
                  </a:cubicBezTo>
                  <a:cubicBezTo>
                    <a:pt x="20" y="17"/>
                    <a:pt x="6" y="22"/>
                    <a:pt x="1" y="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" y="18"/>
                    <a:pt x="19" y="14"/>
                    <a:pt x="33" y="10"/>
                  </a:cubicBezTo>
                  <a:cubicBezTo>
                    <a:pt x="46" y="6"/>
                    <a:pt x="60" y="1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3"/>
            <p:cNvSpPr/>
            <p:nvPr/>
          </p:nvSpPr>
          <p:spPr bwMode="auto">
            <a:xfrm>
              <a:off x="3209" y="2034"/>
              <a:ext cx="26" cy="31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3 h 5"/>
                <a:gd name="T4" fmla="*/ 3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2 w 4"/>
                <a:gd name="T11" fmla="*/ 1 h 5"/>
                <a:gd name="T12" fmla="*/ 4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4"/>
            <p:cNvSpPr/>
            <p:nvPr/>
          </p:nvSpPr>
          <p:spPr bwMode="auto">
            <a:xfrm>
              <a:off x="3184" y="1887"/>
              <a:ext cx="51" cy="159"/>
            </a:xfrm>
            <a:custGeom>
              <a:avLst/>
              <a:gdLst>
                <a:gd name="T0" fmla="*/ 8 w 8"/>
                <a:gd name="T1" fmla="*/ 25 h 25"/>
                <a:gd name="T2" fmla="*/ 6 w 8"/>
                <a:gd name="T3" fmla="*/ 24 h 25"/>
                <a:gd name="T4" fmla="*/ 4 w 8"/>
                <a:gd name="T5" fmla="*/ 24 h 25"/>
                <a:gd name="T6" fmla="*/ 0 w 8"/>
                <a:gd name="T7" fmla="*/ 3 h 25"/>
                <a:gd name="T8" fmla="*/ 2 w 8"/>
                <a:gd name="T9" fmla="*/ 2 h 25"/>
                <a:gd name="T10" fmla="*/ 3 w 8"/>
                <a:gd name="T11" fmla="*/ 0 h 25"/>
                <a:gd name="T12" fmla="*/ 3 w 8"/>
                <a:gd name="T13" fmla="*/ 0 h 25"/>
                <a:gd name="T14" fmla="*/ 8 w 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8" y="24"/>
                    <a:pt x="7" y="23"/>
                    <a:pt x="6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17"/>
                    <a:pt x="1" y="10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8"/>
                    <a:pt x="6" y="16"/>
                    <a:pt x="8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5"/>
            <p:cNvSpPr/>
            <p:nvPr/>
          </p:nvSpPr>
          <p:spPr bwMode="auto">
            <a:xfrm>
              <a:off x="2816" y="2065"/>
              <a:ext cx="419" cy="229"/>
            </a:xfrm>
            <a:custGeom>
              <a:avLst/>
              <a:gdLst>
                <a:gd name="T0" fmla="*/ 63 w 66"/>
                <a:gd name="T1" fmla="*/ 0 h 36"/>
                <a:gd name="T2" fmla="*/ 66 w 66"/>
                <a:gd name="T3" fmla="*/ 17 h 36"/>
                <a:gd name="T4" fmla="*/ 35 w 66"/>
                <a:gd name="T5" fmla="*/ 27 h 36"/>
                <a:gd name="T6" fmla="*/ 2 w 66"/>
                <a:gd name="T7" fmla="*/ 36 h 36"/>
                <a:gd name="T8" fmla="*/ 0 w 66"/>
                <a:gd name="T9" fmla="*/ 21 h 36"/>
                <a:gd name="T10" fmla="*/ 63 w 6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36">
                  <a:moveTo>
                    <a:pt x="63" y="0"/>
                  </a:moveTo>
                  <a:cubicBezTo>
                    <a:pt x="64" y="6"/>
                    <a:pt x="65" y="11"/>
                    <a:pt x="66" y="17"/>
                  </a:cubicBezTo>
                  <a:cubicBezTo>
                    <a:pt x="62" y="18"/>
                    <a:pt x="48" y="23"/>
                    <a:pt x="35" y="27"/>
                  </a:cubicBezTo>
                  <a:cubicBezTo>
                    <a:pt x="21" y="31"/>
                    <a:pt x="7" y="35"/>
                    <a:pt x="2" y="36"/>
                  </a:cubicBezTo>
                  <a:cubicBezTo>
                    <a:pt x="0" y="21"/>
                    <a:pt x="0" y="21"/>
                    <a:pt x="0" y="21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6"/>
            <p:cNvSpPr/>
            <p:nvPr/>
          </p:nvSpPr>
          <p:spPr bwMode="auto">
            <a:xfrm>
              <a:off x="2810" y="2040"/>
              <a:ext cx="406" cy="159"/>
            </a:xfrm>
            <a:custGeom>
              <a:avLst/>
              <a:gdLst>
                <a:gd name="T0" fmla="*/ 64 w 64"/>
                <a:gd name="T1" fmla="*/ 4 h 25"/>
                <a:gd name="T2" fmla="*/ 1 w 64"/>
                <a:gd name="T3" fmla="*/ 25 h 25"/>
                <a:gd name="T4" fmla="*/ 0 w 64"/>
                <a:gd name="T5" fmla="*/ 22 h 25"/>
                <a:gd name="T6" fmla="*/ 63 w 64"/>
                <a:gd name="T7" fmla="*/ 0 h 25"/>
                <a:gd name="T8" fmla="*/ 64 w 64"/>
                <a:gd name="T9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5">
                  <a:moveTo>
                    <a:pt x="64" y="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2"/>
                    <a:pt x="64" y="3"/>
                    <a:pt x="6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7"/>
            <p:cNvSpPr/>
            <p:nvPr/>
          </p:nvSpPr>
          <p:spPr bwMode="auto">
            <a:xfrm>
              <a:off x="3178" y="1875"/>
              <a:ext cx="25" cy="31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4 w 4"/>
                <a:gd name="T13" fmla="*/ 1 h 5"/>
                <a:gd name="T14" fmla="*/ 4 w 4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8"/>
            <p:cNvSpPr/>
            <p:nvPr/>
          </p:nvSpPr>
          <p:spPr bwMode="auto">
            <a:xfrm>
              <a:off x="3146" y="1716"/>
              <a:ext cx="57" cy="171"/>
            </a:xfrm>
            <a:custGeom>
              <a:avLst/>
              <a:gdLst>
                <a:gd name="T0" fmla="*/ 9 w 9"/>
                <a:gd name="T1" fmla="*/ 27 h 27"/>
                <a:gd name="T2" fmla="*/ 9 w 9"/>
                <a:gd name="T3" fmla="*/ 26 h 27"/>
                <a:gd name="T4" fmla="*/ 6 w 9"/>
                <a:gd name="T5" fmla="*/ 25 h 27"/>
                <a:gd name="T6" fmla="*/ 5 w 9"/>
                <a:gd name="T7" fmla="*/ 26 h 27"/>
                <a:gd name="T8" fmla="*/ 0 w 9"/>
                <a:gd name="T9" fmla="*/ 3 h 27"/>
                <a:gd name="T10" fmla="*/ 2 w 9"/>
                <a:gd name="T11" fmla="*/ 2 h 27"/>
                <a:gd name="T12" fmla="*/ 4 w 9"/>
                <a:gd name="T13" fmla="*/ 0 h 27"/>
                <a:gd name="T14" fmla="*/ 6 w 9"/>
                <a:gd name="T15" fmla="*/ 10 h 27"/>
                <a:gd name="T16" fmla="*/ 9 w 9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7">
                  <a:moveTo>
                    <a:pt x="9" y="27"/>
                  </a:moveTo>
                  <a:cubicBezTo>
                    <a:pt x="9" y="27"/>
                    <a:pt x="9" y="26"/>
                    <a:pt x="9" y="26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3" y="17"/>
                    <a:pt x="2" y="10"/>
                    <a:pt x="0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7"/>
                    <a:pt x="6" y="10"/>
                  </a:cubicBezTo>
                  <a:cubicBezTo>
                    <a:pt x="7" y="15"/>
                    <a:pt x="8" y="21"/>
                    <a:pt x="9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9"/>
            <p:cNvSpPr/>
            <p:nvPr/>
          </p:nvSpPr>
          <p:spPr bwMode="auto">
            <a:xfrm>
              <a:off x="2791" y="1881"/>
              <a:ext cx="393" cy="184"/>
            </a:xfrm>
            <a:custGeom>
              <a:avLst/>
              <a:gdLst>
                <a:gd name="T0" fmla="*/ 62 w 62"/>
                <a:gd name="T1" fmla="*/ 4 h 29"/>
                <a:gd name="T2" fmla="*/ 0 w 62"/>
                <a:gd name="T3" fmla="*/ 29 h 29"/>
                <a:gd name="T4" fmla="*/ 0 w 62"/>
                <a:gd name="T5" fmla="*/ 25 h 29"/>
                <a:gd name="T6" fmla="*/ 61 w 62"/>
                <a:gd name="T7" fmla="*/ 0 h 29"/>
                <a:gd name="T8" fmla="*/ 62 w 62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9">
                  <a:moveTo>
                    <a:pt x="62" y="4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1"/>
                    <a:pt x="62" y="2"/>
                    <a:pt x="62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0"/>
            <p:cNvSpPr/>
            <p:nvPr/>
          </p:nvSpPr>
          <p:spPr bwMode="auto">
            <a:xfrm>
              <a:off x="2765" y="1735"/>
              <a:ext cx="413" cy="305"/>
            </a:xfrm>
            <a:custGeom>
              <a:avLst/>
              <a:gdLst>
                <a:gd name="T0" fmla="*/ 65 w 65"/>
                <a:gd name="T1" fmla="*/ 23 h 48"/>
                <a:gd name="T2" fmla="*/ 4 w 65"/>
                <a:gd name="T3" fmla="*/ 48 h 48"/>
                <a:gd name="T4" fmla="*/ 0 w 65"/>
                <a:gd name="T5" fmla="*/ 26 h 48"/>
                <a:gd name="T6" fmla="*/ 60 w 65"/>
                <a:gd name="T7" fmla="*/ 0 h 48"/>
                <a:gd name="T8" fmla="*/ 65 w 65"/>
                <a:gd name="T9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8">
                  <a:moveTo>
                    <a:pt x="65" y="23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2" y="7"/>
                    <a:pt x="63" y="14"/>
                    <a:pt x="65" y="23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31"/>
            <p:cNvSpPr/>
            <p:nvPr/>
          </p:nvSpPr>
          <p:spPr bwMode="auto">
            <a:xfrm>
              <a:off x="3146" y="1703"/>
              <a:ext cx="25" cy="32"/>
            </a:xfrm>
            <a:custGeom>
              <a:avLst/>
              <a:gdLst>
                <a:gd name="T0" fmla="*/ 3 w 4"/>
                <a:gd name="T1" fmla="*/ 2 h 5"/>
                <a:gd name="T2" fmla="*/ 4 w 4"/>
                <a:gd name="T3" fmla="*/ 2 h 5"/>
                <a:gd name="T4" fmla="*/ 2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1 h 5"/>
                <a:gd name="T12" fmla="*/ 3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3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2"/>
            <p:cNvSpPr/>
            <p:nvPr/>
          </p:nvSpPr>
          <p:spPr bwMode="auto">
            <a:xfrm>
              <a:off x="2721" y="1550"/>
              <a:ext cx="444" cy="344"/>
            </a:xfrm>
            <a:custGeom>
              <a:avLst/>
              <a:gdLst>
                <a:gd name="T0" fmla="*/ 70 w 70"/>
                <a:gd name="T1" fmla="*/ 26 h 54"/>
                <a:gd name="T2" fmla="*/ 68 w 70"/>
                <a:gd name="T3" fmla="*/ 25 h 54"/>
                <a:gd name="T4" fmla="*/ 67 w 70"/>
                <a:gd name="T5" fmla="*/ 25 h 54"/>
                <a:gd name="T6" fmla="*/ 62 w 70"/>
                <a:gd name="T7" fmla="*/ 5 h 54"/>
                <a:gd name="T8" fmla="*/ 4 w 70"/>
                <a:gd name="T9" fmla="*/ 39 h 54"/>
                <a:gd name="T10" fmla="*/ 6 w 70"/>
                <a:gd name="T11" fmla="*/ 52 h 54"/>
                <a:gd name="T12" fmla="*/ 4 w 70"/>
                <a:gd name="T13" fmla="*/ 53 h 54"/>
                <a:gd name="T14" fmla="*/ 3 w 70"/>
                <a:gd name="T15" fmla="*/ 54 h 54"/>
                <a:gd name="T16" fmla="*/ 0 w 70"/>
                <a:gd name="T17" fmla="*/ 39 h 54"/>
                <a:gd name="T18" fmla="*/ 1 w 70"/>
                <a:gd name="T19" fmla="*/ 37 h 54"/>
                <a:gd name="T20" fmla="*/ 63 w 70"/>
                <a:gd name="T21" fmla="*/ 0 h 54"/>
                <a:gd name="T22" fmla="*/ 65 w 70"/>
                <a:gd name="T23" fmla="*/ 0 h 54"/>
                <a:gd name="T24" fmla="*/ 66 w 70"/>
                <a:gd name="T25" fmla="*/ 2 h 54"/>
                <a:gd name="T26" fmla="*/ 70 w 70"/>
                <a:gd name="T27" fmla="*/ 2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54">
                  <a:moveTo>
                    <a:pt x="70" y="26"/>
                  </a:moveTo>
                  <a:cubicBezTo>
                    <a:pt x="70" y="25"/>
                    <a:pt x="69" y="24"/>
                    <a:pt x="68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5" y="16"/>
                    <a:pt x="63" y="9"/>
                    <a:pt x="62" y="5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3" y="53"/>
                    <a:pt x="3" y="54"/>
                    <a:pt x="3" y="5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1" y="37"/>
                    <a:pt x="1" y="3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4" y="0"/>
                    <a:pt x="65" y="0"/>
                  </a:cubicBezTo>
                  <a:cubicBezTo>
                    <a:pt x="65" y="1"/>
                    <a:pt x="66" y="1"/>
                    <a:pt x="66" y="2"/>
                  </a:cubicBezTo>
                  <a:cubicBezTo>
                    <a:pt x="66" y="2"/>
                    <a:pt x="68" y="11"/>
                    <a:pt x="70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3"/>
            <p:cNvSpPr/>
            <p:nvPr/>
          </p:nvSpPr>
          <p:spPr bwMode="auto">
            <a:xfrm>
              <a:off x="2759" y="1709"/>
              <a:ext cx="387" cy="191"/>
            </a:xfrm>
            <a:custGeom>
              <a:avLst/>
              <a:gdLst>
                <a:gd name="T0" fmla="*/ 61 w 61"/>
                <a:gd name="T1" fmla="*/ 4 h 30"/>
                <a:gd name="T2" fmla="*/ 1 w 61"/>
                <a:gd name="T3" fmla="*/ 30 h 30"/>
                <a:gd name="T4" fmla="*/ 0 w 61"/>
                <a:gd name="T5" fmla="*/ 27 h 30"/>
                <a:gd name="T6" fmla="*/ 61 w 61"/>
                <a:gd name="T7" fmla="*/ 0 h 30"/>
                <a:gd name="T8" fmla="*/ 61 w 61"/>
                <a:gd name="T9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0">
                  <a:moveTo>
                    <a:pt x="61" y="4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1"/>
                    <a:pt x="61" y="3"/>
                    <a:pt x="6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4"/>
            <p:cNvSpPr/>
            <p:nvPr/>
          </p:nvSpPr>
          <p:spPr bwMode="auto">
            <a:xfrm>
              <a:off x="2879" y="2714"/>
              <a:ext cx="26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35"/>
            <p:cNvSpPr/>
            <p:nvPr/>
          </p:nvSpPr>
          <p:spPr bwMode="auto">
            <a:xfrm>
              <a:off x="2860" y="2625"/>
              <a:ext cx="38" cy="102"/>
            </a:xfrm>
            <a:custGeom>
              <a:avLst/>
              <a:gdLst>
                <a:gd name="T0" fmla="*/ 4 w 6"/>
                <a:gd name="T1" fmla="*/ 2 h 16"/>
                <a:gd name="T2" fmla="*/ 6 w 6"/>
                <a:gd name="T3" fmla="*/ 14 h 16"/>
                <a:gd name="T4" fmla="*/ 5 w 6"/>
                <a:gd name="T5" fmla="*/ 14 h 16"/>
                <a:gd name="T6" fmla="*/ 5 w 6"/>
                <a:gd name="T7" fmla="*/ 14 h 16"/>
                <a:gd name="T8" fmla="*/ 3 w 6"/>
                <a:gd name="T9" fmla="*/ 15 h 16"/>
                <a:gd name="T10" fmla="*/ 3 w 6"/>
                <a:gd name="T11" fmla="*/ 16 h 16"/>
                <a:gd name="T12" fmla="*/ 3 w 6"/>
                <a:gd name="T13" fmla="*/ 16 h 16"/>
                <a:gd name="T14" fmla="*/ 0 w 6"/>
                <a:gd name="T15" fmla="*/ 0 h 16"/>
                <a:gd name="T16" fmla="*/ 1 w 6"/>
                <a:gd name="T17" fmla="*/ 1 h 16"/>
                <a:gd name="T18" fmla="*/ 4 w 6"/>
                <a:gd name="T1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6">
                  <a:moveTo>
                    <a:pt x="4" y="2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36"/>
            <p:cNvSpPr/>
            <p:nvPr/>
          </p:nvSpPr>
          <p:spPr bwMode="auto">
            <a:xfrm>
              <a:off x="2860" y="2606"/>
              <a:ext cx="26" cy="32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5 h 5"/>
                <a:gd name="T4" fmla="*/ 1 w 4"/>
                <a:gd name="T5" fmla="*/ 4 h 5"/>
                <a:gd name="T6" fmla="*/ 0 w 4"/>
                <a:gd name="T7" fmla="*/ 3 h 5"/>
                <a:gd name="T8" fmla="*/ 0 w 4"/>
                <a:gd name="T9" fmla="*/ 2 h 5"/>
                <a:gd name="T10" fmla="*/ 0 w 4"/>
                <a:gd name="T11" fmla="*/ 2 h 5"/>
                <a:gd name="T12" fmla="*/ 2 w 4"/>
                <a:gd name="T13" fmla="*/ 0 h 5"/>
                <a:gd name="T14" fmla="*/ 2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37"/>
            <p:cNvSpPr/>
            <p:nvPr/>
          </p:nvSpPr>
          <p:spPr bwMode="auto">
            <a:xfrm>
              <a:off x="2841" y="2529"/>
              <a:ext cx="38" cy="89"/>
            </a:xfrm>
            <a:custGeom>
              <a:avLst/>
              <a:gdLst>
                <a:gd name="T0" fmla="*/ 4 w 6"/>
                <a:gd name="T1" fmla="*/ 1 h 14"/>
                <a:gd name="T2" fmla="*/ 6 w 6"/>
                <a:gd name="T3" fmla="*/ 13 h 14"/>
                <a:gd name="T4" fmla="*/ 5 w 6"/>
                <a:gd name="T5" fmla="*/ 12 h 14"/>
                <a:gd name="T6" fmla="*/ 5 w 6"/>
                <a:gd name="T7" fmla="*/ 12 h 14"/>
                <a:gd name="T8" fmla="*/ 3 w 6"/>
                <a:gd name="T9" fmla="*/ 14 h 14"/>
                <a:gd name="T10" fmla="*/ 3 w 6"/>
                <a:gd name="T11" fmla="*/ 14 h 14"/>
                <a:gd name="T12" fmla="*/ 0 w 6"/>
                <a:gd name="T13" fmla="*/ 0 h 14"/>
                <a:gd name="T14" fmla="*/ 2 w 6"/>
                <a:gd name="T15" fmla="*/ 1 h 14"/>
                <a:gd name="T16" fmla="*/ 4 w 6"/>
                <a:gd name="T1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4" y="1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8" name="Freeform 38"/>
            <p:cNvSpPr/>
            <p:nvPr/>
          </p:nvSpPr>
          <p:spPr bwMode="auto">
            <a:xfrm>
              <a:off x="2841" y="2510"/>
              <a:ext cx="26" cy="26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4 h 4"/>
                <a:gd name="T4" fmla="*/ 0 w 4"/>
                <a:gd name="T5" fmla="*/ 3 h 4"/>
                <a:gd name="T6" fmla="*/ 0 w 4"/>
                <a:gd name="T7" fmla="*/ 2 h 4"/>
                <a:gd name="T8" fmla="*/ 2 w 4"/>
                <a:gd name="T9" fmla="*/ 0 h 4"/>
                <a:gd name="T10" fmla="*/ 4 w 4"/>
                <a:gd name="T11" fmla="*/ 0 h 4"/>
                <a:gd name="T12" fmla="*/ 4 w 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9" name="Freeform 39"/>
            <p:cNvSpPr/>
            <p:nvPr/>
          </p:nvSpPr>
          <p:spPr bwMode="auto">
            <a:xfrm>
              <a:off x="2829" y="2421"/>
              <a:ext cx="38" cy="108"/>
            </a:xfrm>
            <a:custGeom>
              <a:avLst/>
              <a:gdLst>
                <a:gd name="T0" fmla="*/ 4 w 6"/>
                <a:gd name="T1" fmla="*/ 1 h 17"/>
                <a:gd name="T2" fmla="*/ 6 w 6"/>
                <a:gd name="T3" fmla="*/ 14 h 17"/>
                <a:gd name="T4" fmla="*/ 4 w 6"/>
                <a:gd name="T5" fmla="*/ 14 h 17"/>
                <a:gd name="T6" fmla="*/ 2 w 6"/>
                <a:gd name="T7" fmla="*/ 16 h 17"/>
                <a:gd name="T8" fmla="*/ 2 w 6"/>
                <a:gd name="T9" fmla="*/ 17 h 17"/>
                <a:gd name="T10" fmla="*/ 0 w 6"/>
                <a:gd name="T11" fmla="*/ 0 h 17"/>
                <a:gd name="T12" fmla="*/ 1 w 6"/>
                <a:gd name="T13" fmla="*/ 1 h 17"/>
                <a:gd name="T14" fmla="*/ 2 w 6"/>
                <a:gd name="T15" fmla="*/ 1 h 17"/>
                <a:gd name="T16" fmla="*/ 4 w 6"/>
                <a:gd name="T17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7">
                  <a:moveTo>
                    <a:pt x="4" y="1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0" name="Freeform 40"/>
            <p:cNvSpPr/>
            <p:nvPr/>
          </p:nvSpPr>
          <p:spPr bwMode="auto">
            <a:xfrm>
              <a:off x="2829" y="2402"/>
              <a:ext cx="25" cy="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3 h 4"/>
                <a:gd name="T10" fmla="*/ 0 w 4"/>
                <a:gd name="T11" fmla="*/ 3 h 4"/>
                <a:gd name="T12" fmla="*/ 1 w 4"/>
                <a:gd name="T13" fmla="*/ 1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1" name="Freeform 41"/>
            <p:cNvSpPr/>
            <p:nvPr/>
          </p:nvSpPr>
          <p:spPr bwMode="auto">
            <a:xfrm>
              <a:off x="2810" y="2313"/>
              <a:ext cx="38" cy="108"/>
            </a:xfrm>
            <a:custGeom>
              <a:avLst/>
              <a:gdLst>
                <a:gd name="T0" fmla="*/ 4 w 6"/>
                <a:gd name="T1" fmla="*/ 1 h 17"/>
                <a:gd name="T2" fmla="*/ 6 w 6"/>
                <a:gd name="T3" fmla="*/ 14 h 17"/>
                <a:gd name="T4" fmla="*/ 4 w 6"/>
                <a:gd name="T5" fmla="*/ 15 h 17"/>
                <a:gd name="T6" fmla="*/ 3 w 6"/>
                <a:gd name="T7" fmla="*/ 17 h 17"/>
                <a:gd name="T8" fmla="*/ 0 w 6"/>
                <a:gd name="T9" fmla="*/ 0 h 17"/>
                <a:gd name="T10" fmla="*/ 2 w 6"/>
                <a:gd name="T11" fmla="*/ 1 h 17"/>
                <a:gd name="T12" fmla="*/ 2 w 6"/>
                <a:gd name="T13" fmla="*/ 1 h 17"/>
                <a:gd name="T14" fmla="*/ 4 w 6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7">
                  <a:moveTo>
                    <a:pt x="4" y="1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2" name="Freeform 42"/>
            <p:cNvSpPr/>
            <p:nvPr/>
          </p:nvSpPr>
          <p:spPr bwMode="auto">
            <a:xfrm>
              <a:off x="2810" y="2294"/>
              <a:ext cx="25" cy="26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1 w 4"/>
                <a:gd name="T11" fmla="*/ 1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3" name="Freeform 43"/>
            <p:cNvSpPr/>
            <p:nvPr/>
          </p:nvSpPr>
          <p:spPr bwMode="auto">
            <a:xfrm>
              <a:off x="2791" y="2199"/>
              <a:ext cx="38" cy="114"/>
            </a:xfrm>
            <a:custGeom>
              <a:avLst/>
              <a:gdLst>
                <a:gd name="T0" fmla="*/ 4 w 6"/>
                <a:gd name="T1" fmla="*/ 0 h 18"/>
                <a:gd name="T2" fmla="*/ 6 w 6"/>
                <a:gd name="T3" fmla="*/ 15 h 18"/>
                <a:gd name="T4" fmla="*/ 4 w 6"/>
                <a:gd name="T5" fmla="*/ 16 h 18"/>
                <a:gd name="T6" fmla="*/ 3 w 6"/>
                <a:gd name="T7" fmla="*/ 18 h 18"/>
                <a:gd name="T8" fmla="*/ 0 w 6"/>
                <a:gd name="T9" fmla="*/ 0 h 18"/>
                <a:gd name="T10" fmla="*/ 0 w 6"/>
                <a:gd name="T11" fmla="*/ 0 h 18"/>
                <a:gd name="T12" fmla="*/ 2 w 6"/>
                <a:gd name="T13" fmla="*/ 1 h 18"/>
                <a:gd name="T14" fmla="*/ 2 w 6"/>
                <a:gd name="T15" fmla="*/ 1 h 18"/>
                <a:gd name="T16" fmla="*/ 4 w 6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8">
                  <a:moveTo>
                    <a:pt x="4" y="0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4" name="Freeform 44"/>
            <p:cNvSpPr/>
            <p:nvPr/>
          </p:nvSpPr>
          <p:spPr bwMode="auto">
            <a:xfrm>
              <a:off x="1800" y="2955"/>
              <a:ext cx="1022" cy="337"/>
            </a:xfrm>
            <a:custGeom>
              <a:avLst/>
              <a:gdLst>
                <a:gd name="T0" fmla="*/ 160 w 161"/>
                <a:gd name="T1" fmla="*/ 5 h 53"/>
                <a:gd name="T2" fmla="*/ 159 w 161"/>
                <a:gd name="T3" fmla="*/ 7 h 53"/>
                <a:gd name="T4" fmla="*/ 0 w 161"/>
                <a:gd name="T5" fmla="*/ 53 h 53"/>
                <a:gd name="T6" fmla="*/ 1 w 161"/>
                <a:gd name="T7" fmla="*/ 52 h 53"/>
                <a:gd name="T8" fmla="*/ 0 w 161"/>
                <a:gd name="T9" fmla="*/ 50 h 53"/>
                <a:gd name="T10" fmla="*/ 32 w 161"/>
                <a:gd name="T11" fmla="*/ 40 h 53"/>
                <a:gd name="T12" fmla="*/ 32 w 161"/>
                <a:gd name="T13" fmla="*/ 42 h 53"/>
                <a:gd name="T14" fmla="*/ 36 w 161"/>
                <a:gd name="T15" fmla="*/ 41 h 53"/>
                <a:gd name="T16" fmla="*/ 35 w 161"/>
                <a:gd name="T17" fmla="*/ 39 h 53"/>
                <a:gd name="T18" fmla="*/ 134 w 161"/>
                <a:gd name="T19" fmla="*/ 10 h 53"/>
                <a:gd name="T20" fmla="*/ 135 w 161"/>
                <a:gd name="T21" fmla="*/ 12 h 53"/>
                <a:gd name="T22" fmla="*/ 138 w 161"/>
                <a:gd name="T23" fmla="*/ 11 h 53"/>
                <a:gd name="T24" fmla="*/ 138 w 161"/>
                <a:gd name="T25" fmla="*/ 9 h 53"/>
                <a:gd name="T26" fmla="*/ 156 w 161"/>
                <a:gd name="T27" fmla="*/ 4 h 53"/>
                <a:gd name="T28" fmla="*/ 156 w 161"/>
                <a:gd name="T29" fmla="*/ 0 h 53"/>
                <a:gd name="T30" fmla="*/ 157 w 161"/>
                <a:gd name="T31" fmla="*/ 1 h 53"/>
                <a:gd name="T32" fmla="*/ 160 w 161"/>
                <a:gd name="T33" fmla="*/ 2 h 53"/>
                <a:gd name="T34" fmla="*/ 160 w 161"/>
                <a:gd name="T35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53">
                  <a:moveTo>
                    <a:pt x="160" y="5"/>
                  </a:moveTo>
                  <a:cubicBezTo>
                    <a:pt x="161" y="6"/>
                    <a:pt x="160" y="7"/>
                    <a:pt x="159" y="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1" y="52"/>
                    <a:pt x="1" y="5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2"/>
                    <a:pt x="32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5" y="39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1"/>
                    <a:pt x="134" y="11"/>
                    <a:pt x="135" y="12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38" y="11"/>
                    <a:pt x="138" y="10"/>
                    <a:pt x="138" y="9"/>
                  </a:cubicBezTo>
                  <a:cubicBezTo>
                    <a:pt x="156" y="4"/>
                    <a:pt x="156" y="4"/>
                    <a:pt x="156" y="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1"/>
                    <a:pt x="157" y="1"/>
                    <a:pt x="157" y="1"/>
                  </a:cubicBezTo>
                  <a:cubicBezTo>
                    <a:pt x="160" y="2"/>
                    <a:pt x="160" y="2"/>
                    <a:pt x="160" y="2"/>
                  </a:cubicBezTo>
                  <a:lnTo>
                    <a:pt x="16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5" name="Freeform 45"/>
            <p:cNvSpPr/>
            <p:nvPr/>
          </p:nvSpPr>
          <p:spPr bwMode="auto">
            <a:xfrm>
              <a:off x="2791" y="2943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1 w 4"/>
                <a:gd name="T5" fmla="*/ 3 h 4"/>
                <a:gd name="T6" fmla="*/ 0 w 4"/>
                <a:gd name="T7" fmla="*/ 2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6" name="Freeform 46"/>
            <p:cNvSpPr/>
            <p:nvPr/>
          </p:nvSpPr>
          <p:spPr bwMode="auto">
            <a:xfrm>
              <a:off x="2791" y="2180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1 w 4"/>
                <a:gd name="T11" fmla="*/ 0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7" name="Freeform 47"/>
            <p:cNvSpPr/>
            <p:nvPr/>
          </p:nvSpPr>
          <p:spPr bwMode="auto">
            <a:xfrm>
              <a:off x="1521" y="1677"/>
              <a:ext cx="1289" cy="1278"/>
            </a:xfrm>
            <a:custGeom>
              <a:avLst/>
              <a:gdLst>
                <a:gd name="T0" fmla="*/ 176 w 203"/>
                <a:gd name="T1" fmla="*/ 15 h 201"/>
                <a:gd name="T2" fmla="*/ 203 w 203"/>
                <a:gd name="T3" fmla="*/ 199 h 201"/>
                <a:gd name="T4" fmla="*/ 202 w 203"/>
                <a:gd name="T5" fmla="*/ 199 h 201"/>
                <a:gd name="T6" fmla="*/ 202 w 203"/>
                <a:gd name="T7" fmla="*/ 199 h 201"/>
                <a:gd name="T8" fmla="*/ 200 w 203"/>
                <a:gd name="T9" fmla="*/ 200 h 201"/>
                <a:gd name="T10" fmla="*/ 200 w 203"/>
                <a:gd name="T11" fmla="*/ 201 h 201"/>
                <a:gd name="T12" fmla="*/ 171 w 203"/>
                <a:gd name="T13" fmla="*/ 4 h 201"/>
                <a:gd name="T14" fmla="*/ 2 w 203"/>
                <a:gd name="T15" fmla="*/ 58 h 201"/>
                <a:gd name="T16" fmla="*/ 2 w 203"/>
                <a:gd name="T17" fmla="*/ 57 h 201"/>
                <a:gd name="T18" fmla="*/ 0 w 203"/>
                <a:gd name="T19" fmla="*/ 55 h 201"/>
                <a:gd name="T20" fmla="*/ 0 w 203"/>
                <a:gd name="T21" fmla="*/ 55 h 201"/>
                <a:gd name="T22" fmla="*/ 172 w 203"/>
                <a:gd name="T23" fmla="*/ 0 h 201"/>
                <a:gd name="T24" fmla="*/ 173 w 203"/>
                <a:gd name="T25" fmla="*/ 0 h 201"/>
                <a:gd name="T26" fmla="*/ 174 w 203"/>
                <a:gd name="T27" fmla="*/ 1 h 201"/>
                <a:gd name="T28" fmla="*/ 176 w 203"/>
                <a:gd name="T29" fmla="*/ 11 h 201"/>
                <a:gd name="T30" fmla="*/ 174 w 203"/>
                <a:gd name="T31" fmla="*/ 12 h 201"/>
                <a:gd name="T32" fmla="*/ 174 w 203"/>
                <a:gd name="T33" fmla="*/ 13 h 201"/>
                <a:gd name="T34" fmla="*/ 175 w 203"/>
                <a:gd name="T35" fmla="*/ 15 h 201"/>
                <a:gd name="T36" fmla="*/ 176 w 203"/>
                <a:gd name="T37" fmla="*/ 15 h 201"/>
                <a:gd name="T38" fmla="*/ 176 w 203"/>
                <a:gd name="T39" fmla="*/ 15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3" h="201">
                  <a:moveTo>
                    <a:pt x="176" y="15"/>
                  </a:moveTo>
                  <a:cubicBezTo>
                    <a:pt x="203" y="199"/>
                    <a:pt x="203" y="199"/>
                    <a:pt x="203" y="199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2" y="199"/>
                    <a:pt x="202" y="199"/>
                    <a:pt x="202" y="199"/>
                  </a:cubicBezTo>
                  <a:cubicBezTo>
                    <a:pt x="201" y="199"/>
                    <a:pt x="200" y="199"/>
                    <a:pt x="200" y="200"/>
                  </a:cubicBezTo>
                  <a:cubicBezTo>
                    <a:pt x="200" y="200"/>
                    <a:pt x="200" y="201"/>
                    <a:pt x="200" y="201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6"/>
                    <a:pt x="1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73" y="0"/>
                    <a:pt x="173" y="0"/>
                  </a:cubicBezTo>
                  <a:cubicBezTo>
                    <a:pt x="174" y="0"/>
                    <a:pt x="174" y="1"/>
                    <a:pt x="174" y="1"/>
                  </a:cubicBezTo>
                  <a:cubicBezTo>
                    <a:pt x="176" y="11"/>
                    <a:pt x="176" y="11"/>
                    <a:pt x="176" y="11"/>
                  </a:cubicBezTo>
                  <a:cubicBezTo>
                    <a:pt x="175" y="11"/>
                    <a:pt x="175" y="12"/>
                    <a:pt x="174" y="12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4"/>
                    <a:pt x="174" y="15"/>
                    <a:pt x="175" y="15"/>
                  </a:cubicBezTo>
                  <a:cubicBezTo>
                    <a:pt x="175" y="15"/>
                    <a:pt x="176" y="15"/>
                    <a:pt x="176" y="15"/>
                  </a:cubicBezTo>
                  <a:cubicBezTo>
                    <a:pt x="176" y="15"/>
                    <a:pt x="176" y="15"/>
                    <a:pt x="176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8" name="Freeform 48"/>
            <p:cNvSpPr/>
            <p:nvPr/>
          </p:nvSpPr>
          <p:spPr bwMode="auto">
            <a:xfrm>
              <a:off x="2765" y="2065"/>
              <a:ext cx="45" cy="134"/>
            </a:xfrm>
            <a:custGeom>
              <a:avLst/>
              <a:gdLst>
                <a:gd name="T0" fmla="*/ 4 w 7"/>
                <a:gd name="T1" fmla="*/ 0 h 21"/>
                <a:gd name="T2" fmla="*/ 7 w 7"/>
                <a:gd name="T3" fmla="*/ 18 h 21"/>
                <a:gd name="T4" fmla="*/ 5 w 7"/>
                <a:gd name="T5" fmla="*/ 18 h 21"/>
                <a:gd name="T6" fmla="*/ 4 w 7"/>
                <a:gd name="T7" fmla="*/ 21 h 21"/>
                <a:gd name="T8" fmla="*/ 4 w 7"/>
                <a:gd name="T9" fmla="*/ 21 h 21"/>
                <a:gd name="T10" fmla="*/ 0 w 7"/>
                <a:gd name="T11" fmla="*/ 0 h 21"/>
                <a:gd name="T12" fmla="*/ 0 w 7"/>
                <a:gd name="T13" fmla="*/ 0 h 21"/>
                <a:gd name="T14" fmla="*/ 2 w 7"/>
                <a:gd name="T15" fmla="*/ 1 h 21"/>
                <a:gd name="T16" fmla="*/ 3 w 7"/>
                <a:gd name="T17" fmla="*/ 1 h 21"/>
                <a:gd name="T18" fmla="*/ 4 w 7"/>
                <a:gd name="T1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21">
                  <a:moveTo>
                    <a:pt x="4" y="0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9" name="Freeform 49"/>
            <p:cNvSpPr/>
            <p:nvPr/>
          </p:nvSpPr>
          <p:spPr bwMode="auto">
            <a:xfrm>
              <a:off x="2765" y="2040"/>
              <a:ext cx="26" cy="32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4 h 5"/>
                <a:gd name="T4" fmla="*/ 3 w 4"/>
                <a:gd name="T5" fmla="*/ 5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3 h 5"/>
                <a:gd name="T16" fmla="*/ 1 w 4"/>
                <a:gd name="T17" fmla="*/ 1 h 5"/>
                <a:gd name="T18" fmla="*/ 4 w 4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0" name="Freeform 50"/>
            <p:cNvSpPr/>
            <p:nvPr/>
          </p:nvSpPr>
          <p:spPr bwMode="auto">
            <a:xfrm>
              <a:off x="2740" y="1900"/>
              <a:ext cx="51" cy="159"/>
            </a:xfrm>
            <a:custGeom>
              <a:avLst/>
              <a:gdLst>
                <a:gd name="T0" fmla="*/ 4 w 8"/>
                <a:gd name="T1" fmla="*/ 0 h 25"/>
                <a:gd name="T2" fmla="*/ 8 w 8"/>
                <a:gd name="T3" fmla="*/ 22 h 25"/>
                <a:gd name="T4" fmla="*/ 5 w 8"/>
                <a:gd name="T5" fmla="*/ 23 h 25"/>
                <a:gd name="T6" fmla="*/ 4 w 8"/>
                <a:gd name="T7" fmla="*/ 25 h 25"/>
                <a:gd name="T8" fmla="*/ 0 w 8"/>
                <a:gd name="T9" fmla="*/ 0 h 25"/>
                <a:gd name="T10" fmla="*/ 0 w 8"/>
                <a:gd name="T11" fmla="*/ 0 h 25"/>
                <a:gd name="T12" fmla="*/ 2 w 8"/>
                <a:gd name="T13" fmla="*/ 1 h 25"/>
                <a:gd name="T14" fmla="*/ 3 w 8"/>
                <a:gd name="T15" fmla="*/ 1 h 25"/>
                <a:gd name="T16" fmla="*/ 4 w 8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5">
                  <a:moveTo>
                    <a:pt x="4" y="0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4"/>
                    <a:pt x="4" y="24"/>
                    <a:pt x="4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1" name="Freeform 51"/>
            <p:cNvSpPr/>
            <p:nvPr/>
          </p:nvSpPr>
          <p:spPr bwMode="auto">
            <a:xfrm>
              <a:off x="2765" y="2059"/>
              <a:ext cx="0" cy="6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2" name="Freeform 52"/>
            <p:cNvSpPr/>
            <p:nvPr/>
          </p:nvSpPr>
          <p:spPr bwMode="auto">
            <a:xfrm>
              <a:off x="2740" y="1881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3 h 4"/>
                <a:gd name="T4" fmla="*/ 3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0 w 4"/>
                <a:gd name="T11" fmla="*/ 3 h 4"/>
                <a:gd name="T12" fmla="*/ 0 w 4"/>
                <a:gd name="T13" fmla="*/ 2 h 4"/>
                <a:gd name="T14" fmla="*/ 1 w 4"/>
                <a:gd name="T15" fmla="*/ 1 h 4"/>
                <a:gd name="T16" fmla="*/ 3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3" name="Freeform 53"/>
            <p:cNvSpPr/>
            <p:nvPr/>
          </p:nvSpPr>
          <p:spPr bwMode="auto">
            <a:xfrm>
              <a:off x="2651" y="3013"/>
              <a:ext cx="25" cy="19"/>
            </a:xfrm>
            <a:custGeom>
              <a:avLst/>
              <a:gdLst>
                <a:gd name="T0" fmla="*/ 4 w 4"/>
                <a:gd name="T1" fmla="*/ 0 h 3"/>
                <a:gd name="T2" fmla="*/ 4 w 4"/>
                <a:gd name="T3" fmla="*/ 2 h 3"/>
                <a:gd name="T4" fmla="*/ 1 w 4"/>
                <a:gd name="T5" fmla="*/ 3 h 3"/>
                <a:gd name="T6" fmla="*/ 0 w 4"/>
                <a:gd name="T7" fmla="*/ 1 h 3"/>
                <a:gd name="T8" fmla="*/ 4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4" name="Freeform 54"/>
            <p:cNvSpPr/>
            <p:nvPr/>
          </p:nvSpPr>
          <p:spPr bwMode="auto">
            <a:xfrm>
              <a:off x="2537" y="2822"/>
              <a:ext cx="139" cy="197"/>
            </a:xfrm>
            <a:custGeom>
              <a:avLst/>
              <a:gdLst>
                <a:gd name="T0" fmla="*/ 22 w 22"/>
                <a:gd name="T1" fmla="*/ 30 h 31"/>
                <a:gd name="T2" fmla="*/ 18 w 22"/>
                <a:gd name="T3" fmla="*/ 31 h 31"/>
                <a:gd name="T4" fmla="*/ 7 w 22"/>
                <a:gd name="T5" fmla="*/ 11 h 31"/>
                <a:gd name="T6" fmla="*/ 0 w 22"/>
                <a:gd name="T7" fmla="*/ 2 h 31"/>
                <a:gd name="T8" fmla="*/ 1 w 22"/>
                <a:gd name="T9" fmla="*/ 1 h 31"/>
                <a:gd name="T10" fmla="*/ 3 w 22"/>
                <a:gd name="T11" fmla="*/ 0 h 31"/>
                <a:gd name="T12" fmla="*/ 22 w 2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1">
                  <a:moveTo>
                    <a:pt x="22" y="30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6" y="23"/>
                    <a:pt x="11" y="16"/>
                    <a:pt x="7" y="11"/>
                  </a:cubicBezTo>
                  <a:cubicBezTo>
                    <a:pt x="4" y="7"/>
                    <a:pt x="2" y="4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7" y="4"/>
                    <a:pt x="18" y="16"/>
                    <a:pt x="22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5" name="Freeform 55"/>
            <p:cNvSpPr/>
            <p:nvPr/>
          </p:nvSpPr>
          <p:spPr bwMode="auto">
            <a:xfrm>
              <a:off x="2626" y="1747"/>
              <a:ext cx="12" cy="26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4 h 4"/>
                <a:gd name="T4" fmla="*/ 2 w 2"/>
                <a:gd name="T5" fmla="*/ 4 h 4"/>
                <a:gd name="T6" fmla="*/ 1 w 2"/>
                <a:gd name="T7" fmla="*/ 4 h 4"/>
                <a:gd name="T8" fmla="*/ 0 w 2"/>
                <a:gd name="T9" fmla="*/ 2 h 4"/>
                <a:gd name="T10" fmla="*/ 0 w 2"/>
                <a:gd name="T11" fmla="*/ 1 h 4"/>
                <a:gd name="T12" fmla="*/ 2 w 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6" name="Freeform 56"/>
            <p:cNvSpPr/>
            <p:nvPr/>
          </p:nvSpPr>
          <p:spPr bwMode="auto">
            <a:xfrm>
              <a:off x="1991" y="2517"/>
              <a:ext cx="615" cy="540"/>
            </a:xfrm>
            <a:custGeom>
              <a:avLst/>
              <a:gdLst>
                <a:gd name="T0" fmla="*/ 96 w 97"/>
                <a:gd name="T1" fmla="*/ 25 h 85"/>
                <a:gd name="T2" fmla="*/ 97 w 97"/>
                <a:gd name="T3" fmla="*/ 30 h 85"/>
                <a:gd name="T4" fmla="*/ 89 w 97"/>
                <a:gd name="T5" fmla="*/ 48 h 85"/>
                <a:gd name="T6" fmla="*/ 87 w 97"/>
                <a:gd name="T7" fmla="*/ 46 h 85"/>
                <a:gd name="T8" fmla="*/ 85 w 97"/>
                <a:gd name="T9" fmla="*/ 49 h 85"/>
                <a:gd name="T10" fmla="*/ 85 w 97"/>
                <a:gd name="T11" fmla="*/ 49 h 85"/>
                <a:gd name="T12" fmla="*/ 86 w 97"/>
                <a:gd name="T13" fmla="*/ 50 h 85"/>
                <a:gd name="T14" fmla="*/ 64 w 97"/>
                <a:gd name="T15" fmla="*/ 65 h 85"/>
                <a:gd name="T16" fmla="*/ 39 w 97"/>
                <a:gd name="T17" fmla="*/ 76 h 85"/>
                <a:gd name="T18" fmla="*/ 20 w 97"/>
                <a:gd name="T19" fmla="*/ 84 h 85"/>
                <a:gd name="T20" fmla="*/ 14 w 97"/>
                <a:gd name="T21" fmla="*/ 85 h 85"/>
                <a:gd name="T22" fmla="*/ 1 w 97"/>
                <a:gd name="T23" fmla="*/ 80 h 85"/>
                <a:gd name="T24" fmla="*/ 0 w 97"/>
                <a:gd name="T25" fmla="*/ 79 h 85"/>
                <a:gd name="T26" fmla="*/ 0 w 97"/>
                <a:gd name="T27" fmla="*/ 75 h 85"/>
                <a:gd name="T28" fmla="*/ 0 w 97"/>
                <a:gd name="T29" fmla="*/ 75 h 85"/>
                <a:gd name="T30" fmla="*/ 0 w 97"/>
                <a:gd name="T31" fmla="*/ 74 h 85"/>
                <a:gd name="T32" fmla="*/ 0 w 97"/>
                <a:gd name="T33" fmla="*/ 74 h 85"/>
                <a:gd name="T34" fmla="*/ 13 w 97"/>
                <a:gd name="T35" fmla="*/ 81 h 85"/>
                <a:gd name="T36" fmla="*/ 14 w 97"/>
                <a:gd name="T37" fmla="*/ 81 h 85"/>
                <a:gd name="T38" fmla="*/ 18 w 97"/>
                <a:gd name="T39" fmla="*/ 80 h 85"/>
                <a:gd name="T40" fmla="*/ 37 w 97"/>
                <a:gd name="T41" fmla="*/ 73 h 85"/>
                <a:gd name="T42" fmla="*/ 63 w 97"/>
                <a:gd name="T43" fmla="*/ 61 h 85"/>
                <a:gd name="T44" fmla="*/ 93 w 97"/>
                <a:gd name="T45" fmla="*/ 31 h 85"/>
                <a:gd name="T46" fmla="*/ 93 w 97"/>
                <a:gd name="T47" fmla="*/ 30 h 85"/>
                <a:gd name="T48" fmla="*/ 93 w 97"/>
                <a:gd name="T49" fmla="*/ 27 h 85"/>
                <a:gd name="T50" fmla="*/ 93 w 97"/>
                <a:gd name="T51" fmla="*/ 26 h 85"/>
                <a:gd name="T52" fmla="*/ 83 w 97"/>
                <a:gd name="T53" fmla="*/ 1 h 85"/>
                <a:gd name="T54" fmla="*/ 83 w 97"/>
                <a:gd name="T55" fmla="*/ 1 h 85"/>
                <a:gd name="T56" fmla="*/ 86 w 97"/>
                <a:gd name="T57" fmla="*/ 1 h 85"/>
                <a:gd name="T58" fmla="*/ 86 w 97"/>
                <a:gd name="T59" fmla="*/ 0 h 85"/>
                <a:gd name="T60" fmla="*/ 96 w 97"/>
                <a:gd name="T61" fmla="*/ 2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" h="85">
                  <a:moveTo>
                    <a:pt x="96" y="25"/>
                  </a:moveTo>
                  <a:cubicBezTo>
                    <a:pt x="97" y="27"/>
                    <a:pt x="97" y="29"/>
                    <a:pt x="97" y="30"/>
                  </a:cubicBezTo>
                  <a:cubicBezTo>
                    <a:pt x="97" y="37"/>
                    <a:pt x="94" y="42"/>
                    <a:pt x="89" y="48"/>
                  </a:cubicBezTo>
                  <a:cubicBezTo>
                    <a:pt x="88" y="47"/>
                    <a:pt x="87" y="46"/>
                    <a:pt x="87" y="46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5" y="49"/>
                    <a:pt x="86" y="50"/>
                  </a:cubicBezTo>
                  <a:cubicBezTo>
                    <a:pt x="80" y="56"/>
                    <a:pt x="72" y="60"/>
                    <a:pt x="64" y="65"/>
                  </a:cubicBezTo>
                  <a:cubicBezTo>
                    <a:pt x="56" y="69"/>
                    <a:pt x="47" y="73"/>
                    <a:pt x="39" y="76"/>
                  </a:cubicBezTo>
                  <a:cubicBezTo>
                    <a:pt x="31" y="79"/>
                    <a:pt x="24" y="82"/>
                    <a:pt x="20" y="84"/>
                  </a:cubicBezTo>
                  <a:cubicBezTo>
                    <a:pt x="18" y="85"/>
                    <a:pt x="16" y="85"/>
                    <a:pt x="14" y="85"/>
                  </a:cubicBezTo>
                  <a:cubicBezTo>
                    <a:pt x="9" y="85"/>
                    <a:pt x="5" y="83"/>
                    <a:pt x="1" y="80"/>
                  </a:cubicBezTo>
                  <a:cubicBezTo>
                    <a:pt x="1" y="79"/>
                    <a:pt x="0" y="79"/>
                    <a:pt x="0" y="79"/>
                  </a:cubicBezTo>
                  <a:cubicBezTo>
                    <a:pt x="0" y="78"/>
                    <a:pt x="0" y="76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" y="79"/>
                    <a:pt x="9" y="81"/>
                    <a:pt x="13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1"/>
                    <a:pt x="17" y="81"/>
                    <a:pt x="18" y="80"/>
                  </a:cubicBezTo>
                  <a:cubicBezTo>
                    <a:pt x="22" y="79"/>
                    <a:pt x="29" y="76"/>
                    <a:pt x="37" y="73"/>
                  </a:cubicBezTo>
                  <a:cubicBezTo>
                    <a:pt x="45" y="69"/>
                    <a:pt x="54" y="66"/>
                    <a:pt x="63" y="61"/>
                  </a:cubicBezTo>
                  <a:cubicBezTo>
                    <a:pt x="79" y="53"/>
                    <a:pt x="93" y="41"/>
                    <a:pt x="93" y="31"/>
                  </a:cubicBezTo>
                  <a:cubicBezTo>
                    <a:pt x="93" y="31"/>
                    <a:pt x="93" y="30"/>
                    <a:pt x="93" y="30"/>
                  </a:cubicBezTo>
                  <a:cubicBezTo>
                    <a:pt x="93" y="29"/>
                    <a:pt x="93" y="28"/>
                    <a:pt x="93" y="27"/>
                  </a:cubicBezTo>
                  <a:cubicBezTo>
                    <a:pt x="93" y="27"/>
                    <a:pt x="93" y="26"/>
                    <a:pt x="93" y="26"/>
                  </a:cubicBezTo>
                  <a:cubicBezTo>
                    <a:pt x="89" y="15"/>
                    <a:pt x="86" y="7"/>
                    <a:pt x="83" y="1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0"/>
                    <a:pt x="86" y="0"/>
                  </a:cubicBezTo>
                  <a:cubicBezTo>
                    <a:pt x="90" y="6"/>
                    <a:pt x="93" y="15"/>
                    <a:pt x="96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7" name="Freeform 57"/>
            <p:cNvSpPr/>
            <p:nvPr/>
          </p:nvSpPr>
          <p:spPr bwMode="auto">
            <a:xfrm>
              <a:off x="2448" y="2676"/>
              <a:ext cx="108" cy="57"/>
            </a:xfrm>
            <a:custGeom>
              <a:avLst/>
              <a:gdLst>
                <a:gd name="T0" fmla="*/ 17 w 17"/>
                <a:gd name="T1" fmla="*/ 2 h 9"/>
                <a:gd name="T2" fmla="*/ 17 w 17"/>
                <a:gd name="T3" fmla="*/ 3 h 9"/>
                <a:gd name="T4" fmla="*/ 15 w 17"/>
                <a:gd name="T5" fmla="*/ 4 h 9"/>
                <a:gd name="T6" fmla="*/ 3 w 17"/>
                <a:gd name="T7" fmla="*/ 9 h 9"/>
                <a:gd name="T8" fmla="*/ 3 w 17"/>
                <a:gd name="T9" fmla="*/ 9 h 9"/>
                <a:gd name="T10" fmla="*/ 2 w 17"/>
                <a:gd name="T11" fmla="*/ 9 h 9"/>
                <a:gd name="T12" fmla="*/ 1 w 17"/>
                <a:gd name="T13" fmla="*/ 8 h 9"/>
                <a:gd name="T14" fmla="*/ 2 w 17"/>
                <a:gd name="T15" fmla="*/ 5 h 9"/>
                <a:gd name="T16" fmla="*/ 14 w 17"/>
                <a:gd name="T17" fmla="*/ 1 h 9"/>
                <a:gd name="T18" fmla="*/ 17 w 17"/>
                <a:gd name="T1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9">
                  <a:moveTo>
                    <a:pt x="17" y="2"/>
                  </a:move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6" y="4"/>
                    <a:pt x="15" y="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1" y="8"/>
                    <a:pt x="1" y="8"/>
                  </a:cubicBezTo>
                  <a:cubicBezTo>
                    <a:pt x="0" y="7"/>
                    <a:pt x="1" y="6"/>
                    <a:pt x="2" y="5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0"/>
                    <a:pt x="16" y="1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8" name="Freeform 58"/>
            <p:cNvSpPr/>
            <p:nvPr/>
          </p:nvSpPr>
          <p:spPr bwMode="auto">
            <a:xfrm>
              <a:off x="2530" y="2809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3 h 4"/>
                <a:gd name="T4" fmla="*/ 1 w 4"/>
                <a:gd name="T5" fmla="*/ 4 h 4"/>
                <a:gd name="T6" fmla="*/ 0 w 4"/>
                <a:gd name="T7" fmla="*/ 3 h 4"/>
                <a:gd name="T8" fmla="*/ 0 w 4"/>
                <a:gd name="T9" fmla="*/ 3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9" name="Freeform 59"/>
            <p:cNvSpPr/>
            <p:nvPr/>
          </p:nvSpPr>
          <p:spPr bwMode="auto">
            <a:xfrm>
              <a:off x="2511" y="2472"/>
              <a:ext cx="26" cy="51"/>
            </a:xfrm>
            <a:custGeom>
              <a:avLst/>
              <a:gdLst>
                <a:gd name="T0" fmla="*/ 4 w 4"/>
                <a:gd name="T1" fmla="*/ 8 h 8"/>
                <a:gd name="T2" fmla="*/ 1 w 4"/>
                <a:gd name="T3" fmla="*/ 8 h 8"/>
                <a:gd name="T4" fmla="*/ 0 w 4"/>
                <a:gd name="T5" fmla="*/ 0 h 8"/>
                <a:gd name="T6" fmla="*/ 2 w 4"/>
                <a:gd name="T7" fmla="*/ 4 h 8"/>
                <a:gd name="T8" fmla="*/ 4 w 4"/>
                <a:gd name="T9" fmla="*/ 7 h 8"/>
                <a:gd name="T10" fmla="*/ 4 w 4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5"/>
                    <a:pt x="0" y="0"/>
                  </a:cubicBezTo>
                  <a:cubicBezTo>
                    <a:pt x="0" y="1"/>
                    <a:pt x="1" y="2"/>
                    <a:pt x="2" y="4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0" name="Freeform 60"/>
            <p:cNvSpPr/>
            <p:nvPr/>
          </p:nvSpPr>
          <p:spPr bwMode="auto">
            <a:xfrm>
              <a:off x="2359" y="2212"/>
              <a:ext cx="178" cy="305"/>
            </a:xfrm>
            <a:custGeom>
              <a:avLst/>
              <a:gdLst>
                <a:gd name="T0" fmla="*/ 28 w 28"/>
                <a:gd name="T1" fmla="*/ 48 h 48"/>
                <a:gd name="T2" fmla="*/ 26 w 28"/>
                <a:gd name="T3" fmla="*/ 45 h 48"/>
                <a:gd name="T4" fmla="*/ 24 w 28"/>
                <a:gd name="T5" fmla="*/ 41 h 48"/>
                <a:gd name="T6" fmla="*/ 22 w 28"/>
                <a:gd name="T7" fmla="*/ 30 h 48"/>
                <a:gd name="T8" fmla="*/ 14 w 28"/>
                <a:gd name="T9" fmla="*/ 5 h 48"/>
                <a:gd name="T10" fmla="*/ 12 w 28"/>
                <a:gd name="T11" fmla="*/ 4 h 48"/>
                <a:gd name="T12" fmla="*/ 12 w 28"/>
                <a:gd name="T13" fmla="*/ 4 h 48"/>
                <a:gd name="T14" fmla="*/ 12 w 28"/>
                <a:gd name="T15" fmla="*/ 4 h 48"/>
                <a:gd name="T16" fmla="*/ 8 w 28"/>
                <a:gd name="T17" fmla="*/ 9 h 48"/>
                <a:gd name="T18" fmla="*/ 5 w 28"/>
                <a:gd name="T19" fmla="*/ 20 h 48"/>
                <a:gd name="T20" fmla="*/ 4 w 28"/>
                <a:gd name="T21" fmla="*/ 30 h 48"/>
                <a:gd name="T22" fmla="*/ 3 w 28"/>
                <a:gd name="T23" fmla="*/ 35 h 48"/>
                <a:gd name="T24" fmla="*/ 0 w 28"/>
                <a:gd name="T25" fmla="*/ 35 h 48"/>
                <a:gd name="T26" fmla="*/ 1 w 28"/>
                <a:gd name="T27" fmla="*/ 19 h 48"/>
                <a:gd name="T28" fmla="*/ 4 w 28"/>
                <a:gd name="T29" fmla="*/ 8 h 48"/>
                <a:gd name="T30" fmla="*/ 11 w 28"/>
                <a:gd name="T31" fmla="*/ 0 h 48"/>
                <a:gd name="T32" fmla="*/ 12 w 28"/>
                <a:gd name="T33" fmla="*/ 0 h 48"/>
                <a:gd name="T34" fmla="*/ 17 w 28"/>
                <a:gd name="T35" fmla="*/ 3 h 48"/>
                <a:gd name="T36" fmla="*/ 20 w 28"/>
                <a:gd name="T37" fmla="*/ 9 h 48"/>
                <a:gd name="T38" fmla="*/ 24 w 28"/>
                <a:gd name="T39" fmla="*/ 25 h 48"/>
                <a:gd name="T40" fmla="*/ 27 w 28"/>
                <a:gd name="T41" fmla="*/ 41 h 48"/>
                <a:gd name="T42" fmla="*/ 28 w 28"/>
                <a:gd name="T4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48">
                  <a:moveTo>
                    <a:pt x="28" y="48"/>
                  </a:moveTo>
                  <a:cubicBezTo>
                    <a:pt x="28" y="47"/>
                    <a:pt x="27" y="46"/>
                    <a:pt x="26" y="45"/>
                  </a:cubicBezTo>
                  <a:cubicBezTo>
                    <a:pt x="25" y="43"/>
                    <a:pt x="24" y="42"/>
                    <a:pt x="24" y="41"/>
                  </a:cubicBezTo>
                  <a:cubicBezTo>
                    <a:pt x="23" y="38"/>
                    <a:pt x="22" y="34"/>
                    <a:pt x="22" y="30"/>
                  </a:cubicBezTo>
                  <a:cubicBezTo>
                    <a:pt x="20" y="20"/>
                    <a:pt x="17" y="9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9" y="6"/>
                    <a:pt x="8" y="9"/>
                  </a:cubicBezTo>
                  <a:cubicBezTo>
                    <a:pt x="7" y="12"/>
                    <a:pt x="6" y="16"/>
                    <a:pt x="5" y="20"/>
                  </a:cubicBezTo>
                  <a:cubicBezTo>
                    <a:pt x="4" y="23"/>
                    <a:pt x="4" y="27"/>
                    <a:pt x="4" y="30"/>
                  </a:cubicBezTo>
                  <a:cubicBezTo>
                    <a:pt x="4" y="33"/>
                    <a:pt x="3" y="35"/>
                    <a:pt x="3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27"/>
                    <a:pt x="1" y="19"/>
                  </a:cubicBezTo>
                  <a:cubicBezTo>
                    <a:pt x="2" y="15"/>
                    <a:pt x="3" y="11"/>
                    <a:pt x="4" y="8"/>
                  </a:cubicBezTo>
                  <a:cubicBezTo>
                    <a:pt x="6" y="4"/>
                    <a:pt x="8" y="1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1"/>
                    <a:pt x="15" y="2"/>
                    <a:pt x="17" y="3"/>
                  </a:cubicBezTo>
                  <a:cubicBezTo>
                    <a:pt x="18" y="5"/>
                    <a:pt x="19" y="7"/>
                    <a:pt x="20" y="9"/>
                  </a:cubicBezTo>
                  <a:cubicBezTo>
                    <a:pt x="21" y="13"/>
                    <a:pt x="23" y="19"/>
                    <a:pt x="24" y="25"/>
                  </a:cubicBezTo>
                  <a:cubicBezTo>
                    <a:pt x="26" y="31"/>
                    <a:pt x="27" y="37"/>
                    <a:pt x="27" y="41"/>
                  </a:cubicBezTo>
                  <a:cubicBezTo>
                    <a:pt x="28" y="45"/>
                    <a:pt x="28" y="47"/>
                    <a:pt x="28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1" name="Freeform 61"/>
            <p:cNvSpPr/>
            <p:nvPr/>
          </p:nvSpPr>
          <p:spPr bwMode="auto">
            <a:xfrm>
              <a:off x="2410" y="2580"/>
              <a:ext cx="127" cy="102"/>
            </a:xfrm>
            <a:custGeom>
              <a:avLst/>
              <a:gdLst>
                <a:gd name="T0" fmla="*/ 19 w 20"/>
                <a:gd name="T1" fmla="*/ 1 h 16"/>
                <a:gd name="T2" fmla="*/ 20 w 20"/>
                <a:gd name="T3" fmla="*/ 2 h 16"/>
                <a:gd name="T4" fmla="*/ 19 w 20"/>
                <a:gd name="T5" fmla="*/ 3 h 16"/>
                <a:gd name="T6" fmla="*/ 3 w 20"/>
                <a:gd name="T7" fmla="*/ 16 h 16"/>
                <a:gd name="T8" fmla="*/ 2 w 20"/>
                <a:gd name="T9" fmla="*/ 16 h 16"/>
                <a:gd name="T10" fmla="*/ 1 w 20"/>
                <a:gd name="T11" fmla="*/ 16 h 16"/>
                <a:gd name="T12" fmla="*/ 1 w 20"/>
                <a:gd name="T13" fmla="*/ 13 h 16"/>
                <a:gd name="T14" fmla="*/ 17 w 20"/>
                <a:gd name="T15" fmla="*/ 0 h 16"/>
                <a:gd name="T16" fmla="*/ 19 w 20"/>
                <a:gd name="T1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19" y="1"/>
                  </a:moveTo>
                  <a:cubicBezTo>
                    <a:pt x="20" y="1"/>
                    <a:pt x="20" y="2"/>
                    <a:pt x="20" y="2"/>
                  </a:cubicBezTo>
                  <a:cubicBezTo>
                    <a:pt x="20" y="2"/>
                    <a:pt x="20" y="3"/>
                    <a:pt x="19" y="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1" y="16"/>
                    <a:pt x="1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0"/>
                    <a:pt x="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2" name="Freeform 62"/>
            <p:cNvSpPr/>
            <p:nvPr/>
          </p:nvSpPr>
          <p:spPr bwMode="auto">
            <a:xfrm>
              <a:off x="1870" y="2428"/>
              <a:ext cx="648" cy="292"/>
            </a:xfrm>
            <a:custGeom>
              <a:avLst/>
              <a:gdLst>
                <a:gd name="T0" fmla="*/ 102 w 102"/>
                <a:gd name="T1" fmla="*/ 15 h 46"/>
                <a:gd name="T2" fmla="*/ 102 w 102"/>
                <a:gd name="T3" fmla="*/ 15 h 46"/>
                <a:gd name="T4" fmla="*/ 100 w 102"/>
                <a:gd name="T5" fmla="*/ 13 h 46"/>
                <a:gd name="T6" fmla="*/ 94 w 102"/>
                <a:gd name="T7" fmla="*/ 6 h 46"/>
                <a:gd name="T8" fmla="*/ 86 w 102"/>
                <a:gd name="T9" fmla="*/ 4 h 46"/>
                <a:gd name="T10" fmla="*/ 82 w 102"/>
                <a:gd name="T11" fmla="*/ 5 h 46"/>
                <a:gd name="T12" fmla="*/ 63 w 102"/>
                <a:gd name="T13" fmla="*/ 9 h 46"/>
                <a:gd name="T14" fmla="*/ 37 w 102"/>
                <a:gd name="T15" fmla="*/ 18 h 46"/>
                <a:gd name="T16" fmla="*/ 4 w 102"/>
                <a:gd name="T17" fmla="*/ 46 h 46"/>
                <a:gd name="T18" fmla="*/ 4 w 102"/>
                <a:gd name="T19" fmla="*/ 46 h 46"/>
                <a:gd name="T20" fmla="*/ 2 w 102"/>
                <a:gd name="T21" fmla="*/ 46 h 46"/>
                <a:gd name="T22" fmla="*/ 3 w 102"/>
                <a:gd name="T23" fmla="*/ 45 h 46"/>
                <a:gd name="T24" fmla="*/ 0 w 102"/>
                <a:gd name="T25" fmla="*/ 41 h 46"/>
                <a:gd name="T26" fmla="*/ 0 w 102"/>
                <a:gd name="T27" fmla="*/ 41 h 46"/>
                <a:gd name="T28" fmla="*/ 11 w 102"/>
                <a:gd name="T29" fmla="*/ 27 h 46"/>
                <a:gd name="T30" fmla="*/ 14 w 102"/>
                <a:gd name="T31" fmla="*/ 29 h 46"/>
                <a:gd name="T32" fmla="*/ 15 w 102"/>
                <a:gd name="T33" fmla="*/ 25 h 46"/>
                <a:gd name="T34" fmla="*/ 14 w 102"/>
                <a:gd name="T35" fmla="*/ 25 h 46"/>
                <a:gd name="T36" fmla="*/ 35 w 102"/>
                <a:gd name="T37" fmla="*/ 14 h 46"/>
                <a:gd name="T38" fmla="*/ 63 w 102"/>
                <a:gd name="T39" fmla="*/ 5 h 46"/>
                <a:gd name="T40" fmla="*/ 81 w 102"/>
                <a:gd name="T41" fmla="*/ 1 h 46"/>
                <a:gd name="T42" fmla="*/ 82 w 102"/>
                <a:gd name="T43" fmla="*/ 1 h 46"/>
                <a:gd name="T44" fmla="*/ 86 w 102"/>
                <a:gd name="T45" fmla="*/ 0 h 46"/>
                <a:gd name="T46" fmla="*/ 86 w 102"/>
                <a:gd name="T47" fmla="*/ 0 h 46"/>
                <a:gd name="T48" fmla="*/ 101 w 102"/>
                <a:gd name="T49" fmla="*/ 7 h 46"/>
                <a:gd name="T50" fmla="*/ 102 w 102"/>
                <a:gd name="T51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2" h="46">
                  <a:moveTo>
                    <a:pt x="102" y="15"/>
                  </a:moveTo>
                  <a:cubicBezTo>
                    <a:pt x="102" y="15"/>
                    <a:pt x="102" y="15"/>
                    <a:pt x="102" y="15"/>
                  </a:cubicBezTo>
                  <a:cubicBezTo>
                    <a:pt x="101" y="14"/>
                    <a:pt x="101" y="13"/>
                    <a:pt x="100" y="13"/>
                  </a:cubicBezTo>
                  <a:cubicBezTo>
                    <a:pt x="98" y="10"/>
                    <a:pt x="96" y="8"/>
                    <a:pt x="94" y="6"/>
                  </a:cubicBezTo>
                  <a:cubicBezTo>
                    <a:pt x="91" y="5"/>
                    <a:pt x="89" y="4"/>
                    <a:pt x="86" y="4"/>
                  </a:cubicBezTo>
                  <a:cubicBezTo>
                    <a:pt x="85" y="4"/>
                    <a:pt x="84" y="4"/>
                    <a:pt x="82" y="5"/>
                  </a:cubicBezTo>
                  <a:cubicBezTo>
                    <a:pt x="79" y="5"/>
                    <a:pt x="72" y="7"/>
                    <a:pt x="63" y="9"/>
                  </a:cubicBezTo>
                  <a:cubicBezTo>
                    <a:pt x="55" y="11"/>
                    <a:pt x="46" y="14"/>
                    <a:pt x="37" y="18"/>
                  </a:cubicBezTo>
                  <a:cubicBezTo>
                    <a:pt x="19" y="24"/>
                    <a:pt x="4" y="34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2" y="43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6"/>
                    <a:pt x="6" y="31"/>
                    <a:pt x="11" y="27"/>
                  </a:cubicBezTo>
                  <a:cubicBezTo>
                    <a:pt x="13" y="28"/>
                    <a:pt x="14" y="29"/>
                    <a:pt x="14" y="2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20" y="21"/>
                    <a:pt x="28" y="17"/>
                    <a:pt x="35" y="14"/>
                  </a:cubicBezTo>
                  <a:cubicBezTo>
                    <a:pt x="45" y="10"/>
                    <a:pt x="54" y="8"/>
                    <a:pt x="63" y="5"/>
                  </a:cubicBezTo>
                  <a:cubicBezTo>
                    <a:pt x="70" y="3"/>
                    <a:pt x="77" y="2"/>
                    <a:pt x="81" y="1"/>
                  </a:cubicBezTo>
                  <a:cubicBezTo>
                    <a:pt x="81" y="1"/>
                    <a:pt x="81" y="1"/>
                    <a:pt x="82" y="1"/>
                  </a:cubicBezTo>
                  <a:cubicBezTo>
                    <a:pt x="83" y="1"/>
                    <a:pt x="85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2" y="0"/>
                    <a:pt x="97" y="3"/>
                    <a:pt x="101" y="7"/>
                  </a:cubicBezTo>
                  <a:cubicBezTo>
                    <a:pt x="101" y="12"/>
                    <a:pt x="102" y="15"/>
                    <a:pt x="10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3" name="Freeform 63"/>
            <p:cNvSpPr/>
            <p:nvPr/>
          </p:nvSpPr>
          <p:spPr bwMode="auto">
            <a:xfrm>
              <a:off x="2137" y="2727"/>
              <a:ext cx="311" cy="152"/>
            </a:xfrm>
            <a:custGeom>
              <a:avLst/>
              <a:gdLst>
                <a:gd name="T0" fmla="*/ 46 w 49"/>
                <a:gd name="T1" fmla="*/ 1 h 24"/>
                <a:gd name="T2" fmla="*/ 49 w 49"/>
                <a:gd name="T3" fmla="*/ 6 h 24"/>
                <a:gd name="T4" fmla="*/ 43 w 49"/>
                <a:gd name="T5" fmla="*/ 13 h 24"/>
                <a:gd name="T6" fmla="*/ 30 w 49"/>
                <a:gd name="T7" fmla="*/ 16 h 24"/>
                <a:gd name="T8" fmla="*/ 27 w 49"/>
                <a:gd name="T9" fmla="*/ 16 h 24"/>
                <a:gd name="T10" fmla="*/ 20 w 49"/>
                <a:gd name="T11" fmla="*/ 22 h 24"/>
                <a:gd name="T12" fmla="*/ 12 w 49"/>
                <a:gd name="T13" fmla="*/ 24 h 24"/>
                <a:gd name="T14" fmla="*/ 12 w 49"/>
                <a:gd name="T15" fmla="*/ 24 h 24"/>
                <a:gd name="T16" fmla="*/ 0 w 49"/>
                <a:gd name="T17" fmla="*/ 17 h 24"/>
                <a:gd name="T18" fmla="*/ 0 w 49"/>
                <a:gd name="T19" fmla="*/ 16 h 24"/>
                <a:gd name="T20" fmla="*/ 0 w 49"/>
                <a:gd name="T21" fmla="*/ 15 h 24"/>
                <a:gd name="T22" fmla="*/ 2 w 49"/>
                <a:gd name="T23" fmla="*/ 14 h 24"/>
                <a:gd name="T24" fmla="*/ 2 w 49"/>
                <a:gd name="T25" fmla="*/ 14 h 24"/>
                <a:gd name="T26" fmla="*/ 3 w 49"/>
                <a:gd name="T27" fmla="*/ 16 h 24"/>
                <a:gd name="T28" fmla="*/ 3 w 49"/>
                <a:gd name="T29" fmla="*/ 16 h 24"/>
                <a:gd name="T30" fmla="*/ 3 w 49"/>
                <a:gd name="T31" fmla="*/ 16 h 24"/>
                <a:gd name="T32" fmla="*/ 6 w 49"/>
                <a:gd name="T33" fmla="*/ 19 h 24"/>
                <a:gd name="T34" fmla="*/ 12 w 49"/>
                <a:gd name="T35" fmla="*/ 20 h 24"/>
                <a:gd name="T36" fmla="*/ 12 w 49"/>
                <a:gd name="T37" fmla="*/ 20 h 24"/>
                <a:gd name="T38" fmla="*/ 18 w 49"/>
                <a:gd name="T39" fmla="*/ 19 h 24"/>
                <a:gd name="T40" fmla="*/ 24 w 49"/>
                <a:gd name="T41" fmla="*/ 13 h 24"/>
                <a:gd name="T42" fmla="*/ 26 w 49"/>
                <a:gd name="T43" fmla="*/ 12 h 24"/>
                <a:gd name="T44" fmla="*/ 26 w 49"/>
                <a:gd name="T45" fmla="*/ 12 h 24"/>
                <a:gd name="T46" fmla="*/ 30 w 49"/>
                <a:gd name="T47" fmla="*/ 13 h 24"/>
                <a:gd name="T48" fmla="*/ 41 w 49"/>
                <a:gd name="T49" fmla="*/ 10 h 24"/>
                <a:gd name="T50" fmla="*/ 45 w 49"/>
                <a:gd name="T51" fmla="*/ 6 h 24"/>
                <a:gd name="T52" fmla="*/ 45 w 49"/>
                <a:gd name="T53" fmla="*/ 6 h 24"/>
                <a:gd name="T54" fmla="*/ 43 w 49"/>
                <a:gd name="T55" fmla="*/ 4 h 24"/>
                <a:gd name="T56" fmla="*/ 43 w 49"/>
                <a:gd name="T57" fmla="*/ 2 h 24"/>
                <a:gd name="T58" fmla="*/ 43 w 49"/>
                <a:gd name="T59" fmla="*/ 1 h 24"/>
                <a:gd name="T60" fmla="*/ 44 w 49"/>
                <a:gd name="T61" fmla="*/ 0 h 24"/>
                <a:gd name="T62" fmla="*/ 45 w 49"/>
                <a:gd name="T63" fmla="*/ 0 h 24"/>
                <a:gd name="T64" fmla="*/ 46 w 49"/>
                <a:gd name="T6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24">
                  <a:moveTo>
                    <a:pt x="46" y="1"/>
                  </a:moveTo>
                  <a:cubicBezTo>
                    <a:pt x="48" y="2"/>
                    <a:pt x="49" y="4"/>
                    <a:pt x="49" y="6"/>
                  </a:cubicBezTo>
                  <a:cubicBezTo>
                    <a:pt x="49" y="9"/>
                    <a:pt x="46" y="12"/>
                    <a:pt x="43" y="13"/>
                  </a:cubicBezTo>
                  <a:cubicBezTo>
                    <a:pt x="39" y="15"/>
                    <a:pt x="34" y="16"/>
                    <a:pt x="30" y="16"/>
                  </a:cubicBezTo>
                  <a:cubicBezTo>
                    <a:pt x="29" y="16"/>
                    <a:pt x="28" y="16"/>
                    <a:pt x="27" y="16"/>
                  </a:cubicBezTo>
                  <a:cubicBezTo>
                    <a:pt x="25" y="19"/>
                    <a:pt x="22" y="21"/>
                    <a:pt x="20" y="22"/>
                  </a:cubicBezTo>
                  <a:cubicBezTo>
                    <a:pt x="17" y="24"/>
                    <a:pt x="15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6" y="24"/>
                    <a:pt x="1" y="21"/>
                    <a:pt x="0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4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8"/>
                    <a:pt x="6" y="19"/>
                  </a:cubicBezTo>
                  <a:cubicBezTo>
                    <a:pt x="7" y="20"/>
                    <a:pt x="10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6" y="20"/>
                    <a:pt x="18" y="19"/>
                  </a:cubicBezTo>
                  <a:cubicBezTo>
                    <a:pt x="20" y="18"/>
                    <a:pt x="22" y="16"/>
                    <a:pt x="24" y="13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2"/>
                    <a:pt x="29" y="13"/>
                    <a:pt x="30" y="13"/>
                  </a:cubicBezTo>
                  <a:cubicBezTo>
                    <a:pt x="34" y="13"/>
                    <a:pt x="38" y="11"/>
                    <a:pt x="41" y="10"/>
                  </a:cubicBezTo>
                  <a:cubicBezTo>
                    <a:pt x="44" y="9"/>
                    <a:pt x="45" y="7"/>
                    <a:pt x="4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5"/>
                    <a:pt x="45" y="5"/>
                    <a:pt x="43" y="4"/>
                  </a:cubicBezTo>
                  <a:cubicBezTo>
                    <a:pt x="43" y="3"/>
                    <a:pt x="43" y="3"/>
                    <a:pt x="43" y="2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3" y="0"/>
                    <a:pt x="44" y="0"/>
                    <a:pt x="4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4" name="Freeform 64"/>
            <p:cNvSpPr/>
            <p:nvPr/>
          </p:nvSpPr>
          <p:spPr bwMode="auto">
            <a:xfrm>
              <a:off x="2264" y="2529"/>
              <a:ext cx="101" cy="198"/>
            </a:xfrm>
            <a:custGeom>
              <a:avLst/>
              <a:gdLst>
                <a:gd name="T0" fmla="*/ 4 w 16"/>
                <a:gd name="T1" fmla="*/ 9 h 31"/>
                <a:gd name="T2" fmla="*/ 11 w 16"/>
                <a:gd name="T3" fmla="*/ 24 h 31"/>
                <a:gd name="T4" fmla="*/ 4 w 16"/>
                <a:gd name="T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1">
                  <a:moveTo>
                    <a:pt x="4" y="9"/>
                  </a:moveTo>
                  <a:cubicBezTo>
                    <a:pt x="9" y="0"/>
                    <a:pt x="16" y="16"/>
                    <a:pt x="11" y="24"/>
                  </a:cubicBezTo>
                  <a:cubicBezTo>
                    <a:pt x="7" y="31"/>
                    <a:pt x="0" y="16"/>
                    <a:pt x="4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5" name="Freeform 65"/>
            <p:cNvSpPr/>
            <p:nvPr/>
          </p:nvSpPr>
          <p:spPr bwMode="auto">
            <a:xfrm>
              <a:off x="2080" y="2599"/>
              <a:ext cx="101" cy="197"/>
            </a:xfrm>
            <a:custGeom>
              <a:avLst/>
              <a:gdLst>
                <a:gd name="T0" fmla="*/ 4 w 16"/>
                <a:gd name="T1" fmla="*/ 8 h 31"/>
                <a:gd name="T2" fmla="*/ 11 w 16"/>
                <a:gd name="T3" fmla="*/ 23 h 31"/>
                <a:gd name="T4" fmla="*/ 4 w 16"/>
                <a:gd name="T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1">
                  <a:moveTo>
                    <a:pt x="4" y="8"/>
                  </a:moveTo>
                  <a:cubicBezTo>
                    <a:pt x="10" y="0"/>
                    <a:pt x="16" y="16"/>
                    <a:pt x="11" y="23"/>
                  </a:cubicBezTo>
                  <a:cubicBezTo>
                    <a:pt x="7" y="31"/>
                    <a:pt x="0" y="15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6" name="Freeform 66"/>
            <p:cNvSpPr/>
            <p:nvPr/>
          </p:nvSpPr>
          <p:spPr bwMode="auto">
            <a:xfrm>
              <a:off x="1953" y="2828"/>
              <a:ext cx="139" cy="96"/>
            </a:xfrm>
            <a:custGeom>
              <a:avLst/>
              <a:gdLst>
                <a:gd name="T0" fmla="*/ 22 w 22"/>
                <a:gd name="T1" fmla="*/ 2 h 15"/>
                <a:gd name="T2" fmla="*/ 22 w 22"/>
                <a:gd name="T3" fmla="*/ 2 h 15"/>
                <a:gd name="T4" fmla="*/ 21 w 22"/>
                <a:gd name="T5" fmla="*/ 4 h 15"/>
                <a:gd name="T6" fmla="*/ 3 w 22"/>
                <a:gd name="T7" fmla="*/ 14 h 15"/>
                <a:gd name="T8" fmla="*/ 2 w 22"/>
                <a:gd name="T9" fmla="*/ 15 h 15"/>
                <a:gd name="T10" fmla="*/ 1 w 22"/>
                <a:gd name="T11" fmla="*/ 14 h 15"/>
                <a:gd name="T12" fmla="*/ 1 w 22"/>
                <a:gd name="T13" fmla="*/ 11 h 15"/>
                <a:gd name="T14" fmla="*/ 19 w 22"/>
                <a:gd name="T15" fmla="*/ 0 h 15"/>
                <a:gd name="T16" fmla="*/ 21 w 22"/>
                <a:gd name="T17" fmla="*/ 1 h 15"/>
                <a:gd name="T18" fmla="*/ 22 w 22"/>
                <a:gd name="T1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5">
                  <a:moveTo>
                    <a:pt x="22" y="2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2" y="3"/>
                    <a:pt x="21" y="3"/>
                    <a:pt x="21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0" y="13"/>
                    <a:pt x="1" y="12"/>
                    <a:pt x="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1"/>
                    <a:pt x="22" y="1"/>
                    <a:pt x="2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7" name="Freeform 67"/>
            <p:cNvSpPr/>
            <p:nvPr/>
          </p:nvSpPr>
          <p:spPr bwMode="auto">
            <a:xfrm>
              <a:off x="1927" y="2771"/>
              <a:ext cx="140" cy="70"/>
            </a:xfrm>
            <a:custGeom>
              <a:avLst/>
              <a:gdLst>
                <a:gd name="T0" fmla="*/ 22 w 22"/>
                <a:gd name="T1" fmla="*/ 1 h 11"/>
                <a:gd name="T2" fmla="*/ 22 w 22"/>
                <a:gd name="T3" fmla="*/ 2 h 11"/>
                <a:gd name="T4" fmla="*/ 21 w 22"/>
                <a:gd name="T5" fmla="*/ 4 h 11"/>
                <a:gd name="T6" fmla="*/ 3 w 22"/>
                <a:gd name="T7" fmla="*/ 11 h 11"/>
                <a:gd name="T8" fmla="*/ 2 w 22"/>
                <a:gd name="T9" fmla="*/ 11 h 11"/>
                <a:gd name="T10" fmla="*/ 0 w 22"/>
                <a:gd name="T11" fmla="*/ 9 h 11"/>
                <a:gd name="T12" fmla="*/ 1 w 22"/>
                <a:gd name="T13" fmla="*/ 7 h 11"/>
                <a:gd name="T14" fmla="*/ 20 w 22"/>
                <a:gd name="T15" fmla="*/ 0 h 11"/>
                <a:gd name="T16" fmla="*/ 22 w 22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1">
                  <a:moveTo>
                    <a:pt x="22" y="1"/>
                  </a:moveTo>
                  <a:cubicBezTo>
                    <a:pt x="22" y="1"/>
                    <a:pt x="22" y="2"/>
                    <a:pt x="22" y="2"/>
                  </a:cubicBezTo>
                  <a:cubicBezTo>
                    <a:pt x="22" y="3"/>
                    <a:pt x="22" y="3"/>
                    <a:pt x="21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0"/>
                    <a:pt x="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8" name="Freeform 68"/>
            <p:cNvSpPr/>
            <p:nvPr/>
          </p:nvSpPr>
          <p:spPr bwMode="auto">
            <a:xfrm>
              <a:off x="2003" y="3203"/>
              <a:ext cx="26" cy="19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2 h 3"/>
                <a:gd name="T4" fmla="*/ 0 w 4"/>
                <a:gd name="T5" fmla="*/ 3 h 3"/>
                <a:gd name="T6" fmla="*/ 0 w 4"/>
                <a:gd name="T7" fmla="*/ 1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9" name="Freeform 69"/>
            <p:cNvSpPr/>
            <p:nvPr/>
          </p:nvSpPr>
          <p:spPr bwMode="auto">
            <a:xfrm>
              <a:off x="1965" y="2994"/>
              <a:ext cx="58" cy="216"/>
            </a:xfrm>
            <a:custGeom>
              <a:avLst/>
              <a:gdLst>
                <a:gd name="T0" fmla="*/ 9 w 9"/>
                <a:gd name="T1" fmla="*/ 33 h 34"/>
                <a:gd name="T2" fmla="*/ 6 w 9"/>
                <a:gd name="T3" fmla="*/ 34 h 34"/>
                <a:gd name="T4" fmla="*/ 0 w 9"/>
                <a:gd name="T5" fmla="*/ 0 h 34"/>
                <a:gd name="T6" fmla="*/ 0 w 9"/>
                <a:gd name="T7" fmla="*/ 0 h 34"/>
                <a:gd name="T8" fmla="*/ 4 w 9"/>
                <a:gd name="T9" fmla="*/ 4 h 34"/>
                <a:gd name="T10" fmla="*/ 9 w 9"/>
                <a:gd name="T1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4">
                  <a:moveTo>
                    <a:pt x="9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0" y="19"/>
                    <a:pt x="0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3"/>
                    <a:pt x="4" y="4"/>
                  </a:cubicBezTo>
                  <a:cubicBezTo>
                    <a:pt x="4" y="10"/>
                    <a:pt x="5" y="22"/>
                    <a:pt x="9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0" name="Freeform 70"/>
            <p:cNvSpPr/>
            <p:nvPr/>
          </p:nvSpPr>
          <p:spPr bwMode="auto">
            <a:xfrm>
              <a:off x="1870" y="2720"/>
              <a:ext cx="121" cy="274"/>
            </a:xfrm>
            <a:custGeom>
              <a:avLst/>
              <a:gdLst>
                <a:gd name="T0" fmla="*/ 19 w 19"/>
                <a:gd name="T1" fmla="*/ 42 h 43"/>
                <a:gd name="T2" fmla="*/ 19 w 19"/>
                <a:gd name="T3" fmla="*/ 42 h 43"/>
                <a:gd name="T4" fmla="*/ 15 w 19"/>
                <a:gd name="T5" fmla="*/ 42 h 43"/>
                <a:gd name="T6" fmla="*/ 15 w 19"/>
                <a:gd name="T7" fmla="*/ 43 h 43"/>
                <a:gd name="T8" fmla="*/ 9 w 19"/>
                <a:gd name="T9" fmla="*/ 35 h 43"/>
                <a:gd name="T10" fmla="*/ 0 w 19"/>
                <a:gd name="T11" fmla="*/ 1 h 43"/>
                <a:gd name="T12" fmla="*/ 0 w 19"/>
                <a:gd name="T13" fmla="*/ 1 h 43"/>
                <a:gd name="T14" fmla="*/ 2 w 19"/>
                <a:gd name="T15" fmla="*/ 0 h 43"/>
                <a:gd name="T16" fmla="*/ 4 w 19"/>
                <a:gd name="T17" fmla="*/ 0 h 43"/>
                <a:gd name="T18" fmla="*/ 4 w 19"/>
                <a:gd name="T19" fmla="*/ 0 h 43"/>
                <a:gd name="T20" fmla="*/ 12 w 19"/>
                <a:gd name="T21" fmla="*/ 32 h 43"/>
                <a:gd name="T22" fmla="*/ 13 w 19"/>
                <a:gd name="T23" fmla="*/ 33 h 43"/>
                <a:gd name="T24" fmla="*/ 19 w 19"/>
                <a:gd name="T25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3">
                  <a:moveTo>
                    <a:pt x="19" y="42"/>
                  </a:moveTo>
                  <a:cubicBezTo>
                    <a:pt x="19" y="42"/>
                    <a:pt x="19" y="42"/>
                    <a:pt x="19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3"/>
                  </a:cubicBezTo>
                  <a:cubicBezTo>
                    <a:pt x="13" y="41"/>
                    <a:pt x="11" y="38"/>
                    <a:pt x="9" y="35"/>
                  </a:cubicBezTo>
                  <a:cubicBezTo>
                    <a:pt x="4" y="25"/>
                    <a:pt x="0" y="1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0"/>
                    <a:pt x="7" y="22"/>
                    <a:pt x="12" y="32"/>
                  </a:cubicBezTo>
                  <a:cubicBezTo>
                    <a:pt x="12" y="32"/>
                    <a:pt x="13" y="32"/>
                    <a:pt x="13" y="33"/>
                  </a:cubicBezTo>
                  <a:cubicBezTo>
                    <a:pt x="15" y="36"/>
                    <a:pt x="17" y="39"/>
                    <a:pt x="19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1" name="Freeform 71"/>
            <p:cNvSpPr/>
            <p:nvPr/>
          </p:nvSpPr>
          <p:spPr bwMode="auto">
            <a:xfrm>
              <a:off x="1965" y="2987"/>
              <a:ext cx="26" cy="32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1 h 5"/>
                <a:gd name="T6" fmla="*/ 0 w 4"/>
                <a:gd name="T7" fmla="*/ 0 h 5"/>
                <a:gd name="T8" fmla="*/ 4 w 4"/>
                <a:gd name="T9" fmla="*/ 0 h 5"/>
                <a:gd name="T10" fmla="*/ 4 w 4"/>
                <a:gd name="T11" fmla="*/ 1 h 5"/>
                <a:gd name="T12" fmla="*/ 4 w 4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4"/>
                    <a:pt x="1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2" name="Freeform 72"/>
            <p:cNvSpPr/>
            <p:nvPr/>
          </p:nvSpPr>
          <p:spPr bwMode="auto">
            <a:xfrm>
              <a:off x="1940" y="2587"/>
              <a:ext cx="25" cy="25"/>
            </a:xfrm>
            <a:custGeom>
              <a:avLst/>
              <a:gdLst>
                <a:gd name="T0" fmla="*/ 4 w 4"/>
                <a:gd name="T1" fmla="*/ 0 h 4"/>
                <a:gd name="T2" fmla="*/ 3 w 4"/>
                <a:gd name="T3" fmla="*/ 4 h 4"/>
                <a:gd name="T4" fmla="*/ 0 w 4"/>
                <a:gd name="T5" fmla="*/ 2 h 4"/>
                <a:gd name="T6" fmla="*/ 0 w 4"/>
                <a:gd name="T7" fmla="*/ 2 h 4"/>
                <a:gd name="T8" fmla="*/ 3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3" name="Freeform 73"/>
            <p:cNvSpPr/>
            <p:nvPr/>
          </p:nvSpPr>
          <p:spPr bwMode="auto">
            <a:xfrm>
              <a:off x="1762" y="2536"/>
              <a:ext cx="197" cy="191"/>
            </a:xfrm>
            <a:custGeom>
              <a:avLst/>
              <a:gdLst>
                <a:gd name="T0" fmla="*/ 31 w 31"/>
                <a:gd name="T1" fmla="*/ 8 h 30"/>
                <a:gd name="T2" fmla="*/ 28 w 31"/>
                <a:gd name="T3" fmla="*/ 10 h 30"/>
                <a:gd name="T4" fmla="*/ 28 w 31"/>
                <a:gd name="T5" fmla="*/ 10 h 30"/>
                <a:gd name="T6" fmla="*/ 20 w 31"/>
                <a:gd name="T7" fmla="*/ 7 h 30"/>
                <a:gd name="T8" fmla="*/ 4 w 31"/>
                <a:gd name="T9" fmla="*/ 3 h 30"/>
                <a:gd name="T10" fmla="*/ 4 w 31"/>
                <a:gd name="T11" fmla="*/ 3 h 30"/>
                <a:gd name="T12" fmla="*/ 4 w 31"/>
                <a:gd name="T13" fmla="*/ 3 h 30"/>
                <a:gd name="T14" fmla="*/ 6 w 31"/>
                <a:gd name="T15" fmla="*/ 9 h 30"/>
                <a:gd name="T16" fmla="*/ 12 w 31"/>
                <a:gd name="T17" fmla="*/ 17 h 30"/>
                <a:gd name="T18" fmla="*/ 17 w 31"/>
                <a:gd name="T19" fmla="*/ 24 h 30"/>
                <a:gd name="T20" fmla="*/ 17 w 31"/>
                <a:gd name="T21" fmla="*/ 29 h 30"/>
                <a:gd name="T22" fmla="*/ 17 w 31"/>
                <a:gd name="T23" fmla="*/ 29 h 30"/>
                <a:gd name="T24" fmla="*/ 17 w 31"/>
                <a:gd name="T25" fmla="*/ 30 h 30"/>
                <a:gd name="T26" fmla="*/ 9 w 31"/>
                <a:gd name="T27" fmla="*/ 19 h 30"/>
                <a:gd name="T28" fmla="*/ 0 w 31"/>
                <a:gd name="T29" fmla="*/ 3 h 30"/>
                <a:gd name="T30" fmla="*/ 0 w 31"/>
                <a:gd name="T31" fmla="*/ 1 h 30"/>
                <a:gd name="T32" fmla="*/ 4 w 31"/>
                <a:gd name="T33" fmla="*/ 0 h 30"/>
                <a:gd name="T34" fmla="*/ 21 w 31"/>
                <a:gd name="T35" fmla="*/ 4 h 30"/>
                <a:gd name="T36" fmla="*/ 31 w 31"/>
                <a:gd name="T37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0">
                  <a:moveTo>
                    <a:pt x="31" y="8"/>
                  </a:moveTo>
                  <a:cubicBezTo>
                    <a:pt x="30" y="8"/>
                    <a:pt x="29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3" y="8"/>
                    <a:pt x="20" y="7"/>
                  </a:cubicBezTo>
                  <a:cubicBezTo>
                    <a:pt x="14" y="5"/>
                    <a:pt x="7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5" y="6"/>
                    <a:pt x="6" y="9"/>
                  </a:cubicBezTo>
                  <a:cubicBezTo>
                    <a:pt x="8" y="11"/>
                    <a:pt x="10" y="14"/>
                    <a:pt x="12" y="17"/>
                  </a:cubicBezTo>
                  <a:cubicBezTo>
                    <a:pt x="14" y="20"/>
                    <a:pt x="16" y="22"/>
                    <a:pt x="17" y="24"/>
                  </a:cubicBezTo>
                  <a:cubicBezTo>
                    <a:pt x="17" y="26"/>
                    <a:pt x="17" y="27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30"/>
                  </a:cubicBezTo>
                  <a:cubicBezTo>
                    <a:pt x="16" y="28"/>
                    <a:pt x="12" y="24"/>
                    <a:pt x="9" y="19"/>
                  </a:cubicBezTo>
                  <a:cubicBezTo>
                    <a:pt x="4" y="13"/>
                    <a:pt x="0" y="7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8" y="0"/>
                    <a:pt x="15" y="2"/>
                    <a:pt x="21" y="4"/>
                  </a:cubicBezTo>
                  <a:cubicBezTo>
                    <a:pt x="26" y="5"/>
                    <a:pt x="29" y="7"/>
                    <a:pt x="31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4" name="Freeform 74"/>
            <p:cNvSpPr/>
            <p:nvPr/>
          </p:nvSpPr>
          <p:spPr bwMode="auto">
            <a:xfrm>
              <a:off x="1870" y="2688"/>
              <a:ext cx="19" cy="39"/>
            </a:xfrm>
            <a:custGeom>
              <a:avLst/>
              <a:gdLst>
                <a:gd name="T0" fmla="*/ 3 w 3"/>
                <a:gd name="T1" fmla="*/ 4 h 6"/>
                <a:gd name="T2" fmla="*/ 2 w 3"/>
                <a:gd name="T3" fmla="*/ 5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5 h 6"/>
                <a:gd name="T10" fmla="*/ 0 w 3"/>
                <a:gd name="T11" fmla="*/ 5 h 6"/>
                <a:gd name="T12" fmla="*/ 0 w 3"/>
                <a:gd name="T13" fmla="*/ 0 h 6"/>
                <a:gd name="T14" fmla="*/ 0 w 3"/>
                <a:gd name="T15" fmla="*/ 0 h 6"/>
                <a:gd name="T16" fmla="*/ 3 w 3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5" name="Freeform 75"/>
            <p:cNvSpPr/>
            <p:nvPr/>
          </p:nvSpPr>
          <p:spPr bwMode="auto">
            <a:xfrm>
              <a:off x="1781" y="3273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3 w 4"/>
                <a:gd name="T3" fmla="*/ 3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2 h 4"/>
                <a:gd name="T10" fmla="*/ 0 w 4"/>
                <a:gd name="T11" fmla="*/ 1 h 4"/>
                <a:gd name="T12" fmla="*/ 1 w 4"/>
                <a:gd name="T13" fmla="*/ 0 h 4"/>
                <a:gd name="T14" fmla="*/ 3 w 4"/>
                <a:gd name="T15" fmla="*/ 0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6" name="Freeform 76"/>
            <p:cNvSpPr/>
            <p:nvPr/>
          </p:nvSpPr>
          <p:spPr bwMode="auto">
            <a:xfrm>
              <a:off x="702" y="1945"/>
              <a:ext cx="1098" cy="1748"/>
            </a:xfrm>
            <a:custGeom>
              <a:avLst/>
              <a:gdLst>
                <a:gd name="T0" fmla="*/ 127 w 173"/>
                <a:gd name="T1" fmla="*/ 15 h 275"/>
                <a:gd name="T2" fmla="*/ 127 w 173"/>
                <a:gd name="T3" fmla="*/ 16 h 275"/>
                <a:gd name="T4" fmla="*/ 128 w 173"/>
                <a:gd name="T5" fmla="*/ 17 h 275"/>
                <a:gd name="T6" fmla="*/ 127 w 173"/>
                <a:gd name="T7" fmla="*/ 17 h 275"/>
                <a:gd name="T8" fmla="*/ 118 w 173"/>
                <a:gd name="T9" fmla="*/ 16 h 275"/>
                <a:gd name="T10" fmla="*/ 4 w 173"/>
                <a:gd name="T11" fmla="*/ 4 h 275"/>
                <a:gd name="T12" fmla="*/ 11 w 173"/>
                <a:gd name="T13" fmla="*/ 33 h 275"/>
                <a:gd name="T14" fmla="*/ 67 w 173"/>
                <a:gd name="T15" fmla="*/ 270 h 275"/>
                <a:gd name="T16" fmla="*/ 170 w 173"/>
                <a:gd name="T17" fmla="*/ 210 h 275"/>
                <a:gd name="T18" fmla="*/ 170 w 173"/>
                <a:gd name="T19" fmla="*/ 210 h 275"/>
                <a:gd name="T20" fmla="*/ 170 w 173"/>
                <a:gd name="T21" fmla="*/ 211 h 275"/>
                <a:gd name="T22" fmla="*/ 172 w 173"/>
                <a:gd name="T23" fmla="*/ 213 h 275"/>
                <a:gd name="T24" fmla="*/ 172 w 173"/>
                <a:gd name="T25" fmla="*/ 213 h 275"/>
                <a:gd name="T26" fmla="*/ 173 w 173"/>
                <a:gd name="T27" fmla="*/ 212 h 275"/>
                <a:gd name="T28" fmla="*/ 173 w 173"/>
                <a:gd name="T29" fmla="*/ 213 h 275"/>
                <a:gd name="T30" fmla="*/ 67 w 173"/>
                <a:gd name="T31" fmla="*/ 274 h 275"/>
                <a:gd name="T32" fmla="*/ 66 w 173"/>
                <a:gd name="T33" fmla="*/ 275 h 275"/>
                <a:gd name="T34" fmla="*/ 65 w 173"/>
                <a:gd name="T35" fmla="*/ 274 h 275"/>
                <a:gd name="T36" fmla="*/ 64 w 173"/>
                <a:gd name="T37" fmla="*/ 273 h 275"/>
                <a:gd name="T38" fmla="*/ 0 w 173"/>
                <a:gd name="T39" fmla="*/ 2 h 275"/>
                <a:gd name="T40" fmla="*/ 1 w 173"/>
                <a:gd name="T41" fmla="*/ 1 h 275"/>
                <a:gd name="T42" fmla="*/ 2 w 173"/>
                <a:gd name="T43" fmla="*/ 0 h 275"/>
                <a:gd name="T44" fmla="*/ 2 w 173"/>
                <a:gd name="T45" fmla="*/ 0 h 275"/>
                <a:gd name="T46" fmla="*/ 129 w 173"/>
                <a:gd name="T47" fmla="*/ 13 h 275"/>
                <a:gd name="T48" fmla="*/ 128 w 173"/>
                <a:gd name="T49" fmla="*/ 13 h 275"/>
                <a:gd name="T50" fmla="*/ 127 w 173"/>
                <a:gd name="T51" fmla="*/ 15 h 275"/>
                <a:gd name="T52" fmla="*/ 127 w 173"/>
                <a:gd name="T53" fmla="*/ 1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75">
                  <a:moveTo>
                    <a:pt x="127" y="15"/>
                  </a:move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7" y="16"/>
                    <a:pt x="128" y="17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67" y="270"/>
                    <a:pt x="67" y="270"/>
                    <a:pt x="67" y="270"/>
                  </a:cubicBezTo>
                  <a:cubicBezTo>
                    <a:pt x="170" y="210"/>
                    <a:pt x="170" y="210"/>
                    <a:pt x="170" y="210"/>
                  </a:cubicBezTo>
                  <a:cubicBezTo>
                    <a:pt x="170" y="210"/>
                    <a:pt x="170" y="210"/>
                    <a:pt x="170" y="210"/>
                  </a:cubicBezTo>
                  <a:cubicBezTo>
                    <a:pt x="170" y="211"/>
                    <a:pt x="170" y="211"/>
                    <a:pt x="170" y="211"/>
                  </a:cubicBezTo>
                  <a:cubicBezTo>
                    <a:pt x="170" y="212"/>
                    <a:pt x="171" y="213"/>
                    <a:pt x="172" y="213"/>
                  </a:cubicBezTo>
                  <a:cubicBezTo>
                    <a:pt x="172" y="213"/>
                    <a:pt x="172" y="213"/>
                    <a:pt x="172" y="213"/>
                  </a:cubicBezTo>
                  <a:cubicBezTo>
                    <a:pt x="173" y="212"/>
                    <a:pt x="173" y="212"/>
                    <a:pt x="173" y="212"/>
                  </a:cubicBezTo>
                  <a:cubicBezTo>
                    <a:pt x="173" y="213"/>
                    <a:pt x="173" y="213"/>
                    <a:pt x="173" y="213"/>
                  </a:cubicBezTo>
                  <a:cubicBezTo>
                    <a:pt x="67" y="274"/>
                    <a:pt x="67" y="274"/>
                    <a:pt x="67" y="274"/>
                  </a:cubicBezTo>
                  <a:cubicBezTo>
                    <a:pt x="67" y="274"/>
                    <a:pt x="66" y="275"/>
                    <a:pt x="66" y="275"/>
                  </a:cubicBezTo>
                  <a:cubicBezTo>
                    <a:pt x="66" y="275"/>
                    <a:pt x="65" y="275"/>
                    <a:pt x="65" y="274"/>
                  </a:cubicBezTo>
                  <a:cubicBezTo>
                    <a:pt x="65" y="274"/>
                    <a:pt x="64" y="274"/>
                    <a:pt x="64" y="27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7" y="13"/>
                    <a:pt x="127" y="14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7" name="Freeform 77"/>
            <p:cNvSpPr/>
            <p:nvPr/>
          </p:nvSpPr>
          <p:spPr bwMode="auto">
            <a:xfrm>
              <a:off x="1508" y="2046"/>
              <a:ext cx="292" cy="1234"/>
            </a:xfrm>
            <a:custGeom>
              <a:avLst/>
              <a:gdLst>
                <a:gd name="T0" fmla="*/ 4 w 46"/>
                <a:gd name="T1" fmla="*/ 0 h 194"/>
                <a:gd name="T2" fmla="*/ 46 w 46"/>
                <a:gd name="T3" fmla="*/ 193 h 194"/>
                <a:gd name="T4" fmla="*/ 44 w 46"/>
                <a:gd name="T5" fmla="*/ 193 h 194"/>
                <a:gd name="T6" fmla="*/ 43 w 46"/>
                <a:gd name="T7" fmla="*/ 194 h 194"/>
                <a:gd name="T8" fmla="*/ 43 w 46"/>
                <a:gd name="T9" fmla="*/ 194 h 194"/>
                <a:gd name="T10" fmla="*/ 0 w 46"/>
                <a:gd name="T11" fmla="*/ 1 h 194"/>
                <a:gd name="T12" fmla="*/ 1 w 46"/>
                <a:gd name="T13" fmla="*/ 1 h 194"/>
                <a:gd name="T14" fmla="*/ 2 w 46"/>
                <a:gd name="T15" fmla="*/ 1 h 194"/>
                <a:gd name="T16" fmla="*/ 4 w 46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94">
                  <a:moveTo>
                    <a:pt x="4" y="0"/>
                  </a:moveTo>
                  <a:cubicBezTo>
                    <a:pt x="46" y="193"/>
                    <a:pt x="46" y="193"/>
                    <a:pt x="46" y="193"/>
                  </a:cubicBezTo>
                  <a:cubicBezTo>
                    <a:pt x="44" y="193"/>
                    <a:pt x="44" y="193"/>
                    <a:pt x="44" y="193"/>
                  </a:cubicBezTo>
                  <a:cubicBezTo>
                    <a:pt x="44" y="193"/>
                    <a:pt x="43" y="194"/>
                    <a:pt x="43" y="194"/>
                  </a:cubicBezTo>
                  <a:cubicBezTo>
                    <a:pt x="43" y="194"/>
                    <a:pt x="43" y="194"/>
                    <a:pt x="43" y="19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8" name="Freeform 78"/>
            <p:cNvSpPr/>
            <p:nvPr/>
          </p:nvSpPr>
          <p:spPr bwMode="auto">
            <a:xfrm>
              <a:off x="1115" y="2955"/>
              <a:ext cx="577" cy="477"/>
            </a:xfrm>
            <a:custGeom>
              <a:avLst/>
              <a:gdLst>
                <a:gd name="T0" fmla="*/ 91 w 91"/>
                <a:gd name="T1" fmla="*/ 35 h 75"/>
                <a:gd name="T2" fmla="*/ 91 w 91"/>
                <a:gd name="T3" fmla="*/ 36 h 75"/>
                <a:gd name="T4" fmla="*/ 90 w 91"/>
                <a:gd name="T5" fmla="*/ 39 h 75"/>
                <a:gd name="T6" fmla="*/ 87 w 91"/>
                <a:gd name="T7" fmla="*/ 41 h 75"/>
                <a:gd name="T8" fmla="*/ 78 w 91"/>
                <a:gd name="T9" fmla="*/ 46 h 75"/>
                <a:gd name="T10" fmla="*/ 52 w 91"/>
                <a:gd name="T11" fmla="*/ 58 h 75"/>
                <a:gd name="T12" fmla="*/ 26 w 91"/>
                <a:gd name="T13" fmla="*/ 70 h 75"/>
                <a:gd name="T14" fmla="*/ 14 w 91"/>
                <a:gd name="T15" fmla="*/ 75 h 75"/>
                <a:gd name="T16" fmla="*/ 13 w 91"/>
                <a:gd name="T17" fmla="*/ 75 h 75"/>
                <a:gd name="T18" fmla="*/ 12 w 91"/>
                <a:gd name="T19" fmla="*/ 75 h 75"/>
                <a:gd name="T20" fmla="*/ 11 w 91"/>
                <a:gd name="T21" fmla="*/ 73 h 75"/>
                <a:gd name="T22" fmla="*/ 0 w 91"/>
                <a:gd name="T23" fmla="*/ 31 h 75"/>
                <a:gd name="T24" fmla="*/ 0 w 91"/>
                <a:gd name="T25" fmla="*/ 31 h 75"/>
                <a:gd name="T26" fmla="*/ 2 w 91"/>
                <a:gd name="T27" fmla="*/ 32 h 75"/>
                <a:gd name="T28" fmla="*/ 2 w 91"/>
                <a:gd name="T29" fmla="*/ 32 h 75"/>
                <a:gd name="T30" fmla="*/ 4 w 91"/>
                <a:gd name="T31" fmla="*/ 32 h 75"/>
                <a:gd name="T32" fmla="*/ 15 w 91"/>
                <a:gd name="T33" fmla="*/ 70 h 75"/>
                <a:gd name="T34" fmla="*/ 75 w 91"/>
                <a:gd name="T35" fmla="*/ 43 h 75"/>
                <a:gd name="T36" fmla="*/ 87 w 91"/>
                <a:gd name="T37" fmla="*/ 36 h 75"/>
                <a:gd name="T38" fmla="*/ 87 w 91"/>
                <a:gd name="T39" fmla="*/ 34 h 75"/>
                <a:gd name="T40" fmla="*/ 85 w 91"/>
                <a:gd name="T41" fmla="*/ 29 h 75"/>
                <a:gd name="T42" fmla="*/ 80 w 91"/>
                <a:gd name="T43" fmla="*/ 9 h 75"/>
                <a:gd name="T44" fmla="*/ 79 w 91"/>
                <a:gd name="T45" fmla="*/ 2 h 75"/>
                <a:gd name="T46" fmla="*/ 81 w 91"/>
                <a:gd name="T47" fmla="*/ 2 h 75"/>
                <a:gd name="T48" fmla="*/ 82 w 91"/>
                <a:gd name="T49" fmla="*/ 0 h 75"/>
                <a:gd name="T50" fmla="*/ 82 w 91"/>
                <a:gd name="T51" fmla="*/ 0 h 75"/>
                <a:gd name="T52" fmla="*/ 83 w 91"/>
                <a:gd name="T53" fmla="*/ 6 h 75"/>
                <a:gd name="T54" fmla="*/ 88 w 91"/>
                <a:gd name="T55" fmla="*/ 26 h 75"/>
                <a:gd name="T56" fmla="*/ 91 w 91"/>
                <a:gd name="T57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" h="75">
                  <a:moveTo>
                    <a:pt x="91" y="35"/>
                  </a:moveTo>
                  <a:cubicBezTo>
                    <a:pt x="91" y="35"/>
                    <a:pt x="91" y="36"/>
                    <a:pt x="91" y="36"/>
                  </a:cubicBezTo>
                  <a:cubicBezTo>
                    <a:pt x="91" y="38"/>
                    <a:pt x="91" y="38"/>
                    <a:pt x="90" y="39"/>
                  </a:cubicBezTo>
                  <a:cubicBezTo>
                    <a:pt x="89" y="40"/>
                    <a:pt x="88" y="40"/>
                    <a:pt x="87" y="41"/>
                  </a:cubicBezTo>
                  <a:cubicBezTo>
                    <a:pt x="85" y="42"/>
                    <a:pt x="82" y="44"/>
                    <a:pt x="78" y="46"/>
                  </a:cubicBezTo>
                  <a:cubicBezTo>
                    <a:pt x="71" y="49"/>
                    <a:pt x="62" y="54"/>
                    <a:pt x="52" y="58"/>
                  </a:cubicBezTo>
                  <a:cubicBezTo>
                    <a:pt x="43" y="62"/>
                    <a:pt x="33" y="66"/>
                    <a:pt x="26" y="70"/>
                  </a:cubicBezTo>
                  <a:cubicBezTo>
                    <a:pt x="19" y="73"/>
                    <a:pt x="14" y="75"/>
                    <a:pt x="14" y="75"/>
                  </a:cubicBezTo>
                  <a:cubicBezTo>
                    <a:pt x="14" y="75"/>
                    <a:pt x="14" y="75"/>
                    <a:pt x="13" y="75"/>
                  </a:cubicBezTo>
                  <a:cubicBezTo>
                    <a:pt x="13" y="75"/>
                    <a:pt x="13" y="75"/>
                    <a:pt x="12" y="75"/>
                  </a:cubicBezTo>
                  <a:cubicBezTo>
                    <a:pt x="12" y="74"/>
                    <a:pt x="12" y="74"/>
                    <a:pt x="11" y="7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23" y="67"/>
                    <a:pt x="56" y="53"/>
                    <a:pt x="75" y="43"/>
                  </a:cubicBezTo>
                  <a:cubicBezTo>
                    <a:pt x="81" y="40"/>
                    <a:pt x="86" y="38"/>
                    <a:pt x="87" y="36"/>
                  </a:cubicBezTo>
                  <a:cubicBezTo>
                    <a:pt x="87" y="36"/>
                    <a:pt x="87" y="35"/>
                    <a:pt x="87" y="34"/>
                  </a:cubicBezTo>
                  <a:cubicBezTo>
                    <a:pt x="86" y="33"/>
                    <a:pt x="86" y="31"/>
                    <a:pt x="85" y="29"/>
                  </a:cubicBezTo>
                  <a:cubicBezTo>
                    <a:pt x="84" y="24"/>
                    <a:pt x="82" y="17"/>
                    <a:pt x="80" y="9"/>
                  </a:cubicBezTo>
                  <a:cubicBezTo>
                    <a:pt x="80" y="7"/>
                    <a:pt x="79" y="5"/>
                    <a:pt x="79" y="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1"/>
                    <a:pt x="82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2"/>
                    <a:pt x="83" y="4"/>
                    <a:pt x="83" y="6"/>
                  </a:cubicBezTo>
                  <a:cubicBezTo>
                    <a:pt x="85" y="14"/>
                    <a:pt x="87" y="21"/>
                    <a:pt x="88" y="26"/>
                  </a:cubicBezTo>
                  <a:cubicBezTo>
                    <a:pt x="89" y="31"/>
                    <a:pt x="90" y="34"/>
                    <a:pt x="91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9" name="Freeform 79"/>
            <p:cNvSpPr/>
            <p:nvPr/>
          </p:nvSpPr>
          <p:spPr bwMode="auto">
            <a:xfrm>
              <a:off x="1610" y="2943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4 h 4"/>
                <a:gd name="T8" fmla="*/ 0 w 4"/>
                <a:gd name="T9" fmla="*/ 1 h 4"/>
                <a:gd name="T10" fmla="*/ 1 w 4"/>
                <a:gd name="T11" fmla="*/ 0 h 4"/>
                <a:gd name="T12" fmla="*/ 4 w 4"/>
                <a:gd name="T13" fmla="*/ 1 h 4"/>
                <a:gd name="T14" fmla="*/ 4 w 4"/>
                <a:gd name="T15" fmla="*/ 1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0" name="Freeform 80"/>
            <p:cNvSpPr/>
            <p:nvPr/>
          </p:nvSpPr>
          <p:spPr bwMode="auto">
            <a:xfrm>
              <a:off x="1585" y="2809"/>
              <a:ext cx="50" cy="140"/>
            </a:xfrm>
            <a:custGeom>
              <a:avLst/>
              <a:gdLst>
                <a:gd name="T0" fmla="*/ 8 w 8"/>
                <a:gd name="T1" fmla="*/ 22 h 22"/>
                <a:gd name="T2" fmla="*/ 8 w 8"/>
                <a:gd name="T3" fmla="*/ 22 h 22"/>
                <a:gd name="T4" fmla="*/ 5 w 8"/>
                <a:gd name="T5" fmla="*/ 21 h 22"/>
                <a:gd name="T6" fmla="*/ 4 w 8"/>
                <a:gd name="T7" fmla="*/ 22 h 22"/>
                <a:gd name="T8" fmla="*/ 0 w 8"/>
                <a:gd name="T9" fmla="*/ 5 h 22"/>
                <a:gd name="T10" fmla="*/ 0 w 8"/>
                <a:gd name="T11" fmla="*/ 3 h 22"/>
                <a:gd name="T12" fmla="*/ 2 w 8"/>
                <a:gd name="T13" fmla="*/ 3 h 22"/>
                <a:gd name="T14" fmla="*/ 3 w 8"/>
                <a:gd name="T15" fmla="*/ 1 h 22"/>
                <a:gd name="T16" fmla="*/ 3 w 8"/>
                <a:gd name="T17" fmla="*/ 0 h 22"/>
                <a:gd name="T18" fmla="*/ 8 w 8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22">
                  <a:moveTo>
                    <a:pt x="8" y="22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21"/>
                    <a:pt x="6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16"/>
                    <a:pt x="1" y="11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5" y="8"/>
                    <a:pt x="6" y="16"/>
                    <a:pt x="8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1" name="Freeform 81"/>
            <p:cNvSpPr/>
            <p:nvPr/>
          </p:nvSpPr>
          <p:spPr bwMode="auto">
            <a:xfrm>
              <a:off x="1134" y="2949"/>
              <a:ext cx="482" cy="210"/>
            </a:xfrm>
            <a:custGeom>
              <a:avLst/>
              <a:gdLst>
                <a:gd name="T0" fmla="*/ 76 w 76"/>
                <a:gd name="T1" fmla="*/ 3 h 33"/>
                <a:gd name="T2" fmla="*/ 1 w 76"/>
                <a:gd name="T3" fmla="*/ 33 h 33"/>
                <a:gd name="T4" fmla="*/ 0 w 76"/>
                <a:gd name="T5" fmla="*/ 29 h 33"/>
                <a:gd name="T6" fmla="*/ 75 w 76"/>
                <a:gd name="T7" fmla="*/ 0 h 33"/>
                <a:gd name="T8" fmla="*/ 76 w 7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3">
                  <a:moveTo>
                    <a:pt x="76" y="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"/>
                    <a:pt x="75" y="2"/>
                    <a:pt x="76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2" name="Freeform 82"/>
            <p:cNvSpPr/>
            <p:nvPr/>
          </p:nvSpPr>
          <p:spPr bwMode="auto">
            <a:xfrm>
              <a:off x="1089" y="2828"/>
              <a:ext cx="521" cy="305"/>
            </a:xfrm>
            <a:custGeom>
              <a:avLst/>
              <a:gdLst>
                <a:gd name="T0" fmla="*/ 82 w 82"/>
                <a:gd name="T1" fmla="*/ 19 h 48"/>
                <a:gd name="T2" fmla="*/ 7 w 82"/>
                <a:gd name="T3" fmla="*/ 48 h 48"/>
                <a:gd name="T4" fmla="*/ 0 w 82"/>
                <a:gd name="T5" fmla="*/ 25 h 48"/>
                <a:gd name="T6" fmla="*/ 1 w 82"/>
                <a:gd name="T7" fmla="*/ 25 h 48"/>
                <a:gd name="T8" fmla="*/ 2 w 82"/>
                <a:gd name="T9" fmla="*/ 25 h 48"/>
                <a:gd name="T10" fmla="*/ 78 w 82"/>
                <a:gd name="T11" fmla="*/ 0 h 48"/>
                <a:gd name="T12" fmla="*/ 78 w 82"/>
                <a:gd name="T13" fmla="*/ 2 h 48"/>
                <a:gd name="T14" fmla="*/ 82 w 82"/>
                <a:gd name="T15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48">
                  <a:moveTo>
                    <a:pt x="82" y="19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1"/>
                    <a:pt x="78" y="1"/>
                    <a:pt x="78" y="2"/>
                  </a:cubicBezTo>
                  <a:cubicBezTo>
                    <a:pt x="79" y="8"/>
                    <a:pt x="81" y="13"/>
                    <a:pt x="82" y="19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3" name="Freeform 83"/>
            <p:cNvSpPr/>
            <p:nvPr/>
          </p:nvSpPr>
          <p:spPr bwMode="auto">
            <a:xfrm>
              <a:off x="1578" y="2803"/>
              <a:ext cx="26" cy="25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1 w 4"/>
                <a:gd name="T7" fmla="*/ 4 h 4"/>
                <a:gd name="T8" fmla="*/ 0 w 4"/>
                <a:gd name="T9" fmla="*/ 1 h 4"/>
                <a:gd name="T10" fmla="*/ 2 w 4"/>
                <a:gd name="T11" fmla="*/ 0 h 4"/>
                <a:gd name="T12" fmla="*/ 4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4" name="Freeform 84"/>
            <p:cNvSpPr/>
            <p:nvPr/>
          </p:nvSpPr>
          <p:spPr bwMode="auto">
            <a:xfrm>
              <a:off x="1546" y="2650"/>
              <a:ext cx="58" cy="159"/>
            </a:xfrm>
            <a:custGeom>
              <a:avLst/>
              <a:gdLst>
                <a:gd name="T0" fmla="*/ 9 w 9"/>
                <a:gd name="T1" fmla="*/ 25 h 25"/>
                <a:gd name="T2" fmla="*/ 7 w 9"/>
                <a:gd name="T3" fmla="*/ 24 h 25"/>
                <a:gd name="T4" fmla="*/ 5 w 9"/>
                <a:gd name="T5" fmla="*/ 25 h 25"/>
                <a:gd name="T6" fmla="*/ 0 w 9"/>
                <a:gd name="T7" fmla="*/ 2 h 25"/>
                <a:gd name="T8" fmla="*/ 2 w 9"/>
                <a:gd name="T9" fmla="*/ 2 h 25"/>
                <a:gd name="T10" fmla="*/ 4 w 9"/>
                <a:gd name="T11" fmla="*/ 0 h 25"/>
                <a:gd name="T12" fmla="*/ 4 w 9"/>
                <a:gd name="T13" fmla="*/ 0 h 25"/>
                <a:gd name="T14" fmla="*/ 9 w 9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5">
                  <a:moveTo>
                    <a:pt x="9" y="25"/>
                  </a:moveTo>
                  <a:cubicBezTo>
                    <a:pt x="9" y="24"/>
                    <a:pt x="8" y="24"/>
                    <a:pt x="7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17"/>
                    <a:pt x="2" y="10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8"/>
                    <a:pt x="7" y="17"/>
                    <a:pt x="9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5" name="Freeform 85"/>
            <p:cNvSpPr/>
            <p:nvPr/>
          </p:nvSpPr>
          <p:spPr bwMode="auto">
            <a:xfrm>
              <a:off x="1089" y="2809"/>
              <a:ext cx="496" cy="178"/>
            </a:xfrm>
            <a:custGeom>
              <a:avLst/>
              <a:gdLst>
                <a:gd name="T0" fmla="*/ 78 w 78"/>
                <a:gd name="T1" fmla="*/ 3 h 28"/>
                <a:gd name="T2" fmla="*/ 2 w 78"/>
                <a:gd name="T3" fmla="*/ 28 h 28"/>
                <a:gd name="T4" fmla="*/ 1 w 78"/>
                <a:gd name="T5" fmla="*/ 28 h 28"/>
                <a:gd name="T6" fmla="*/ 0 w 78"/>
                <a:gd name="T7" fmla="*/ 28 h 28"/>
                <a:gd name="T8" fmla="*/ 0 w 78"/>
                <a:gd name="T9" fmla="*/ 26 h 28"/>
                <a:gd name="T10" fmla="*/ 1 w 78"/>
                <a:gd name="T11" fmla="*/ 25 h 28"/>
                <a:gd name="T12" fmla="*/ 77 w 78"/>
                <a:gd name="T13" fmla="*/ 0 h 28"/>
                <a:gd name="T14" fmla="*/ 78 w 78"/>
                <a:gd name="T15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28">
                  <a:moveTo>
                    <a:pt x="78" y="3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1" y="28"/>
                  </a:cubicBezTo>
                  <a:cubicBezTo>
                    <a:pt x="1" y="28"/>
                    <a:pt x="1" y="28"/>
                    <a:pt x="0" y="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"/>
                    <a:pt x="78" y="2"/>
                    <a:pt x="78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6" name="Freeform 86"/>
            <p:cNvSpPr/>
            <p:nvPr/>
          </p:nvSpPr>
          <p:spPr bwMode="auto">
            <a:xfrm>
              <a:off x="1546" y="2638"/>
              <a:ext cx="26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4 h 4"/>
                <a:gd name="T8" fmla="*/ 0 w 4"/>
                <a:gd name="T9" fmla="*/ 1 h 4"/>
                <a:gd name="T10" fmla="*/ 0 w 4"/>
                <a:gd name="T11" fmla="*/ 1 h 4"/>
                <a:gd name="T12" fmla="*/ 1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7" name="Freeform 87"/>
            <p:cNvSpPr/>
            <p:nvPr/>
          </p:nvSpPr>
          <p:spPr bwMode="auto">
            <a:xfrm>
              <a:off x="1521" y="2504"/>
              <a:ext cx="51" cy="146"/>
            </a:xfrm>
            <a:custGeom>
              <a:avLst/>
              <a:gdLst>
                <a:gd name="T0" fmla="*/ 8 w 8"/>
                <a:gd name="T1" fmla="*/ 23 h 23"/>
                <a:gd name="T2" fmla="*/ 5 w 8"/>
                <a:gd name="T3" fmla="*/ 21 h 23"/>
                <a:gd name="T4" fmla="*/ 4 w 8"/>
                <a:gd name="T5" fmla="*/ 22 h 23"/>
                <a:gd name="T6" fmla="*/ 0 w 8"/>
                <a:gd name="T7" fmla="*/ 3 h 23"/>
                <a:gd name="T8" fmla="*/ 1 w 8"/>
                <a:gd name="T9" fmla="*/ 2 h 23"/>
                <a:gd name="T10" fmla="*/ 3 w 8"/>
                <a:gd name="T11" fmla="*/ 0 h 23"/>
                <a:gd name="T12" fmla="*/ 3 w 8"/>
                <a:gd name="T13" fmla="*/ 0 h 23"/>
                <a:gd name="T14" fmla="*/ 8 w 8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3">
                  <a:moveTo>
                    <a:pt x="8" y="23"/>
                  </a:moveTo>
                  <a:cubicBezTo>
                    <a:pt x="7" y="22"/>
                    <a:pt x="6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15"/>
                    <a:pt x="1" y="9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7"/>
                    <a:pt x="6" y="15"/>
                    <a:pt x="8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8" name="Freeform 88"/>
            <p:cNvSpPr/>
            <p:nvPr/>
          </p:nvSpPr>
          <p:spPr bwMode="auto">
            <a:xfrm>
              <a:off x="1032" y="2644"/>
              <a:ext cx="514" cy="152"/>
            </a:xfrm>
            <a:custGeom>
              <a:avLst/>
              <a:gdLst>
                <a:gd name="T0" fmla="*/ 81 w 81"/>
                <a:gd name="T1" fmla="*/ 0 h 24"/>
                <a:gd name="T2" fmla="*/ 81 w 81"/>
                <a:gd name="T3" fmla="*/ 3 h 24"/>
                <a:gd name="T4" fmla="*/ 3 w 81"/>
                <a:gd name="T5" fmla="*/ 24 h 24"/>
                <a:gd name="T6" fmla="*/ 2 w 81"/>
                <a:gd name="T7" fmla="*/ 24 h 24"/>
                <a:gd name="T8" fmla="*/ 1 w 81"/>
                <a:gd name="T9" fmla="*/ 24 h 24"/>
                <a:gd name="T10" fmla="*/ 0 w 81"/>
                <a:gd name="T11" fmla="*/ 22 h 24"/>
                <a:gd name="T12" fmla="*/ 2 w 81"/>
                <a:gd name="T13" fmla="*/ 20 h 24"/>
                <a:gd name="T14" fmla="*/ 81 w 81"/>
                <a:gd name="T15" fmla="*/ 0 h 24"/>
                <a:gd name="T16" fmla="*/ 81 w 81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24">
                  <a:moveTo>
                    <a:pt x="81" y="0"/>
                  </a:moveTo>
                  <a:cubicBezTo>
                    <a:pt x="81" y="1"/>
                    <a:pt x="81" y="2"/>
                    <a:pt x="81" y="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1" y="24"/>
                    <a:pt x="1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1" y="21"/>
                    <a:pt x="2" y="2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9" name="Freeform 89"/>
            <p:cNvSpPr/>
            <p:nvPr/>
          </p:nvSpPr>
          <p:spPr bwMode="auto">
            <a:xfrm>
              <a:off x="988" y="2523"/>
              <a:ext cx="558" cy="261"/>
            </a:xfrm>
            <a:custGeom>
              <a:avLst/>
              <a:gdLst>
                <a:gd name="T0" fmla="*/ 88 w 88"/>
                <a:gd name="T1" fmla="*/ 19 h 41"/>
                <a:gd name="T2" fmla="*/ 9 w 88"/>
                <a:gd name="T3" fmla="*/ 39 h 41"/>
                <a:gd name="T4" fmla="*/ 7 w 88"/>
                <a:gd name="T5" fmla="*/ 41 h 41"/>
                <a:gd name="T6" fmla="*/ 0 w 88"/>
                <a:gd name="T7" fmla="*/ 15 h 41"/>
                <a:gd name="T8" fmla="*/ 0 w 88"/>
                <a:gd name="T9" fmla="*/ 15 h 41"/>
                <a:gd name="T10" fmla="*/ 2 w 88"/>
                <a:gd name="T11" fmla="*/ 16 h 41"/>
                <a:gd name="T12" fmla="*/ 3 w 88"/>
                <a:gd name="T13" fmla="*/ 16 h 41"/>
                <a:gd name="T14" fmla="*/ 84 w 88"/>
                <a:gd name="T15" fmla="*/ 0 h 41"/>
                <a:gd name="T16" fmla="*/ 88 w 88"/>
                <a:gd name="T17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41">
                  <a:moveTo>
                    <a:pt x="88" y="19"/>
                  </a:move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7" y="40"/>
                    <a:pt x="7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6"/>
                    <a:pt x="86" y="12"/>
                    <a:pt x="88" y="19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0" name="Freeform 90"/>
            <p:cNvSpPr/>
            <p:nvPr/>
          </p:nvSpPr>
          <p:spPr bwMode="auto">
            <a:xfrm>
              <a:off x="1515" y="2491"/>
              <a:ext cx="25" cy="32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2 w 4"/>
                <a:gd name="T5" fmla="*/ 4 h 5"/>
                <a:gd name="T6" fmla="*/ 1 w 4"/>
                <a:gd name="T7" fmla="*/ 5 h 5"/>
                <a:gd name="T8" fmla="*/ 0 w 4"/>
                <a:gd name="T9" fmla="*/ 1 h 5"/>
                <a:gd name="T10" fmla="*/ 2 w 4"/>
                <a:gd name="T11" fmla="*/ 1 h 5"/>
                <a:gd name="T12" fmla="*/ 4 w 4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1" name="Freeform 91"/>
            <p:cNvSpPr/>
            <p:nvPr/>
          </p:nvSpPr>
          <p:spPr bwMode="auto">
            <a:xfrm>
              <a:off x="1508" y="2027"/>
              <a:ext cx="26" cy="2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2 w 4"/>
                <a:gd name="T5" fmla="*/ 4 h 4"/>
                <a:gd name="T6" fmla="*/ 1 w 4"/>
                <a:gd name="T7" fmla="*/ 4 h 4"/>
                <a:gd name="T8" fmla="*/ 0 w 4"/>
                <a:gd name="T9" fmla="*/ 3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2" name="Freeform 92"/>
            <p:cNvSpPr/>
            <p:nvPr/>
          </p:nvSpPr>
          <p:spPr bwMode="auto">
            <a:xfrm>
              <a:off x="1483" y="2351"/>
              <a:ext cx="57" cy="153"/>
            </a:xfrm>
            <a:custGeom>
              <a:avLst/>
              <a:gdLst>
                <a:gd name="T0" fmla="*/ 7 w 9"/>
                <a:gd name="T1" fmla="*/ 13 h 24"/>
                <a:gd name="T2" fmla="*/ 9 w 9"/>
                <a:gd name="T3" fmla="*/ 24 h 24"/>
                <a:gd name="T4" fmla="*/ 7 w 9"/>
                <a:gd name="T5" fmla="*/ 23 h 24"/>
                <a:gd name="T6" fmla="*/ 5 w 9"/>
                <a:gd name="T7" fmla="*/ 23 h 24"/>
                <a:gd name="T8" fmla="*/ 0 w 9"/>
                <a:gd name="T9" fmla="*/ 2 h 24"/>
                <a:gd name="T10" fmla="*/ 2 w 9"/>
                <a:gd name="T11" fmla="*/ 2 h 24"/>
                <a:gd name="T12" fmla="*/ 4 w 9"/>
                <a:gd name="T13" fmla="*/ 0 h 24"/>
                <a:gd name="T14" fmla="*/ 4 w 9"/>
                <a:gd name="T15" fmla="*/ 0 h 24"/>
                <a:gd name="T16" fmla="*/ 7 w 9"/>
                <a:gd name="T17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4">
                  <a:moveTo>
                    <a:pt x="7" y="13"/>
                  </a:moveTo>
                  <a:cubicBezTo>
                    <a:pt x="7" y="17"/>
                    <a:pt x="8" y="20"/>
                    <a:pt x="9" y="24"/>
                  </a:cubicBezTo>
                  <a:cubicBezTo>
                    <a:pt x="9" y="23"/>
                    <a:pt x="8" y="22"/>
                    <a:pt x="7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3" y="16"/>
                    <a:pt x="2" y="9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6" y="9"/>
                    <a:pt x="7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4" name="Freeform 93"/>
            <p:cNvSpPr/>
            <p:nvPr/>
          </p:nvSpPr>
          <p:spPr bwMode="auto">
            <a:xfrm>
              <a:off x="1508" y="2027"/>
              <a:ext cx="13" cy="13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5" name="Freeform 94"/>
            <p:cNvSpPr/>
            <p:nvPr/>
          </p:nvSpPr>
          <p:spPr bwMode="auto">
            <a:xfrm>
              <a:off x="988" y="2498"/>
              <a:ext cx="533" cy="127"/>
            </a:xfrm>
            <a:custGeom>
              <a:avLst/>
              <a:gdLst>
                <a:gd name="T0" fmla="*/ 84 w 84"/>
                <a:gd name="T1" fmla="*/ 4 h 20"/>
                <a:gd name="T2" fmla="*/ 3 w 84"/>
                <a:gd name="T3" fmla="*/ 20 h 20"/>
                <a:gd name="T4" fmla="*/ 2 w 84"/>
                <a:gd name="T5" fmla="*/ 20 h 20"/>
                <a:gd name="T6" fmla="*/ 0 w 84"/>
                <a:gd name="T7" fmla="*/ 19 h 20"/>
                <a:gd name="T8" fmla="*/ 2 w 84"/>
                <a:gd name="T9" fmla="*/ 16 h 20"/>
                <a:gd name="T10" fmla="*/ 83 w 84"/>
                <a:gd name="T11" fmla="*/ 0 h 20"/>
                <a:gd name="T12" fmla="*/ 84 w 84"/>
                <a:gd name="T1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20">
                  <a:moveTo>
                    <a:pt x="84" y="4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1"/>
                    <a:pt x="83" y="2"/>
                    <a:pt x="8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6" name="Freeform 95"/>
            <p:cNvSpPr/>
            <p:nvPr/>
          </p:nvSpPr>
          <p:spPr bwMode="auto">
            <a:xfrm>
              <a:off x="1483" y="2339"/>
              <a:ext cx="25" cy="25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2 w 4"/>
                <a:gd name="T5" fmla="*/ 4 h 4"/>
                <a:gd name="T6" fmla="*/ 0 w 4"/>
                <a:gd name="T7" fmla="*/ 4 h 4"/>
                <a:gd name="T8" fmla="*/ 0 w 4"/>
                <a:gd name="T9" fmla="*/ 0 h 4"/>
                <a:gd name="T10" fmla="*/ 2 w 4"/>
                <a:gd name="T11" fmla="*/ 0 h 4"/>
                <a:gd name="T12" fmla="*/ 4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7" name="Freeform 96"/>
            <p:cNvSpPr/>
            <p:nvPr/>
          </p:nvSpPr>
          <p:spPr bwMode="auto">
            <a:xfrm>
              <a:off x="1458" y="2218"/>
              <a:ext cx="50" cy="133"/>
            </a:xfrm>
            <a:custGeom>
              <a:avLst/>
              <a:gdLst>
                <a:gd name="T0" fmla="*/ 8 w 8"/>
                <a:gd name="T1" fmla="*/ 21 h 21"/>
                <a:gd name="T2" fmla="*/ 6 w 8"/>
                <a:gd name="T3" fmla="*/ 19 h 21"/>
                <a:gd name="T4" fmla="*/ 4 w 8"/>
                <a:gd name="T5" fmla="*/ 19 h 21"/>
                <a:gd name="T6" fmla="*/ 3 w 8"/>
                <a:gd name="T7" fmla="*/ 15 h 21"/>
                <a:gd name="T8" fmla="*/ 0 w 8"/>
                <a:gd name="T9" fmla="*/ 2 h 21"/>
                <a:gd name="T10" fmla="*/ 2 w 8"/>
                <a:gd name="T11" fmla="*/ 2 h 21"/>
                <a:gd name="T12" fmla="*/ 4 w 8"/>
                <a:gd name="T13" fmla="*/ 0 h 21"/>
                <a:gd name="T14" fmla="*/ 4 w 8"/>
                <a:gd name="T15" fmla="*/ 0 h 21"/>
                <a:gd name="T16" fmla="*/ 8 w 8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1">
                  <a:moveTo>
                    <a:pt x="8" y="21"/>
                  </a:moveTo>
                  <a:cubicBezTo>
                    <a:pt x="8" y="20"/>
                    <a:pt x="7" y="19"/>
                    <a:pt x="6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3" y="17"/>
                    <a:pt x="3" y="15"/>
                  </a:cubicBezTo>
                  <a:cubicBezTo>
                    <a:pt x="2" y="10"/>
                    <a:pt x="1" y="6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6"/>
                    <a:pt x="6" y="13"/>
                    <a:pt x="8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8" name="Freeform 97"/>
            <p:cNvSpPr/>
            <p:nvPr/>
          </p:nvSpPr>
          <p:spPr bwMode="auto">
            <a:xfrm>
              <a:off x="943" y="2339"/>
              <a:ext cx="540" cy="127"/>
            </a:xfrm>
            <a:custGeom>
              <a:avLst/>
              <a:gdLst>
                <a:gd name="T0" fmla="*/ 85 w 85"/>
                <a:gd name="T1" fmla="*/ 4 h 20"/>
                <a:gd name="T2" fmla="*/ 1 w 85"/>
                <a:gd name="T3" fmla="*/ 20 h 20"/>
                <a:gd name="T4" fmla="*/ 0 w 85"/>
                <a:gd name="T5" fmla="*/ 17 h 20"/>
                <a:gd name="T6" fmla="*/ 85 w 85"/>
                <a:gd name="T7" fmla="*/ 0 h 20"/>
                <a:gd name="T8" fmla="*/ 85 w 85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0">
                  <a:moveTo>
                    <a:pt x="85" y="4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2"/>
                    <a:pt x="85" y="3"/>
                    <a:pt x="85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9" name="Freeform 98"/>
            <p:cNvSpPr/>
            <p:nvPr/>
          </p:nvSpPr>
          <p:spPr bwMode="auto">
            <a:xfrm>
              <a:off x="886" y="2231"/>
              <a:ext cx="597" cy="216"/>
            </a:xfrm>
            <a:custGeom>
              <a:avLst/>
              <a:gdLst>
                <a:gd name="T0" fmla="*/ 94 w 94"/>
                <a:gd name="T1" fmla="*/ 17 h 34"/>
                <a:gd name="T2" fmla="*/ 9 w 94"/>
                <a:gd name="T3" fmla="*/ 34 h 34"/>
                <a:gd name="T4" fmla="*/ 0 w 94"/>
                <a:gd name="T5" fmla="*/ 5 h 34"/>
                <a:gd name="T6" fmla="*/ 90 w 94"/>
                <a:gd name="T7" fmla="*/ 0 h 34"/>
                <a:gd name="T8" fmla="*/ 93 w 94"/>
                <a:gd name="T9" fmla="*/ 13 h 34"/>
                <a:gd name="T10" fmla="*/ 94 w 9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34">
                  <a:moveTo>
                    <a:pt x="94" y="17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4"/>
                    <a:pt x="92" y="8"/>
                    <a:pt x="93" y="13"/>
                  </a:cubicBezTo>
                  <a:cubicBezTo>
                    <a:pt x="93" y="15"/>
                    <a:pt x="93" y="16"/>
                    <a:pt x="94" y="17"/>
                  </a:cubicBezTo>
                  <a:close/>
                </a:path>
              </a:pathLst>
            </a:custGeom>
            <a:solidFill>
              <a:srgbClr val="A77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6" name="Freeform 99"/>
            <p:cNvSpPr/>
            <p:nvPr/>
          </p:nvSpPr>
          <p:spPr bwMode="auto">
            <a:xfrm>
              <a:off x="1451" y="2205"/>
              <a:ext cx="32" cy="26"/>
            </a:xfrm>
            <a:custGeom>
              <a:avLst/>
              <a:gdLst>
                <a:gd name="T0" fmla="*/ 4 w 5"/>
                <a:gd name="T1" fmla="*/ 1 h 4"/>
                <a:gd name="T2" fmla="*/ 5 w 5"/>
                <a:gd name="T3" fmla="*/ 2 h 4"/>
                <a:gd name="T4" fmla="*/ 5 w 5"/>
                <a:gd name="T5" fmla="*/ 2 h 4"/>
                <a:gd name="T6" fmla="*/ 3 w 5"/>
                <a:gd name="T7" fmla="*/ 4 h 4"/>
                <a:gd name="T8" fmla="*/ 1 w 5"/>
                <a:gd name="T9" fmla="*/ 4 h 4"/>
                <a:gd name="T10" fmla="*/ 0 w 5"/>
                <a:gd name="T11" fmla="*/ 0 h 4"/>
                <a:gd name="T12" fmla="*/ 3 w 5"/>
                <a:gd name="T13" fmla="*/ 0 h 4"/>
                <a:gd name="T14" fmla="*/ 4 w 5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5" y="1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7" name="Freeform 100"/>
            <p:cNvSpPr/>
            <p:nvPr/>
          </p:nvSpPr>
          <p:spPr bwMode="auto">
            <a:xfrm>
              <a:off x="829" y="2097"/>
              <a:ext cx="648" cy="159"/>
            </a:xfrm>
            <a:custGeom>
              <a:avLst/>
              <a:gdLst>
                <a:gd name="T0" fmla="*/ 102 w 102"/>
                <a:gd name="T1" fmla="*/ 18 h 25"/>
                <a:gd name="T2" fmla="*/ 101 w 102"/>
                <a:gd name="T3" fmla="*/ 17 h 25"/>
                <a:gd name="T4" fmla="*/ 98 w 102"/>
                <a:gd name="T5" fmla="*/ 17 h 25"/>
                <a:gd name="T6" fmla="*/ 96 w 102"/>
                <a:gd name="T7" fmla="*/ 4 h 25"/>
                <a:gd name="T8" fmla="*/ 5 w 102"/>
                <a:gd name="T9" fmla="*/ 8 h 25"/>
                <a:gd name="T10" fmla="*/ 8 w 102"/>
                <a:gd name="T11" fmla="*/ 22 h 25"/>
                <a:gd name="T12" fmla="*/ 7 w 102"/>
                <a:gd name="T13" fmla="*/ 22 h 25"/>
                <a:gd name="T14" fmla="*/ 5 w 102"/>
                <a:gd name="T15" fmla="*/ 24 h 25"/>
                <a:gd name="T16" fmla="*/ 5 w 102"/>
                <a:gd name="T17" fmla="*/ 25 h 25"/>
                <a:gd name="T18" fmla="*/ 0 w 102"/>
                <a:gd name="T19" fmla="*/ 7 h 25"/>
                <a:gd name="T20" fmla="*/ 1 w 102"/>
                <a:gd name="T21" fmla="*/ 5 h 25"/>
                <a:gd name="T22" fmla="*/ 2 w 102"/>
                <a:gd name="T23" fmla="*/ 4 h 25"/>
                <a:gd name="T24" fmla="*/ 97 w 102"/>
                <a:gd name="T25" fmla="*/ 0 h 25"/>
                <a:gd name="T26" fmla="*/ 97 w 102"/>
                <a:gd name="T27" fmla="*/ 0 h 25"/>
                <a:gd name="T28" fmla="*/ 99 w 102"/>
                <a:gd name="T29" fmla="*/ 2 h 25"/>
                <a:gd name="T30" fmla="*/ 102 w 102"/>
                <a:gd name="T31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25">
                  <a:moveTo>
                    <a:pt x="102" y="18"/>
                  </a:moveTo>
                  <a:cubicBezTo>
                    <a:pt x="102" y="17"/>
                    <a:pt x="101" y="17"/>
                    <a:pt x="101" y="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7" y="11"/>
                    <a:pt x="96" y="7"/>
                    <a:pt x="96" y="4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3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1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9" y="1"/>
                    <a:pt x="99" y="2"/>
                  </a:cubicBezTo>
                  <a:cubicBezTo>
                    <a:pt x="99" y="2"/>
                    <a:pt x="100" y="8"/>
                    <a:pt x="102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8" name="Freeform 101"/>
            <p:cNvSpPr/>
            <p:nvPr/>
          </p:nvSpPr>
          <p:spPr bwMode="auto">
            <a:xfrm>
              <a:off x="880" y="2205"/>
              <a:ext cx="578" cy="57"/>
            </a:xfrm>
            <a:custGeom>
              <a:avLst/>
              <a:gdLst>
                <a:gd name="T0" fmla="*/ 91 w 91"/>
                <a:gd name="T1" fmla="*/ 4 h 9"/>
                <a:gd name="T2" fmla="*/ 1 w 91"/>
                <a:gd name="T3" fmla="*/ 9 h 9"/>
                <a:gd name="T4" fmla="*/ 0 w 91"/>
                <a:gd name="T5" fmla="*/ 5 h 9"/>
                <a:gd name="T6" fmla="*/ 90 w 91"/>
                <a:gd name="T7" fmla="*/ 0 h 9"/>
                <a:gd name="T8" fmla="*/ 91 w 91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">
                  <a:moveTo>
                    <a:pt x="91" y="4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1" y="1"/>
                    <a:pt x="91" y="2"/>
                    <a:pt x="91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9" name="Freeform 102"/>
            <p:cNvSpPr/>
            <p:nvPr/>
          </p:nvSpPr>
          <p:spPr bwMode="auto">
            <a:xfrm>
              <a:off x="1108" y="3133"/>
              <a:ext cx="32" cy="26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4 h 4"/>
                <a:gd name="T4" fmla="*/ 3 w 5"/>
                <a:gd name="T5" fmla="*/ 4 h 4"/>
                <a:gd name="T6" fmla="*/ 3 w 5"/>
                <a:gd name="T7" fmla="*/ 4 h 4"/>
                <a:gd name="T8" fmla="*/ 1 w 5"/>
                <a:gd name="T9" fmla="*/ 3 h 4"/>
                <a:gd name="T10" fmla="*/ 2 w 5"/>
                <a:gd name="T11" fmla="*/ 1 h 4"/>
                <a:gd name="T12" fmla="*/ 4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0" name="Freeform 103"/>
            <p:cNvSpPr/>
            <p:nvPr/>
          </p:nvSpPr>
          <p:spPr bwMode="auto">
            <a:xfrm>
              <a:off x="918" y="2460"/>
              <a:ext cx="216" cy="693"/>
            </a:xfrm>
            <a:custGeom>
              <a:avLst/>
              <a:gdLst>
                <a:gd name="T0" fmla="*/ 27 w 34"/>
                <a:gd name="T1" fmla="*/ 83 h 109"/>
                <a:gd name="T2" fmla="*/ 34 w 34"/>
                <a:gd name="T3" fmla="*/ 106 h 109"/>
                <a:gd name="T4" fmla="*/ 32 w 34"/>
                <a:gd name="T5" fmla="*/ 107 h 109"/>
                <a:gd name="T6" fmla="*/ 31 w 34"/>
                <a:gd name="T7" fmla="*/ 109 h 109"/>
                <a:gd name="T8" fmla="*/ 31 w 34"/>
                <a:gd name="T9" fmla="*/ 109 h 109"/>
                <a:gd name="T10" fmla="*/ 0 w 34"/>
                <a:gd name="T11" fmla="*/ 0 h 109"/>
                <a:gd name="T12" fmla="*/ 2 w 34"/>
                <a:gd name="T13" fmla="*/ 2 h 109"/>
                <a:gd name="T14" fmla="*/ 3 w 34"/>
                <a:gd name="T15" fmla="*/ 2 h 109"/>
                <a:gd name="T16" fmla="*/ 5 w 34"/>
                <a:gd name="T17" fmla="*/ 1 h 109"/>
                <a:gd name="T18" fmla="*/ 11 w 34"/>
                <a:gd name="T19" fmla="*/ 25 h 109"/>
                <a:gd name="T20" fmla="*/ 18 w 34"/>
                <a:gd name="T21" fmla="*/ 51 h 109"/>
                <a:gd name="T22" fmla="*/ 18 w 34"/>
                <a:gd name="T23" fmla="*/ 52 h 109"/>
                <a:gd name="T24" fmla="*/ 19 w 34"/>
                <a:gd name="T25" fmla="*/ 53 h 109"/>
                <a:gd name="T26" fmla="*/ 27 w 34"/>
                <a:gd name="T27" fmla="*/ 81 h 109"/>
                <a:gd name="T28" fmla="*/ 27 w 34"/>
                <a:gd name="T29" fmla="*/ 82 h 109"/>
                <a:gd name="T30" fmla="*/ 27 w 34"/>
                <a:gd name="T31" fmla="*/ 8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09">
                  <a:moveTo>
                    <a:pt x="27" y="83"/>
                  </a:moveTo>
                  <a:cubicBezTo>
                    <a:pt x="34" y="106"/>
                    <a:pt x="34" y="106"/>
                    <a:pt x="34" y="106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107"/>
                    <a:pt x="30" y="108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2"/>
                  </a:cubicBezTo>
                  <a:cubicBezTo>
                    <a:pt x="18" y="52"/>
                    <a:pt x="19" y="52"/>
                    <a:pt x="19" y="53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1" name="Freeform 104"/>
            <p:cNvSpPr/>
            <p:nvPr/>
          </p:nvSpPr>
          <p:spPr bwMode="auto">
            <a:xfrm>
              <a:off x="1089" y="2975"/>
              <a:ext cx="0" cy="12"/>
            </a:xfrm>
            <a:custGeom>
              <a:avLst/>
              <a:gdLst>
                <a:gd name="T0" fmla="*/ 0 h 2"/>
                <a:gd name="T1" fmla="*/ 2 h 2"/>
                <a:gd name="T2" fmla="*/ 1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2" name="Freeform 105"/>
            <p:cNvSpPr/>
            <p:nvPr/>
          </p:nvSpPr>
          <p:spPr bwMode="auto">
            <a:xfrm>
              <a:off x="1032" y="2784"/>
              <a:ext cx="7" cy="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3" name="Freeform 106"/>
            <p:cNvSpPr/>
            <p:nvPr/>
          </p:nvSpPr>
          <p:spPr bwMode="auto">
            <a:xfrm>
              <a:off x="918" y="2447"/>
              <a:ext cx="32" cy="25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3 h 4"/>
                <a:gd name="T4" fmla="*/ 3 w 5"/>
                <a:gd name="T5" fmla="*/ 4 h 4"/>
                <a:gd name="T6" fmla="*/ 2 w 5"/>
                <a:gd name="T7" fmla="*/ 4 h 4"/>
                <a:gd name="T8" fmla="*/ 0 w 5"/>
                <a:gd name="T9" fmla="*/ 2 h 4"/>
                <a:gd name="T10" fmla="*/ 2 w 5"/>
                <a:gd name="T11" fmla="*/ 0 h 4"/>
                <a:gd name="T12" fmla="*/ 4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4" name="Freeform 107"/>
            <p:cNvSpPr/>
            <p:nvPr/>
          </p:nvSpPr>
          <p:spPr bwMode="auto">
            <a:xfrm>
              <a:off x="861" y="2256"/>
              <a:ext cx="82" cy="204"/>
            </a:xfrm>
            <a:custGeom>
              <a:avLst/>
              <a:gdLst>
                <a:gd name="T0" fmla="*/ 4 w 13"/>
                <a:gd name="T1" fmla="*/ 1 h 32"/>
                <a:gd name="T2" fmla="*/ 13 w 13"/>
                <a:gd name="T3" fmla="*/ 30 h 32"/>
                <a:gd name="T4" fmla="*/ 11 w 13"/>
                <a:gd name="T5" fmla="*/ 30 h 32"/>
                <a:gd name="T6" fmla="*/ 9 w 13"/>
                <a:gd name="T7" fmla="*/ 32 h 32"/>
                <a:gd name="T8" fmla="*/ 0 w 13"/>
                <a:gd name="T9" fmla="*/ 0 h 32"/>
                <a:gd name="T10" fmla="*/ 2 w 13"/>
                <a:gd name="T11" fmla="*/ 1 h 32"/>
                <a:gd name="T12" fmla="*/ 2 w 13"/>
                <a:gd name="T13" fmla="*/ 1 h 32"/>
                <a:gd name="T14" fmla="*/ 4 w 13"/>
                <a:gd name="T1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2">
                  <a:moveTo>
                    <a:pt x="4" y="1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31"/>
                    <a:pt x="9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5" name="Freeform 108"/>
            <p:cNvSpPr/>
            <p:nvPr/>
          </p:nvSpPr>
          <p:spPr bwMode="auto">
            <a:xfrm>
              <a:off x="861" y="2237"/>
              <a:ext cx="25" cy="25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4 h 4"/>
                <a:gd name="T8" fmla="*/ 0 w 4"/>
                <a:gd name="T9" fmla="*/ 3 h 4"/>
                <a:gd name="T10" fmla="*/ 0 w 4"/>
                <a:gd name="T11" fmla="*/ 2 h 4"/>
                <a:gd name="T12" fmla="*/ 2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6971863" y="2427111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5" name="文本框 214"/>
          <p:cNvSpPr txBox="1"/>
          <p:nvPr/>
        </p:nvSpPr>
        <p:spPr>
          <a:xfrm>
            <a:off x="7249675" y="430890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方正静蕾简体" panose="02000000000000000000" pitchFamily="2" charset="-122"/>
                <a:cs typeface="+mn-cs"/>
              </a:rPr>
              <a:t>Subtitle</a:t>
            </a: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6971863" y="441631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90F0415-F113-4838-B83C-04FEACADF073}"/>
              </a:ext>
            </a:extLst>
          </p:cNvPr>
          <p:cNvSpPr txBox="1"/>
          <p:nvPr/>
        </p:nvSpPr>
        <p:spPr>
          <a:xfrm>
            <a:off x="4055847" y="1519844"/>
            <a:ext cx="638765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truyện dân gian Việt Nam.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6B26F7B7-6F49-4852-BA26-508D2B17E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2205" y="2356782"/>
            <a:ext cx="5943600" cy="4049393"/>
          </a:xfrm>
          <a:prstGeom prst="round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D7A5B-0E92-4544-8A98-B094795A2C4A}"/>
              </a:ext>
            </a:extLst>
          </p:cNvPr>
          <p:cNvSpPr txBox="1"/>
          <p:nvPr/>
        </p:nvSpPr>
        <p:spPr>
          <a:xfrm>
            <a:off x="1538416" y="2518880"/>
            <a:ext cx="4845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 với bạn về nhân vật hoặc sự việc em thích trong truyện đã đọc.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Widescreen</PresentationFormat>
  <Paragraphs>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7" baseType="lpstr">
      <vt:lpstr>微软雅黑</vt:lpstr>
      <vt:lpstr>宋体</vt:lpstr>
      <vt:lpstr>微软雅黑 Light</vt:lpstr>
      <vt:lpstr>Arial</vt:lpstr>
      <vt:lpstr>Arial-Rounded</vt:lpstr>
      <vt:lpstr>Calibri</vt:lpstr>
      <vt:lpstr>等线</vt:lpstr>
      <vt:lpstr>仓耳羽辰体-谷力 W05</vt:lpstr>
      <vt:lpstr>方正静蕾简体</vt:lpstr>
      <vt:lpstr>站酷庆科黄油体</vt:lpstr>
      <vt:lpstr>1_Office Theme</vt:lpstr>
      <vt:lpstr>https://www.freeppt7.com</vt:lpstr>
      <vt:lpstr>2_Office 主题​​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</cp:revision>
  <dcterms:created xsi:type="dcterms:W3CDTF">2021-08-06T16:24:15Z</dcterms:created>
  <dcterms:modified xsi:type="dcterms:W3CDTF">2022-05-06T16:14:53Z</dcterms:modified>
</cp:coreProperties>
</file>