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61" r:id="rId3"/>
    <p:sldMasterId id="2147483827" r:id="rId4"/>
    <p:sldMasterId id="2147483873" r:id="rId5"/>
    <p:sldMasterId id="2147483895" r:id="rId6"/>
    <p:sldMasterId id="2147483900" r:id="rId7"/>
  </p:sldMasterIdLst>
  <p:notesMasterIdLst>
    <p:notesMasterId r:id="rId15"/>
  </p:notesMasterIdLst>
  <p:sldIdLst>
    <p:sldId id="3401" r:id="rId8"/>
    <p:sldId id="515" r:id="rId9"/>
    <p:sldId id="3404" r:id="rId10"/>
    <p:sldId id="265" r:id="rId11"/>
    <p:sldId id="408" r:id="rId12"/>
    <p:sldId id="3403" r:id="rId13"/>
    <p:sldId id="25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4660"/>
  </p:normalViewPr>
  <p:slideViewPr>
    <p:cSldViewPr snapToGrid="0">
      <p:cViewPr varScale="1">
        <p:scale>
          <a:sx n="69" d="100"/>
          <a:sy n="69" d="100"/>
        </p:scale>
        <p:origin x="64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8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FD831-A322-40CE-9411-6E8D2E6C1938}" type="slidenum">
              <a:rPr lang="en-US" smtClean="0"/>
              <a:t>4</a:t>
            </a:fld>
            <a:endParaRPr lang="en-US"/>
          </a:p>
        </p:txBody>
      </p:sp>
    </p:spTree>
    <p:extLst>
      <p:ext uri="{BB962C8B-B14F-4D97-AF65-F5344CB8AC3E}">
        <p14:creationId xmlns:p14="http://schemas.microsoft.com/office/powerpoint/2010/main" val="3817575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47335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3/28/2022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3/28/2022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3/28/2022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3/28/2022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490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3/28/2022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47019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25074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945518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5206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3/28/2022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13036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634648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280125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99578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74652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621375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926968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950252"/>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44071935"/>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851986"/>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CBF6AAF-EBE8-4BA6-9CE0-0A4490A0F2F1}"/>
              </a:ext>
            </a:extLst>
          </p:cNvPr>
          <p:cNvSpPr>
            <a:spLocks noGrp="1"/>
          </p:cNvSpPr>
          <p:nvPr>
            <p:ph type="dt" sz="half" idx="10"/>
          </p:nvPr>
        </p:nvSpPr>
        <p:spPr/>
        <p:txBody>
          <a:bodyPr/>
          <a:lstStyle>
            <a:lvl1pPr>
              <a:defRPr/>
            </a:lvl1pPr>
          </a:lstStyle>
          <a:p>
            <a:pPr>
              <a:defRPr/>
            </a:pPr>
            <a:fld id="{74A44005-491F-4ADB-8929-A6A576E06C24}" type="datetimeFigureOut">
              <a:rPr lang="zh-CN" altLang="en-US"/>
              <a:pPr>
                <a:defRPr/>
              </a:pPr>
              <a:t>2022/3/28</a:t>
            </a:fld>
            <a:endParaRPr lang="zh-CN" altLang="en-US"/>
          </a:p>
        </p:txBody>
      </p:sp>
      <p:sp>
        <p:nvSpPr>
          <p:cNvPr id="5" name="页脚占位符 4">
            <a:extLst>
              <a:ext uri="{FF2B5EF4-FFF2-40B4-BE49-F238E27FC236}">
                <a16:creationId xmlns:a16="http://schemas.microsoft.com/office/drawing/2014/main" id="{8468E031-0CA0-464E-AE7D-DE5C9DC70C3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D18DCEE-07B6-4F73-9ADF-4905301CD9B3}"/>
              </a:ext>
            </a:extLst>
          </p:cNvPr>
          <p:cNvSpPr>
            <a:spLocks noGrp="1"/>
          </p:cNvSpPr>
          <p:nvPr>
            <p:ph type="sldNum" sz="quarter" idx="12"/>
          </p:nvPr>
        </p:nvSpPr>
        <p:spPr/>
        <p:txBody>
          <a:bodyPr/>
          <a:lstStyle>
            <a:lvl1pPr>
              <a:defRPr/>
            </a:lvl1pPr>
          </a:lstStyle>
          <a:p>
            <a:pPr>
              <a:defRPr/>
            </a:pPr>
            <a:fld id="{4BAF95B7-AF74-4F24-B7FF-E0826487F923}" type="slidenum">
              <a:rPr lang="zh-CN" altLang="en-US"/>
              <a:pPr>
                <a:defRPr/>
              </a:pPr>
              <a:t>‹#›</a:t>
            </a:fld>
            <a:endParaRPr lang="zh-CN" altLang="en-US"/>
          </a:p>
        </p:txBody>
      </p:sp>
    </p:spTree>
    <p:extLst>
      <p:ext uri="{BB962C8B-B14F-4D97-AF65-F5344CB8AC3E}">
        <p14:creationId xmlns:p14="http://schemas.microsoft.com/office/powerpoint/2010/main" val="24284393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E78C0C-F076-4EC8-AE3B-1B557D940D1E}"/>
              </a:ext>
            </a:extLst>
          </p:cNvPr>
          <p:cNvSpPr>
            <a:spLocks noGrp="1"/>
          </p:cNvSpPr>
          <p:nvPr>
            <p:ph type="dt" sz="half" idx="10"/>
          </p:nvPr>
        </p:nvSpPr>
        <p:spPr/>
        <p:txBody>
          <a:bodyPr/>
          <a:lstStyle>
            <a:lvl1pPr>
              <a:defRPr/>
            </a:lvl1pPr>
          </a:lstStyle>
          <a:p>
            <a:pPr>
              <a:defRPr/>
            </a:pPr>
            <a:fld id="{E0686DA7-3446-417F-9FB3-E9C34F1F8903}" type="datetimeFigureOut">
              <a:rPr lang="zh-CN" altLang="en-US"/>
              <a:pPr>
                <a:defRPr/>
              </a:pPr>
              <a:t>2022/3/28</a:t>
            </a:fld>
            <a:endParaRPr lang="zh-CN" altLang="en-US"/>
          </a:p>
        </p:txBody>
      </p:sp>
      <p:sp>
        <p:nvSpPr>
          <p:cNvPr id="5" name="页脚占位符 4">
            <a:extLst>
              <a:ext uri="{FF2B5EF4-FFF2-40B4-BE49-F238E27FC236}">
                <a16:creationId xmlns:a16="http://schemas.microsoft.com/office/drawing/2014/main" id="{9D0CED0E-B43E-40BE-A4B5-B041CCE899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5F8C3D1-3446-4E32-9E1C-C534504D1BA8}"/>
              </a:ext>
            </a:extLst>
          </p:cNvPr>
          <p:cNvSpPr>
            <a:spLocks noGrp="1"/>
          </p:cNvSpPr>
          <p:nvPr>
            <p:ph type="sldNum" sz="quarter" idx="12"/>
          </p:nvPr>
        </p:nvSpPr>
        <p:spPr/>
        <p:txBody>
          <a:bodyPr/>
          <a:lstStyle>
            <a:lvl1pPr>
              <a:defRPr/>
            </a:lvl1pPr>
          </a:lstStyle>
          <a:p>
            <a:pPr>
              <a:defRPr/>
            </a:pPr>
            <a:fld id="{0E3D3FBD-68E2-4DC6-950B-B0540DB3CAA0}" type="slidenum">
              <a:rPr lang="zh-CN" altLang="en-US"/>
              <a:pPr>
                <a:defRPr/>
              </a:pPr>
              <a:t>‹#›</a:t>
            </a:fld>
            <a:endParaRPr lang="zh-CN" altLang="en-US"/>
          </a:p>
        </p:txBody>
      </p:sp>
    </p:spTree>
    <p:extLst>
      <p:ext uri="{BB962C8B-B14F-4D97-AF65-F5344CB8AC3E}">
        <p14:creationId xmlns:p14="http://schemas.microsoft.com/office/powerpoint/2010/main" val="24914223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91F767-22F1-4785-9310-24E2C35BCBFE}"/>
              </a:ext>
            </a:extLst>
          </p:cNvPr>
          <p:cNvSpPr>
            <a:spLocks noGrp="1"/>
          </p:cNvSpPr>
          <p:nvPr>
            <p:ph type="dt" sz="half" idx="10"/>
          </p:nvPr>
        </p:nvSpPr>
        <p:spPr/>
        <p:txBody>
          <a:bodyPr/>
          <a:lstStyle>
            <a:lvl1pPr>
              <a:defRPr/>
            </a:lvl1pPr>
          </a:lstStyle>
          <a:p>
            <a:pPr>
              <a:defRPr/>
            </a:pPr>
            <a:fld id="{75171F85-F021-48E9-BB6B-2924F9D3CDEE}" type="datetimeFigureOut">
              <a:rPr lang="zh-CN" altLang="en-US"/>
              <a:pPr>
                <a:defRPr/>
              </a:pPr>
              <a:t>2022/3/28</a:t>
            </a:fld>
            <a:endParaRPr lang="zh-CN" altLang="en-US"/>
          </a:p>
        </p:txBody>
      </p:sp>
      <p:sp>
        <p:nvSpPr>
          <p:cNvPr id="5" name="页脚占位符 4">
            <a:extLst>
              <a:ext uri="{FF2B5EF4-FFF2-40B4-BE49-F238E27FC236}">
                <a16:creationId xmlns:a16="http://schemas.microsoft.com/office/drawing/2014/main" id="{79CD57F8-C6F1-4E58-9C17-0DBF2F392FD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9C575B4-C588-4EBA-B8A9-B2BC44DBB2AE}"/>
              </a:ext>
            </a:extLst>
          </p:cNvPr>
          <p:cNvSpPr>
            <a:spLocks noGrp="1"/>
          </p:cNvSpPr>
          <p:nvPr>
            <p:ph type="sldNum" sz="quarter" idx="12"/>
          </p:nvPr>
        </p:nvSpPr>
        <p:spPr/>
        <p:txBody>
          <a:bodyPr/>
          <a:lstStyle>
            <a:lvl1pPr>
              <a:defRPr/>
            </a:lvl1pPr>
          </a:lstStyle>
          <a:p>
            <a:pPr>
              <a:defRPr/>
            </a:pPr>
            <a:fld id="{F5CE101A-360A-49B2-BDE2-11BDFECFC0B7}" type="slidenum">
              <a:rPr lang="zh-CN" altLang="en-US"/>
              <a:pPr>
                <a:defRPr/>
              </a:pPr>
              <a:t>‹#›</a:t>
            </a:fld>
            <a:endParaRPr lang="zh-CN" altLang="en-US"/>
          </a:p>
        </p:txBody>
      </p:sp>
    </p:spTree>
    <p:extLst>
      <p:ext uri="{BB962C8B-B14F-4D97-AF65-F5344CB8AC3E}">
        <p14:creationId xmlns:p14="http://schemas.microsoft.com/office/powerpoint/2010/main" val="9947046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eaLnBrk="1" fontAlgn="auto" hangingPunct="1">
              <a:spcBef>
                <a:spcPts val="0"/>
              </a:spcBef>
              <a:spcAft>
                <a:spcPts val="0"/>
              </a:spcAft>
            </a:pPr>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eaLnBrk="1" fontAlgn="auto" hangingPunct="1">
              <a:spcBef>
                <a:spcPts val="0"/>
              </a:spcBef>
              <a:spcAft>
                <a:spcPts val="0"/>
              </a:spcAft>
            </a:pPr>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eaLnBrk="1" fontAlgn="auto" hangingPunct="1">
              <a:spcBef>
                <a:spcPts val="0"/>
              </a:spcBef>
              <a:spcAft>
                <a:spcPts val="0"/>
              </a:spcAft>
            </a:pPr>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eaLnBrk="1" fontAlgn="auto" hangingPunct="1">
              <a:spcBef>
                <a:spcPts val="0"/>
              </a:spcBef>
              <a:spcAft>
                <a:spcPts val="0"/>
              </a:spcAft>
            </a:pPr>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eaLnBrk="1" fontAlgn="auto" hangingPunct="1">
              <a:spcBef>
                <a:spcPts val="0"/>
              </a:spcBef>
              <a:spcAft>
                <a:spcPts val="0"/>
              </a:spcAft>
            </a:pPr>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eaLnBrk="1" fontAlgn="auto" hangingPunct="1">
              <a:spcBef>
                <a:spcPts val="0"/>
              </a:spcBef>
              <a:spcAft>
                <a:spcPts val="0"/>
              </a:spcAft>
            </a:pPr>
            <a:r>
              <a:rPr lang="en-US" altLang="zh-CN" sz="100" dirty="0">
                <a:solidFill>
                  <a:prstClr val="white"/>
                </a:solidFill>
                <a:latin typeface="Calibri"/>
                <a:ea typeface="宋体"/>
              </a:rPr>
              <a:t> </a:t>
            </a: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E74B609-0641-41FF-84FD-9616F5E61339}"/>
              </a:ext>
            </a:extLst>
          </p:cNvPr>
          <p:cNvSpPr>
            <a:spLocks noGrp="1"/>
          </p:cNvSpPr>
          <p:nvPr>
            <p:ph type="dt" sz="half" idx="10"/>
          </p:nvPr>
        </p:nvSpPr>
        <p:spPr/>
        <p:txBody>
          <a:bodyPr/>
          <a:lstStyle>
            <a:lvl1pPr>
              <a:defRPr/>
            </a:lvl1pPr>
          </a:lstStyle>
          <a:p>
            <a:pPr>
              <a:defRPr/>
            </a:pPr>
            <a:fld id="{A2192AB9-AB77-4044-9089-48A14947FD6F}" type="datetimeFigureOut">
              <a:rPr lang="zh-CN" altLang="en-US"/>
              <a:pPr>
                <a:defRPr/>
              </a:pPr>
              <a:t>2022/3/28</a:t>
            </a:fld>
            <a:endParaRPr lang="zh-CN" altLang="en-US"/>
          </a:p>
        </p:txBody>
      </p:sp>
      <p:sp>
        <p:nvSpPr>
          <p:cNvPr id="6" name="页脚占位符 4">
            <a:extLst>
              <a:ext uri="{FF2B5EF4-FFF2-40B4-BE49-F238E27FC236}">
                <a16:creationId xmlns:a16="http://schemas.microsoft.com/office/drawing/2014/main" id="{B5EE7F08-AA64-4726-BE71-EF35FE55D24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CBC846B-DF3E-4BA7-9114-C8AC598B730F}"/>
              </a:ext>
            </a:extLst>
          </p:cNvPr>
          <p:cNvSpPr>
            <a:spLocks noGrp="1"/>
          </p:cNvSpPr>
          <p:nvPr>
            <p:ph type="sldNum" sz="quarter" idx="12"/>
          </p:nvPr>
        </p:nvSpPr>
        <p:spPr/>
        <p:txBody>
          <a:bodyPr/>
          <a:lstStyle>
            <a:lvl1pPr>
              <a:defRPr/>
            </a:lvl1pPr>
          </a:lstStyle>
          <a:p>
            <a:pPr>
              <a:defRPr/>
            </a:pPr>
            <a:fld id="{8638ECD6-8DA6-47E8-82EB-1538BF369560}" type="slidenum">
              <a:rPr lang="zh-CN" altLang="en-US"/>
              <a:pPr>
                <a:defRPr/>
              </a:pPr>
              <a:t>‹#›</a:t>
            </a:fld>
            <a:endParaRPr lang="zh-CN" altLang="en-US"/>
          </a:p>
        </p:txBody>
      </p:sp>
    </p:spTree>
    <p:extLst>
      <p:ext uri="{BB962C8B-B14F-4D97-AF65-F5344CB8AC3E}">
        <p14:creationId xmlns:p14="http://schemas.microsoft.com/office/powerpoint/2010/main" val="39070493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08D50B94-4FCF-4A7B-A924-8E36A9F43EB7}"/>
              </a:ext>
            </a:extLst>
          </p:cNvPr>
          <p:cNvSpPr>
            <a:spLocks noGrp="1"/>
          </p:cNvSpPr>
          <p:nvPr>
            <p:ph type="dt" sz="half" idx="10"/>
          </p:nvPr>
        </p:nvSpPr>
        <p:spPr/>
        <p:txBody>
          <a:bodyPr/>
          <a:lstStyle>
            <a:lvl1pPr>
              <a:defRPr/>
            </a:lvl1pPr>
          </a:lstStyle>
          <a:p>
            <a:pPr>
              <a:defRPr/>
            </a:pPr>
            <a:fld id="{198882A2-ED13-4A87-8D25-C0BB56A59C96}" type="datetimeFigureOut">
              <a:rPr lang="zh-CN" altLang="en-US"/>
              <a:pPr>
                <a:defRPr/>
              </a:pPr>
              <a:t>2022/3/28</a:t>
            </a:fld>
            <a:endParaRPr lang="zh-CN" altLang="en-US"/>
          </a:p>
        </p:txBody>
      </p:sp>
      <p:sp>
        <p:nvSpPr>
          <p:cNvPr id="8" name="页脚占位符 4">
            <a:extLst>
              <a:ext uri="{FF2B5EF4-FFF2-40B4-BE49-F238E27FC236}">
                <a16:creationId xmlns:a16="http://schemas.microsoft.com/office/drawing/2014/main" id="{DD7D702A-DA6E-4ECF-88B9-685667AB3225}"/>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394DCC49-3D0D-45BE-9E00-5C48EEF9809A}"/>
              </a:ext>
            </a:extLst>
          </p:cNvPr>
          <p:cNvSpPr>
            <a:spLocks noGrp="1"/>
          </p:cNvSpPr>
          <p:nvPr>
            <p:ph type="sldNum" sz="quarter" idx="12"/>
          </p:nvPr>
        </p:nvSpPr>
        <p:spPr/>
        <p:txBody>
          <a:bodyPr/>
          <a:lstStyle>
            <a:lvl1pPr>
              <a:defRPr/>
            </a:lvl1pPr>
          </a:lstStyle>
          <a:p>
            <a:pPr>
              <a:defRPr/>
            </a:pPr>
            <a:fld id="{B5045F94-1EF7-46DE-ADB9-BDA483E0F1D9}" type="slidenum">
              <a:rPr lang="zh-CN" altLang="en-US"/>
              <a:pPr>
                <a:defRPr/>
              </a:pPr>
              <a:t>‹#›</a:t>
            </a:fld>
            <a:endParaRPr lang="zh-CN" altLang="en-US"/>
          </a:p>
        </p:txBody>
      </p:sp>
    </p:spTree>
    <p:extLst>
      <p:ext uri="{BB962C8B-B14F-4D97-AF65-F5344CB8AC3E}">
        <p14:creationId xmlns:p14="http://schemas.microsoft.com/office/powerpoint/2010/main" val="6123124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12A2EA3-96E5-44FE-B0F5-79F089B4EC7B}"/>
              </a:ext>
            </a:extLst>
          </p:cNvPr>
          <p:cNvSpPr>
            <a:spLocks noGrp="1"/>
          </p:cNvSpPr>
          <p:nvPr>
            <p:ph type="dt" sz="half" idx="10"/>
          </p:nvPr>
        </p:nvSpPr>
        <p:spPr/>
        <p:txBody>
          <a:bodyPr/>
          <a:lstStyle>
            <a:lvl1pPr>
              <a:defRPr/>
            </a:lvl1pPr>
          </a:lstStyle>
          <a:p>
            <a:pPr>
              <a:defRPr/>
            </a:pPr>
            <a:fld id="{FDE77F85-66DD-4863-8375-C15B6176C033}" type="datetimeFigureOut">
              <a:rPr lang="zh-CN" altLang="en-US"/>
              <a:pPr>
                <a:defRPr/>
              </a:pPr>
              <a:t>2022/3/28</a:t>
            </a:fld>
            <a:endParaRPr lang="zh-CN" altLang="en-US"/>
          </a:p>
        </p:txBody>
      </p:sp>
      <p:sp>
        <p:nvSpPr>
          <p:cNvPr id="4" name="页脚占位符 4">
            <a:extLst>
              <a:ext uri="{FF2B5EF4-FFF2-40B4-BE49-F238E27FC236}">
                <a16:creationId xmlns:a16="http://schemas.microsoft.com/office/drawing/2014/main" id="{8517F8F8-15F6-4AA7-B02A-AA7C844671E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1419E46-EC10-495E-9F4D-24F13721BDBB}"/>
              </a:ext>
            </a:extLst>
          </p:cNvPr>
          <p:cNvSpPr>
            <a:spLocks noGrp="1"/>
          </p:cNvSpPr>
          <p:nvPr>
            <p:ph type="sldNum" sz="quarter" idx="12"/>
          </p:nvPr>
        </p:nvSpPr>
        <p:spPr/>
        <p:txBody>
          <a:bodyPr/>
          <a:lstStyle>
            <a:lvl1pPr>
              <a:defRPr/>
            </a:lvl1pPr>
          </a:lstStyle>
          <a:p>
            <a:pPr>
              <a:defRPr/>
            </a:pPr>
            <a:fld id="{4127F447-CC35-4472-BADC-C2DCC72ACD09}" type="slidenum">
              <a:rPr lang="zh-CN" altLang="en-US"/>
              <a:pPr>
                <a:defRPr/>
              </a:pPr>
              <a:t>‹#›</a:t>
            </a:fld>
            <a:endParaRPr lang="zh-CN" altLang="en-US"/>
          </a:p>
        </p:txBody>
      </p:sp>
    </p:spTree>
    <p:extLst>
      <p:ext uri="{BB962C8B-B14F-4D97-AF65-F5344CB8AC3E}">
        <p14:creationId xmlns:p14="http://schemas.microsoft.com/office/powerpoint/2010/main" val="5188157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5CF8266-BDEB-4782-9DE6-2E13843D418A}"/>
              </a:ext>
            </a:extLst>
          </p:cNvPr>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a:extLst>
              <a:ext uri="{FF2B5EF4-FFF2-40B4-BE49-F238E27FC236}">
                <a16:creationId xmlns:a16="http://schemas.microsoft.com/office/drawing/2014/main" id="{1F09F9CC-173D-4333-88C2-E0134A61794D}"/>
              </a:ext>
            </a:extLst>
          </p:cNvPr>
          <p:cNvSpPr>
            <a:spLocks noGrp="1"/>
          </p:cNvSpPr>
          <p:nvPr>
            <p:ph type="dt" sz="half" idx="10"/>
          </p:nvPr>
        </p:nvSpPr>
        <p:spPr/>
        <p:txBody>
          <a:bodyPr/>
          <a:lstStyle>
            <a:lvl1pPr>
              <a:defRPr/>
            </a:lvl1pPr>
          </a:lstStyle>
          <a:p>
            <a:pPr>
              <a:defRPr/>
            </a:pPr>
            <a:fld id="{390DD9D0-5B05-481D-BEA5-84714C70DA19}" type="datetimeFigureOut">
              <a:rPr lang="zh-CN" altLang="en-US"/>
              <a:pPr>
                <a:defRPr/>
              </a:pPr>
              <a:t>2022/3/28</a:t>
            </a:fld>
            <a:endParaRPr lang="zh-CN" altLang="en-US"/>
          </a:p>
        </p:txBody>
      </p:sp>
      <p:sp>
        <p:nvSpPr>
          <p:cNvPr id="4" name="页脚占位符 2">
            <a:extLst>
              <a:ext uri="{FF2B5EF4-FFF2-40B4-BE49-F238E27FC236}">
                <a16:creationId xmlns:a16="http://schemas.microsoft.com/office/drawing/2014/main" id="{756F8FB7-8AD0-4A5D-ACE9-9692570168E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D01234FF-EF6A-491C-BCD4-D9F94DA5BD11}"/>
              </a:ext>
            </a:extLst>
          </p:cNvPr>
          <p:cNvSpPr>
            <a:spLocks noGrp="1"/>
          </p:cNvSpPr>
          <p:nvPr>
            <p:ph type="sldNum" sz="quarter" idx="12"/>
          </p:nvPr>
        </p:nvSpPr>
        <p:spPr/>
        <p:txBody>
          <a:bodyPr/>
          <a:lstStyle>
            <a:lvl1pPr>
              <a:defRPr/>
            </a:lvl1pPr>
          </a:lstStyle>
          <a:p>
            <a:pPr>
              <a:defRPr/>
            </a:pPr>
            <a:fld id="{1B0F7FA0-7FF1-4FC3-B763-B73535AB9315}" type="slidenum">
              <a:rPr lang="zh-CN" altLang="en-US"/>
              <a:pPr>
                <a:defRPr/>
              </a:pPr>
              <a:t>‹#›</a:t>
            </a:fld>
            <a:endParaRPr lang="zh-CN" altLang="en-US"/>
          </a:p>
        </p:txBody>
      </p:sp>
    </p:spTree>
    <p:extLst>
      <p:ext uri="{BB962C8B-B14F-4D97-AF65-F5344CB8AC3E}">
        <p14:creationId xmlns:p14="http://schemas.microsoft.com/office/powerpoint/2010/main" val="27033283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E707A86-C416-4166-9BFD-A2FCB506CB4A}"/>
              </a:ext>
            </a:extLst>
          </p:cNvPr>
          <p:cNvSpPr>
            <a:spLocks noGrp="1"/>
          </p:cNvSpPr>
          <p:nvPr>
            <p:ph type="dt" sz="half" idx="10"/>
          </p:nvPr>
        </p:nvSpPr>
        <p:spPr/>
        <p:txBody>
          <a:bodyPr/>
          <a:lstStyle>
            <a:lvl1pPr>
              <a:defRPr/>
            </a:lvl1pPr>
          </a:lstStyle>
          <a:p>
            <a:pPr>
              <a:defRPr/>
            </a:pPr>
            <a:fld id="{4EA6FCE4-8E40-4168-A56D-D54C8044A839}" type="datetimeFigureOut">
              <a:rPr lang="zh-CN" altLang="en-US"/>
              <a:pPr>
                <a:defRPr/>
              </a:pPr>
              <a:t>2022/3/28</a:t>
            </a:fld>
            <a:endParaRPr lang="zh-CN" altLang="en-US"/>
          </a:p>
        </p:txBody>
      </p:sp>
      <p:sp>
        <p:nvSpPr>
          <p:cNvPr id="6" name="页脚占位符 4">
            <a:extLst>
              <a:ext uri="{FF2B5EF4-FFF2-40B4-BE49-F238E27FC236}">
                <a16:creationId xmlns:a16="http://schemas.microsoft.com/office/drawing/2014/main" id="{DC690F22-CFF1-4432-89A3-C49089752A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78F7FD3-0EF7-4D78-B831-CB7210FD24E6}"/>
              </a:ext>
            </a:extLst>
          </p:cNvPr>
          <p:cNvSpPr>
            <a:spLocks noGrp="1"/>
          </p:cNvSpPr>
          <p:nvPr>
            <p:ph type="sldNum" sz="quarter" idx="12"/>
          </p:nvPr>
        </p:nvSpPr>
        <p:spPr/>
        <p:txBody>
          <a:bodyPr/>
          <a:lstStyle>
            <a:lvl1pPr>
              <a:defRPr/>
            </a:lvl1pPr>
          </a:lstStyle>
          <a:p>
            <a:pPr>
              <a:defRPr/>
            </a:pPr>
            <a:fld id="{725AC4C0-CD2F-4D25-A923-E60FF14E11E9}" type="slidenum">
              <a:rPr lang="zh-CN" altLang="en-US"/>
              <a:pPr>
                <a:defRPr/>
              </a:pPr>
              <a:t>‹#›</a:t>
            </a:fld>
            <a:endParaRPr lang="zh-CN" altLang="en-US"/>
          </a:p>
        </p:txBody>
      </p:sp>
    </p:spTree>
    <p:extLst>
      <p:ext uri="{BB962C8B-B14F-4D97-AF65-F5344CB8AC3E}">
        <p14:creationId xmlns:p14="http://schemas.microsoft.com/office/powerpoint/2010/main" val="10208083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DF2A4BB-9E82-4E3A-8C5C-E5C4CEE2EEB6}"/>
              </a:ext>
            </a:extLst>
          </p:cNvPr>
          <p:cNvSpPr>
            <a:spLocks noGrp="1"/>
          </p:cNvSpPr>
          <p:nvPr>
            <p:ph type="dt" sz="half" idx="10"/>
          </p:nvPr>
        </p:nvSpPr>
        <p:spPr/>
        <p:txBody>
          <a:bodyPr/>
          <a:lstStyle>
            <a:lvl1pPr>
              <a:defRPr/>
            </a:lvl1pPr>
          </a:lstStyle>
          <a:p>
            <a:pPr>
              <a:defRPr/>
            </a:pPr>
            <a:fld id="{5D9CBEB4-153F-47CE-A3C9-54F2181F20DF}" type="datetimeFigureOut">
              <a:rPr lang="zh-CN" altLang="en-US"/>
              <a:pPr>
                <a:defRPr/>
              </a:pPr>
              <a:t>2022/3/28</a:t>
            </a:fld>
            <a:endParaRPr lang="zh-CN" altLang="en-US"/>
          </a:p>
        </p:txBody>
      </p:sp>
      <p:sp>
        <p:nvSpPr>
          <p:cNvPr id="6" name="页脚占位符 4">
            <a:extLst>
              <a:ext uri="{FF2B5EF4-FFF2-40B4-BE49-F238E27FC236}">
                <a16:creationId xmlns:a16="http://schemas.microsoft.com/office/drawing/2014/main" id="{834E54B6-2D46-4EAE-AF33-FEBC71066B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3CC058-2996-48DB-AAB5-B5175FA53CAB}"/>
              </a:ext>
            </a:extLst>
          </p:cNvPr>
          <p:cNvSpPr>
            <a:spLocks noGrp="1"/>
          </p:cNvSpPr>
          <p:nvPr>
            <p:ph type="sldNum" sz="quarter" idx="12"/>
          </p:nvPr>
        </p:nvSpPr>
        <p:spPr/>
        <p:txBody>
          <a:bodyPr/>
          <a:lstStyle>
            <a:lvl1pPr>
              <a:defRPr/>
            </a:lvl1pPr>
          </a:lstStyle>
          <a:p>
            <a:pPr>
              <a:defRPr/>
            </a:pPr>
            <a:fld id="{4A33A370-FBEC-42AB-AB07-05FBF86D7516}" type="slidenum">
              <a:rPr lang="zh-CN" altLang="en-US"/>
              <a:pPr>
                <a:defRPr/>
              </a:pPr>
              <a:t>‹#›</a:t>
            </a:fld>
            <a:endParaRPr lang="zh-CN" altLang="en-US"/>
          </a:p>
        </p:txBody>
      </p:sp>
    </p:spTree>
    <p:extLst>
      <p:ext uri="{BB962C8B-B14F-4D97-AF65-F5344CB8AC3E}">
        <p14:creationId xmlns:p14="http://schemas.microsoft.com/office/powerpoint/2010/main" val="37228196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994D26-521E-40DA-9471-B6C1627E1DBD}"/>
              </a:ext>
            </a:extLst>
          </p:cNvPr>
          <p:cNvSpPr>
            <a:spLocks noGrp="1"/>
          </p:cNvSpPr>
          <p:nvPr>
            <p:ph type="dt" sz="half" idx="10"/>
          </p:nvPr>
        </p:nvSpPr>
        <p:spPr/>
        <p:txBody>
          <a:bodyPr/>
          <a:lstStyle>
            <a:lvl1pPr>
              <a:defRPr/>
            </a:lvl1pPr>
          </a:lstStyle>
          <a:p>
            <a:pPr>
              <a:defRPr/>
            </a:pPr>
            <a:fld id="{FE5DB8C0-222C-463C-8E56-759B012FC676}" type="datetimeFigureOut">
              <a:rPr lang="zh-CN" altLang="en-US"/>
              <a:pPr>
                <a:defRPr/>
              </a:pPr>
              <a:t>2022/3/28</a:t>
            </a:fld>
            <a:endParaRPr lang="zh-CN" altLang="en-US"/>
          </a:p>
        </p:txBody>
      </p:sp>
      <p:sp>
        <p:nvSpPr>
          <p:cNvPr id="5" name="页脚占位符 4">
            <a:extLst>
              <a:ext uri="{FF2B5EF4-FFF2-40B4-BE49-F238E27FC236}">
                <a16:creationId xmlns:a16="http://schemas.microsoft.com/office/drawing/2014/main" id="{AB6B5E64-DA01-4B5E-9DB6-477D003F799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606B5EF-D83E-4077-9386-576DBEE54CD4}"/>
              </a:ext>
            </a:extLst>
          </p:cNvPr>
          <p:cNvSpPr>
            <a:spLocks noGrp="1"/>
          </p:cNvSpPr>
          <p:nvPr>
            <p:ph type="sldNum" sz="quarter" idx="12"/>
          </p:nvPr>
        </p:nvSpPr>
        <p:spPr/>
        <p:txBody>
          <a:bodyPr/>
          <a:lstStyle>
            <a:lvl1pPr>
              <a:defRPr/>
            </a:lvl1pPr>
          </a:lstStyle>
          <a:p>
            <a:pPr>
              <a:defRPr/>
            </a:pPr>
            <a:fld id="{B2DC5514-7CD0-42C8-B21E-80E374F8230F}" type="slidenum">
              <a:rPr lang="zh-CN" altLang="en-US"/>
              <a:pPr>
                <a:defRPr/>
              </a:pPr>
              <a:t>‹#›</a:t>
            </a:fld>
            <a:endParaRPr lang="zh-CN" altLang="en-US"/>
          </a:p>
        </p:txBody>
      </p:sp>
    </p:spTree>
    <p:extLst>
      <p:ext uri="{BB962C8B-B14F-4D97-AF65-F5344CB8AC3E}">
        <p14:creationId xmlns:p14="http://schemas.microsoft.com/office/powerpoint/2010/main" val="1394298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CF7E16E-6075-4FBD-9CA5-A9282A288F0D}"/>
              </a:ext>
            </a:extLst>
          </p:cNvPr>
          <p:cNvSpPr>
            <a:spLocks noGrp="1"/>
          </p:cNvSpPr>
          <p:nvPr>
            <p:ph type="dt" sz="half" idx="10"/>
          </p:nvPr>
        </p:nvSpPr>
        <p:spPr/>
        <p:txBody>
          <a:bodyPr/>
          <a:lstStyle>
            <a:lvl1pPr>
              <a:defRPr/>
            </a:lvl1pPr>
          </a:lstStyle>
          <a:p>
            <a:pPr>
              <a:defRPr/>
            </a:pPr>
            <a:fld id="{4ACF6F99-27A4-4DD0-BF62-F88B30BA8608}" type="datetimeFigureOut">
              <a:rPr lang="zh-CN" altLang="en-US"/>
              <a:pPr>
                <a:defRPr/>
              </a:pPr>
              <a:t>2022/3/28</a:t>
            </a:fld>
            <a:endParaRPr lang="zh-CN" altLang="en-US"/>
          </a:p>
        </p:txBody>
      </p:sp>
      <p:sp>
        <p:nvSpPr>
          <p:cNvPr id="5" name="页脚占位符 4">
            <a:extLst>
              <a:ext uri="{FF2B5EF4-FFF2-40B4-BE49-F238E27FC236}">
                <a16:creationId xmlns:a16="http://schemas.microsoft.com/office/drawing/2014/main" id="{9B5D28AD-CFCA-4CBC-AF8F-2B5C2A97B3A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7E8E1AE-6CAE-4303-9883-411E19F0B7E9}"/>
              </a:ext>
            </a:extLst>
          </p:cNvPr>
          <p:cNvSpPr>
            <a:spLocks noGrp="1"/>
          </p:cNvSpPr>
          <p:nvPr>
            <p:ph type="sldNum" sz="quarter" idx="12"/>
          </p:nvPr>
        </p:nvSpPr>
        <p:spPr/>
        <p:txBody>
          <a:bodyPr/>
          <a:lstStyle>
            <a:lvl1pPr>
              <a:defRPr/>
            </a:lvl1pPr>
          </a:lstStyle>
          <a:p>
            <a:pPr>
              <a:defRPr/>
            </a:pPr>
            <a:fld id="{B40E3AC6-ECA8-49FB-9D1A-87E00A9C4D9A}" type="slidenum">
              <a:rPr lang="zh-CN" altLang="en-US"/>
              <a:pPr>
                <a:defRPr/>
              </a:pPr>
              <a:t>‹#›</a:t>
            </a:fld>
            <a:endParaRPr lang="zh-CN" altLang="en-US"/>
          </a:p>
        </p:txBody>
      </p:sp>
    </p:spTree>
    <p:extLst>
      <p:ext uri="{BB962C8B-B14F-4D97-AF65-F5344CB8AC3E}">
        <p14:creationId xmlns:p14="http://schemas.microsoft.com/office/powerpoint/2010/main" val="40372784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3/28/2022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0.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0.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3/28/2022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2022/3/28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8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2022/3/28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3786629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2022/3/28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
        <p:nvSpPr>
          <p:cNvPr id="9" name="TextBox 8">
            <a:extLst>
              <a:ext uri="{FF2B5EF4-FFF2-40B4-BE49-F238E27FC236}">
                <a16:creationId xmlns:a16="http://schemas.microsoft.com/office/drawing/2014/main" id="{7D55737C-8D90-4764-807E-1F53FACBB125}"/>
              </a:ext>
            </a:extLst>
          </p:cNvPr>
          <p:cNvSpPr txBox="1"/>
          <p:nvPr userDrawn="1"/>
        </p:nvSpPr>
        <p:spPr>
          <a:xfrm>
            <a:off x="9173523" y="0"/>
            <a:ext cx="3430854" cy="276999"/>
          </a:xfrm>
          <a:prstGeom prst="rect">
            <a:avLst/>
          </a:prstGeom>
          <a:noFill/>
        </p:spPr>
        <p:txBody>
          <a:bodyPr wrap="square">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321589277"/>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Lst>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AB91824E-5681-45C5-BFA7-7BC8998B64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AF5C96A9-61D2-4FD8-9813-C42DB9E1E4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EA93355-122E-4D1B-B4E7-EDC17930C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pPr>
                <a:defRPr/>
              </a:pPr>
              <a:t>2022/3/28</a:t>
            </a:fld>
            <a:endParaRPr lang="zh-CN" altLang="en-US"/>
          </a:p>
        </p:txBody>
      </p:sp>
      <p:sp>
        <p:nvSpPr>
          <p:cNvPr id="5" name="页脚占位符 4">
            <a:extLst>
              <a:ext uri="{FF2B5EF4-FFF2-40B4-BE49-F238E27FC236}">
                <a16:creationId xmlns:a16="http://schemas.microsoft.com/office/drawing/2014/main" id="{AA9BD860-DF82-417F-A8E0-9F56E682C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1DA04289-3880-4389-BDCD-FE4B5CFA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pPr>
                <a:defRPr/>
              </a:pPr>
              <a:t>‹#›</a:t>
            </a:fld>
            <a:endParaRPr lang="zh-CN" altLang="en-US"/>
          </a:p>
        </p:txBody>
      </p:sp>
    </p:spTree>
    <p:extLst>
      <p:ext uri="{BB962C8B-B14F-4D97-AF65-F5344CB8AC3E}">
        <p14:creationId xmlns:p14="http://schemas.microsoft.com/office/powerpoint/2010/main" val="1595673657"/>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67.xml"/><Relationship Id="rId6"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76.xml"/><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68BCE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356" y="373462"/>
            <a:ext cx="1503363" cy="761616"/>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018" y="1680310"/>
            <a:ext cx="1892506" cy="958803"/>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4" y="2913485"/>
            <a:ext cx="12192000" cy="3923805"/>
          </a:xfrm>
          <a:prstGeom prst="rect">
            <a:avLst/>
          </a:prstGeom>
        </p:spPr>
      </p:pic>
      <p:pic>
        <p:nvPicPr>
          <p:cNvPr id="30" name="图片 29"/>
          <p:cNvPicPr>
            <a:picLocks noChangeAspect="1"/>
          </p:cNvPicPr>
          <p:nvPr/>
        </p:nvPicPr>
        <p:blipFill rotWithShape="1">
          <a:blip r:embed="rId5">
            <a:extLst>
              <a:ext uri="{28A0092B-C50C-407E-A947-70E740481C1C}">
                <a14:useLocalDpi xmlns:a14="http://schemas.microsoft.com/office/drawing/2010/main" val="0"/>
              </a:ext>
            </a:extLst>
          </a:blip>
          <a:srcRect t="39410"/>
          <a:stretch/>
        </p:blipFill>
        <p:spPr>
          <a:xfrm>
            <a:off x="57924" y="-10429"/>
            <a:ext cx="12192000" cy="2377442"/>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457" y="4276684"/>
            <a:ext cx="6167457" cy="258131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164" y="4255974"/>
            <a:ext cx="6167457" cy="2581316"/>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932" y="318622"/>
            <a:ext cx="1855631" cy="2164903"/>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3924" y="355755"/>
            <a:ext cx="1676754" cy="215265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2377" y="3339017"/>
            <a:ext cx="889995" cy="736427"/>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482" y="2956868"/>
            <a:ext cx="1288686" cy="1418638"/>
          </a:xfrm>
          <a:prstGeom prst="rect">
            <a:avLst/>
          </a:prstGeom>
        </p:spPr>
      </p:pic>
      <p:sp>
        <p:nvSpPr>
          <p:cNvPr id="2" name="TextBox 1">
            <a:extLst>
              <a:ext uri="{FF2B5EF4-FFF2-40B4-BE49-F238E27FC236}">
                <a16:creationId xmlns:a16="http://schemas.microsoft.com/office/drawing/2014/main" id="{159041C1-0297-43E5-9F8C-0E957D431BAB}"/>
              </a:ext>
            </a:extLst>
          </p:cNvPr>
          <p:cNvSpPr txBox="1"/>
          <p:nvPr/>
        </p:nvSpPr>
        <p:spPr>
          <a:xfrm>
            <a:off x="2332201" y="1565038"/>
            <a:ext cx="760622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Chào</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mừng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thầy</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cô</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và</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các</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em</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đến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với</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môn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Tiếng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Việt</a:t>
            </a:r>
            <a:endPar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3528281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par>
                          <p:cTn id="38" fill="hold">
                            <p:stCondLst>
                              <p:cond delay="4000"/>
                            </p:stCondLst>
                            <p:childTnLst>
                              <p:par>
                                <p:cTn id="39" presetID="3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800" decel="100000"/>
                                        <p:tgtEl>
                                          <p:spTgt spid="19"/>
                                        </p:tgtEl>
                                      </p:cBhvr>
                                    </p:animEffect>
                                    <p:anim calcmode="lin" valueType="num">
                                      <p:cBhvr>
                                        <p:cTn id="42" dur="800" decel="100000" fill="hold"/>
                                        <p:tgtEl>
                                          <p:spTgt spid="19"/>
                                        </p:tgtEl>
                                        <p:attrNameLst>
                                          <p:attrName>style.rotation</p:attrName>
                                        </p:attrNameLst>
                                      </p:cBhvr>
                                      <p:tavLst>
                                        <p:tav tm="0">
                                          <p:val>
                                            <p:fltVal val="-90"/>
                                          </p:val>
                                        </p:tav>
                                        <p:tav tm="100000">
                                          <p:val>
                                            <p:fltVal val="0"/>
                                          </p:val>
                                        </p:tav>
                                      </p:tavLst>
                                    </p:anim>
                                    <p:anim calcmode="lin" valueType="num">
                                      <p:cBhvr>
                                        <p:cTn id="43" dur="800" decel="100000" fill="hold"/>
                                        <p:tgtEl>
                                          <p:spTgt spid="19"/>
                                        </p:tgtEl>
                                        <p:attrNameLst>
                                          <p:attrName>ppt_x</p:attrName>
                                        </p:attrNameLst>
                                      </p:cBhvr>
                                      <p:tavLst>
                                        <p:tav tm="0">
                                          <p:val>
                                            <p:strVal val="#ppt_x+0.4"/>
                                          </p:val>
                                        </p:tav>
                                        <p:tav tm="100000">
                                          <p:val>
                                            <p:strVal val="#ppt_x-0.05"/>
                                          </p:val>
                                        </p:tav>
                                      </p:tavLst>
                                    </p:anim>
                                    <p:anim calcmode="lin" valueType="num">
                                      <p:cBhvr>
                                        <p:cTn id="44" dur="800" decel="100000" fill="hold"/>
                                        <p:tgtEl>
                                          <p:spTgt spid="19"/>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47" fill="hold">
                            <p:stCondLst>
                              <p:cond delay="5000"/>
                            </p:stCondLst>
                            <p:childTnLst>
                              <p:par>
                                <p:cTn id="48" presetID="30"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800" decel="100000"/>
                                        <p:tgtEl>
                                          <p:spTgt spid="20"/>
                                        </p:tgtEl>
                                      </p:cBhvr>
                                    </p:animEffect>
                                    <p:anim calcmode="lin" valueType="num">
                                      <p:cBhvr>
                                        <p:cTn id="51" dur="800" decel="100000" fill="hold"/>
                                        <p:tgtEl>
                                          <p:spTgt spid="20"/>
                                        </p:tgtEl>
                                        <p:attrNameLst>
                                          <p:attrName>style.rotation</p:attrName>
                                        </p:attrNameLst>
                                      </p:cBhvr>
                                      <p:tavLst>
                                        <p:tav tm="0">
                                          <p:val>
                                            <p:fltVal val="-90"/>
                                          </p:val>
                                        </p:tav>
                                        <p:tav tm="100000">
                                          <p:val>
                                            <p:fltVal val="0"/>
                                          </p:val>
                                        </p:tav>
                                      </p:tavLst>
                                    </p:anim>
                                    <p:anim calcmode="lin" valueType="num">
                                      <p:cBhvr>
                                        <p:cTn id="52" dur="800" decel="100000" fill="hold"/>
                                        <p:tgtEl>
                                          <p:spTgt spid="20"/>
                                        </p:tgtEl>
                                        <p:attrNameLst>
                                          <p:attrName>ppt_x</p:attrName>
                                        </p:attrNameLst>
                                      </p:cBhvr>
                                      <p:tavLst>
                                        <p:tav tm="0">
                                          <p:val>
                                            <p:strVal val="#ppt_x+0.4"/>
                                          </p:val>
                                        </p:tav>
                                        <p:tav tm="100000">
                                          <p:val>
                                            <p:strVal val="#ppt_x-0.05"/>
                                          </p:val>
                                        </p:tav>
                                      </p:tavLst>
                                    </p:anim>
                                    <p:anim calcmode="lin" valueType="num">
                                      <p:cBhvr>
                                        <p:cTn id="53" dur="800" decel="100000" fill="hold"/>
                                        <p:tgtEl>
                                          <p:spTgt spid="20"/>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fill="hold"/>
                                        <p:tgtEl>
                                          <p:spTgt spid="2"/>
                                        </p:tgtEl>
                                        <p:attrNameLst>
                                          <p:attrName>ppt_x</p:attrName>
                                        </p:attrNameLst>
                                      </p:cBhvr>
                                      <p:tavLst>
                                        <p:tav tm="0">
                                          <p:val>
                                            <p:strVal val="#ppt_x"/>
                                          </p:val>
                                        </p:tav>
                                        <p:tav tm="100000">
                                          <p:val>
                                            <p:strVal val="#ppt_x"/>
                                          </p:val>
                                        </p:tav>
                                      </p:tavLst>
                                    </p:anim>
                                    <p:anim calcmode="lin" valueType="num">
                                      <p:cBhvr additive="base">
                                        <p:cTn id="6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2810540" y="2690037"/>
            <a:ext cx="6804837" cy="1754326"/>
          </a:xfrm>
          <a:prstGeom prst="rect">
            <a:avLst/>
          </a:prstGeom>
          <a:noFill/>
        </p:spPr>
        <p:txBody>
          <a:bodyPr wrap="square" rtlCol="0">
            <a:spAutoFit/>
          </a:bodyPr>
          <a:lstStyle/>
          <a:p>
            <a:pPr algn="ctr"/>
            <a:r>
              <a:rPr lang="en-US" sz="5400" dirty="0" err="1"/>
              <a:t>Tiết</a:t>
            </a:r>
            <a:r>
              <a:rPr lang="en-US" sz="5400" dirty="0"/>
              <a:t>  5</a:t>
            </a:r>
          </a:p>
          <a:p>
            <a:pPr algn="ctr"/>
            <a:r>
              <a:rPr lang="en-US" sz="5400" dirty="0" err="1"/>
              <a:t>Luyện</a:t>
            </a:r>
            <a:r>
              <a:rPr lang="en-US" sz="5400" dirty="0"/>
              <a:t> </a:t>
            </a:r>
            <a:r>
              <a:rPr lang="en-US" sz="5400" dirty="0" err="1"/>
              <a:t>viết</a:t>
            </a:r>
            <a:r>
              <a:rPr lang="en-US" sz="5400" dirty="0"/>
              <a:t> </a:t>
            </a:r>
            <a:r>
              <a:rPr lang="en-US" sz="5400" dirty="0" err="1"/>
              <a:t>đoạn</a:t>
            </a:r>
            <a:endParaRPr lang="en-US" sz="5400" dirty="0"/>
          </a:p>
        </p:txBody>
      </p:sp>
    </p:spTree>
    <p:extLst>
      <p:ext uri="{BB962C8B-B14F-4D97-AF65-F5344CB8AC3E}">
        <p14:creationId xmlns:p14="http://schemas.microsoft.com/office/powerpoint/2010/main" val="290721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 y="1342"/>
            <a:ext cx="12187239" cy="6855321"/>
          </a:xfrm>
          <a:prstGeom prst="rect">
            <a:avLst/>
          </a:prstGeom>
        </p:spPr>
      </p:pic>
      <p:sp>
        <p:nvSpPr>
          <p:cNvPr id="3" name="TextBox 2"/>
          <p:cNvSpPr txBox="1"/>
          <p:nvPr/>
        </p:nvSpPr>
        <p:spPr>
          <a:xfrm>
            <a:off x="390162" y="828591"/>
            <a:ext cx="11674818" cy="3490058"/>
          </a:xfrm>
          <a:prstGeom prst="rect">
            <a:avLst/>
          </a:prstGeom>
          <a:noFill/>
        </p:spPr>
        <p:txBody>
          <a:bodyPr wrap="square" rtlCol="0">
            <a:spAutoFit/>
          </a:bodyPr>
          <a:lstStyle/>
          <a:p>
            <a:pPr>
              <a:lnSpc>
                <a:spcPct val="138000"/>
              </a:lnSpc>
            </a:pPr>
            <a:r>
              <a:rPr lang="en-US" sz="3200" b="1">
                <a:solidFill>
                  <a:schemeClr val="bg1"/>
                </a:solidFill>
                <a:latin typeface="HP001 4 hàng" panose="020B0603050302020204" pitchFamily="34" charset="0"/>
              </a:rPr>
              <a:t>    </a:t>
            </a:r>
            <a:r>
              <a:rPr lang="en-US" sz="3200" b="1" smtClean="0">
                <a:solidFill>
                  <a:schemeClr val="bg1"/>
                </a:solidFill>
                <a:latin typeface="HP001 4 hàng" panose="020B0603050302020204" pitchFamily="34" charset="0"/>
              </a:rPr>
              <a:t>Thứ sáu </a:t>
            </a:r>
            <a:r>
              <a:rPr lang="en-US" sz="3200" b="1" smtClean="0">
                <a:solidFill>
                  <a:schemeClr val="bg1"/>
                </a:solidFill>
                <a:latin typeface="HP001 4 hàng" panose="020B0603050302020204" pitchFamily="34" charset="0"/>
              </a:rPr>
              <a:t>ngày … </a:t>
            </a:r>
            <a:r>
              <a:rPr lang="en-US" sz="3200" b="1">
                <a:solidFill>
                  <a:schemeClr val="bg1"/>
                </a:solidFill>
                <a:latin typeface="HP001 4 hàng" panose="020B0603050302020204" pitchFamily="34" charset="0"/>
              </a:rPr>
              <a:t>tháng 5</a:t>
            </a:r>
            <a:r>
              <a:rPr lang="en-US" sz="3200" b="1" smtClean="0">
                <a:solidFill>
                  <a:schemeClr val="bg1"/>
                </a:solidFill>
                <a:latin typeface="HP001 4 hàng" panose="020B0603050302020204" pitchFamily="34" charset="0"/>
              </a:rPr>
              <a:t> </a:t>
            </a:r>
            <a:r>
              <a:rPr lang="en-US" sz="3200" b="1">
                <a:solidFill>
                  <a:schemeClr val="bg1"/>
                </a:solidFill>
                <a:latin typeface="HP001 4 hàng" panose="020B0603050302020204" pitchFamily="34" charset="0"/>
              </a:rPr>
              <a:t>năm 2022</a:t>
            </a:r>
            <a:endParaRPr lang="en-US" sz="3200" b="1" dirty="0">
              <a:solidFill>
                <a:schemeClr val="bg1"/>
              </a:solidFill>
              <a:latin typeface="HP001 4 hàng" panose="020B0603050302020204" pitchFamily="34" charset="0"/>
            </a:endParaRPr>
          </a:p>
          <a:p>
            <a:pPr>
              <a:lnSpc>
                <a:spcPct val="138000"/>
              </a:lnSpc>
            </a:pPr>
            <a:r>
              <a:rPr lang="en-US" sz="3200" b="1">
                <a:solidFill>
                  <a:schemeClr val="bg1"/>
                </a:solidFill>
                <a:latin typeface="HP001 4 hàng" panose="020B0603050302020204" pitchFamily="34" charset="0"/>
              </a:rPr>
              <a:t>                </a:t>
            </a:r>
            <a:r>
              <a:rPr lang="en-US" sz="3200" b="1" smtClean="0">
                <a:solidFill>
                  <a:schemeClr val="bg1"/>
                </a:solidFill>
                <a:latin typeface="HP001 4 hàng" panose="020B0603050302020204" pitchFamily="34" charset="0"/>
              </a:rPr>
              <a:t>Tiếng Việt</a:t>
            </a:r>
            <a:endParaRPr lang="en-US" sz="3200" b="1" dirty="0">
              <a:solidFill>
                <a:schemeClr val="bg1"/>
              </a:solidFill>
              <a:latin typeface="HP001 4 hàng" panose="020B0603050302020204" pitchFamily="34" charset="0"/>
            </a:endParaRPr>
          </a:p>
          <a:p>
            <a:pPr>
              <a:lnSpc>
                <a:spcPct val="138000"/>
              </a:lnSpc>
            </a:pPr>
            <a:r>
              <a:rPr lang="en-US" sz="3200" b="1">
                <a:solidFill>
                  <a:srgbClr val="FFFF00"/>
                </a:solidFill>
                <a:latin typeface="HP001 4 hàng" panose="020B0603050302020204" pitchFamily="34" charset="0"/>
              </a:rPr>
              <a:t>    </a:t>
            </a:r>
            <a:r>
              <a:rPr lang="en-US" sz="3200" b="1" smtClean="0">
                <a:solidFill>
                  <a:srgbClr val="FFFF00"/>
                </a:solidFill>
                <a:latin typeface="HP001 4 hàng" panose="020B0603050302020204" pitchFamily="34" charset="0"/>
              </a:rPr>
              <a:t>Luyện tập 2: Viết đoạn văn kể về</a:t>
            </a:r>
          </a:p>
          <a:p>
            <a:pPr>
              <a:lnSpc>
                <a:spcPct val="138000"/>
              </a:lnSpc>
            </a:pPr>
            <a:r>
              <a:rPr lang="en-US" sz="3200" b="1">
                <a:solidFill>
                  <a:srgbClr val="FFFF00"/>
                </a:solidFill>
                <a:latin typeface="HP001 4 hàng" panose="020B0603050302020204" pitchFamily="34" charset="0"/>
              </a:rPr>
              <a:t> </a:t>
            </a:r>
            <a:r>
              <a:rPr lang="en-US" sz="3200" b="1" smtClean="0">
                <a:solidFill>
                  <a:srgbClr val="FFFF00"/>
                </a:solidFill>
                <a:latin typeface="HP001 4 hàng" panose="020B0603050302020204" pitchFamily="34" charset="0"/>
              </a:rPr>
              <a:t>           một buổi đi chơi</a:t>
            </a:r>
            <a:endParaRPr lang="en-US" sz="3200" b="1">
              <a:solidFill>
                <a:schemeClr val="bg1"/>
              </a:solidFill>
              <a:latin typeface="HP001 4 hàng" panose="020B0603050302020204" pitchFamily="34" charset="0"/>
            </a:endParaRPr>
          </a:p>
          <a:p>
            <a:pPr>
              <a:lnSpc>
                <a:spcPct val="138000"/>
              </a:lnSpc>
            </a:pPr>
            <a:endParaRPr lang="en-US" sz="3200" b="1">
              <a:solidFill>
                <a:schemeClr val="bg1"/>
              </a:solidFill>
              <a:latin typeface="HP001 4 hàng" panose="020B06030503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6824"/>
          <a:stretch>
            <a:fillRect/>
          </a:stretch>
        </p:blipFill>
        <p:spPr>
          <a:xfrm>
            <a:off x="7601977" y="1619794"/>
            <a:ext cx="5579239" cy="4986233"/>
          </a:xfrm>
          <a:prstGeom prst="rect">
            <a:avLst/>
          </a:prstGeom>
        </p:spPr>
      </p:pic>
    </p:spTree>
    <p:extLst>
      <p:ext uri="{BB962C8B-B14F-4D97-AF65-F5344CB8AC3E}">
        <p14:creationId xmlns:p14="http://schemas.microsoft.com/office/powerpoint/2010/main" val="219082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5" name="Rectangle 4">
            <a:extLst>
              <a:ext uri="{FF2B5EF4-FFF2-40B4-BE49-F238E27FC236}">
                <a16:creationId xmlns:a16="http://schemas.microsoft.com/office/drawing/2014/main" id="{A2098CC4-2F88-47F9-8AB7-158668AA5A5D}"/>
              </a:ext>
            </a:extLst>
          </p:cNvPr>
          <p:cNvSpPr/>
          <p:nvPr/>
        </p:nvSpPr>
        <p:spPr>
          <a:xfrm>
            <a:off x="2152643" y="587724"/>
            <a:ext cx="8039736" cy="461665"/>
          </a:xfrm>
          <a:prstGeom prst="rect">
            <a:avLst/>
          </a:prstGeom>
        </p:spPr>
        <p:txBody>
          <a:bodyPr wrap="square">
            <a:spAutoFit/>
          </a:bodyPr>
          <a:lstStyle/>
          <a:p>
            <a:r>
              <a:rPr lang="vi-VN" sz="2400" b="1" dirty="0">
                <a:solidFill>
                  <a:schemeClr val="bg1">
                    <a:lumMod val="50000"/>
                  </a:schemeClr>
                </a:solidFill>
              </a:rPr>
              <a:t>1. Quan sát tranh và trả lời câu hỏi.</a:t>
            </a:r>
          </a:p>
        </p:txBody>
      </p:sp>
      <p:pic>
        <p:nvPicPr>
          <p:cNvPr id="6" name="Picture 5">
            <a:extLst>
              <a:ext uri="{FF2B5EF4-FFF2-40B4-BE49-F238E27FC236}">
                <a16:creationId xmlns:a16="http://schemas.microsoft.com/office/drawing/2014/main" id="{19686612-E060-406A-BC7D-DD20354FF9D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811333" y="2740828"/>
            <a:ext cx="6484269" cy="3714749"/>
          </a:xfrm>
          <a:prstGeom prst="rect">
            <a:avLst/>
          </a:prstGeom>
          <a:solidFill>
            <a:schemeClr val="accent6">
              <a:lumMod val="60000"/>
              <a:lumOff val="40000"/>
            </a:schemeClr>
          </a:solidFill>
          <a:ln>
            <a:solidFill>
              <a:schemeClr val="accent6">
                <a:lumMod val="75000"/>
              </a:schemeClr>
            </a:solidFill>
          </a:ln>
        </p:spPr>
      </p:pic>
      <p:sp>
        <p:nvSpPr>
          <p:cNvPr id="7" name="TextBox 6">
            <a:extLst>
              <a:ext uri="{FF2B5EF4-FFF2-40B4-BE49-F238E27FC236}">
                <a16:creationId xmlns:a16="http://schemas.microsoft.com/office/drawing/2014/main" id="{AB2CEC26-2531-4739-9DC8-72394748D9F4}"/>
              </a:ext>
            </a:extLst>
          </p:cNvPr>
          <p:cNvSpPr txBox="1"/>
          <p:nvPr/>
        </p:nvSpPr>
        <p:spPr>
          <a:xfrm>
            <a:off x="2222558" y="954974"/>
            <a:ext cx="7988772" cy="1678729"/>
          </a:xfrm>
          <a:prstGeom prst="rect">
            <a:avLst/>
          </a:prstGeom>
          <a:noFill/>
        </p:spPr>
        <p:txBody>
          <a:bodyPr wrap="square" rtlCol="0">
            <a:spAutoFit/>
          </a:bodyPr>
          <a:lstStyle/>
          <a:p>
            <a:pPr marL="457189" indent="-457189">
              <a:lnSpc>
                <a:spcPct val="150000"/>
              </a:lnSpc>
              <a:buAutoNum type="alphaLcPeriod"/>
            </a:pPr>
            <a:r>
              <a:rPr lang="vi-VN" sz="2400" dirty="0"/>
              <a:t>Mọi người đang ở đâu? Cảnh vật nơi đó có gì đẹp?</a:t>
            </a:r>
          </a:p>
          <a:p>
            <a:pPr marL="457189" indent="-457189">
              <a:lnSpc>
                <a:spcPct val="150000"/>
              </a:lnSpc>
              <a:buAutoNum type="alphaLcPeriod"/>
            </a:pPr>
            <a:r>
              <a:rPr lang="vi-VN" sz="2400" dirty="0"/>
              <a:t>Mỗi người đang làm gì?</a:t>
            </a:r>
          </a:p>
          <a:p>
            <a:pPr marL="457189" indent="-457189">
              <a:lnSpc>
                <a:spcPct val="150000"/>
              </a:lnSpc>
              <a:buAutoNum type="alphaLcPeriod"/>
            </a:pPr>
            <a:r>
              <a:rPr lang="vi-VN" sz="2400" dirty="0"/>
              <a:t>Theo em, cảm xúc của mọi người như thế nào?</a:t>
            </a:r>
          </a:p>
        </p:txBody>
      </p:sp>
      <p:sp>
        <p:nvSpPr>
          <p:cNvPr id="8" name="TextBox 7">
            <a:extLst>
              <a:ext uri="{FF2B5EF4-FFF2-40B4-BE49-F238E27FC236}">
                <a16:creationId xmlns:a16="http://schemas.microsoft.com/office/drawing/2014/main" id="{65D56578-7A06-4E24-88AD-C9A0F97D67E6}"/>
              </a:ext>
            </a:extLst>
          </p:cNvPr>
          <p:cNvSpPr txBox="1"/>
          <p:nvPr/>
        </p:nvSpPr>
        <p:spPr>
          <a:xfrm>
            <a:off x="2449704" y="2740828"/>
            <a:ext cx="1787669" cy="523220"/>
          </a:xfrm>
          <a:prstGeom prst="rect">
            <a:avLst/>
          </a:prstGeom>
          <a:solidFill>
            <a:schemeClr val="accent6">
              <a:lumMod val="60000"/>
              <a:lumOff val="40000"/>
            </a:schemeClr>
          </a:solidFill>
          <a:ln>
            <a:solidFill>
              <a:schemeClr val="accent6">
                <a:lumMod val="75000"/>
              </a:schemeClr>
            </a:solidFill>
          </a:ln>
        </p:spPr>
        <p:txBody>
          <a:bodyPr wrap="none" rtlCol="0">
            <a:spAutoFit/>
          </a:bodyPr>
          <a:lstStyle/>
          <a:p>
            <a:r>
              <a:rPr lang="vi-VN" sz="2800" dirty="0"/>
              <a:t>Đi cắm trại</a:t>
            </a:r>
          </a:p>
        </p:txBody>
      </p:sp>
      <p:sp>
        <p:nvSpPr>
          <p:cNvPr id="9" name="TextBox 8">
            <a:extLst>
              <a:ext uri="{FF2B5EF4-FFF2-40B4-BE49-F238E27FC236}">
                <a16:creationId xmlns:a16="http://schemas.microsoft.com/office/drawing/2014/main" id="{76736E27-ED10-4863-A2C6-C918479196C8}"/>
              </a:ext>
            </a:extLst>
          </p:cNvPr>
          <p:cNvSpPr txBox="1"/>
          <p:nvPr/>
        </p:nvSpPr>
        <p:spPr>
          <a:xfrm>
            <a:off x="7869561" y="2740828"/>
            <a:ext cx="1895071" cy="523220"/>
          </a:xfrm>
          <a:prstGeom prst="rect">
            <a:avLst/>
          </a:prstGeom>
          <a:solidFill>
            <a:schemeClr val="accent6">
              <a:lumMod val="60000"/>
              <a:lumOff val="40000"/>
            </a:schemeClr>
          </a:solidFill>
          <a:ln>
            <a:solidFill>
              <a:schemeClr val="accent6">
                <a:lumMod val="75000"/>
              </a:schemeClr>
            </a:solidFill>
          </a:ln>
        </p:spPr>
        <p:txBody>
          <a:bodyPr wrap="none" rtlCol="0">
            <a:spAutoFit/>
          </a:bodyPr>
          <a:lstStyle/>
          <a:p>
            <a:r>
              <a:rPr lang="vi-VN" sz="2800" dirty="0"/>
              <a:t>Đi tắm biển</a:t>
            </a:r>
          </a:p>
        </p:txBody>
      </p:sp>
      <p:sp>
        <p:nvSpPr>
          <p:cNvPr id="11" name="TextBox 10">
            <a:extLst>
              <a:ext uri="{FF2B5EF4-FFF2-40B4-BE49-F238E27FC236}">
                <a16:creationId xmlns:a16="http://schemas.microsoft.com/office/drawing/2014/main" id="{C807EAFF-7B99-46F9-BE25-8D743EADEE1A}"/>
              </a:ext>
            </a:extLst>
          </p:cNvPr>
          <p:cNvSpPr txBox="1"/>
          <p:nvPr/>
        </p:nvSpPr>
        <p:spPr>
          <a:xfrm>
            <a:off x="9055176" y="6581001"/>
            <a:ext cx="3908692" cy="276999"/>
          </a:xfrm>
          <a:prstGeom prst="rect">
            <a:avLst/>
          </a:prstGeom>
          <a:noFill/>
        </p:spPr>
        <p:txBody>
          <a:bodyPr wrap="square">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95244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77752F-8E6D-4FD8-AD56-29D56D5D06DC}"/>
              </a:ext>
            </a:extLst>
          </p:cNvPr>
          <p:cNvSpPr/>
          <p:nvPr/>
        </p:nvSpPr>
        <p:spPr>
          <a:xfrm>
            <a:off x="2395418" y="270825"/>
            <a:ext cx="8205271" cy="830997"/>
          </a:xfrm>
          <a:prstGeom prst="rect">
            <a:avLst/>
          </a:prstGeom>
        </p:spPr>
        <p:txBody>
          <a:bodyPr wrap="square">
            <a:spAutoFit/>
          </a:bodyPr>
          <a:lstStyle/>
          <a:p>
            <a:r>
              <a:rPr lang="vi-VN" sz="2400" b="1" dirty="0">
                <a:solidFill>
                  <a:srgbClr val="FF0000"/>
                </a:solidFill>
              </a:rPr>
              <a:t>2. Viết 4 – 5 câu kể về một buổi đi chơi cùng người thân (hoặc thầy cô, bạn bè).</a:t>
            </a:r>
          </a:p>
        </p:txBody>
      </p:sp>
      <p:pic>
        <p:nvPicPr>
          <p:cNvPr id="4" name="Picture 3">
            <a:extLst>
              <a:ext uri="{FF2B5EF4-FFF2-40B4-BE49-F238E27FC236}">
                <a16:creationId xmlns:a16="http://schemas.microsoft.com/office/drawing/2014/main" id="{ED9EF0CB-72C6-4425-8057-7F9075B3A0DB}"/>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631318" y="1101822"/>
            <a:ext cx="8205271" cy="3914617"/>
          </a:xfrm>
          <a:prstGeom prst="rect">
            <a:avLst/>
          </a:prstGeom>
        </p:spPr>
      </p:pic>
    </p:spTree>
    <p:extLst>
      <p:ext uri="{BB962C8B-B14F-4D97-AF65-F5344CB8AC3E}">
        <p14:creationId xmlns:p14="http://schemas.microsoft.com/office/powerpoint/2010/main" val="1038945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9315C9-E1D4-4DE2-BE9E-98AC080612EB}"/>
              </a:ext>
            </a:extLst>
          </p:cNvPr>
          <p:cNvSpPr txBox="1"/>
          <p:nvPr/>
        </p:nvSpPr>
        <p:spPr>
          <a:xfrm>
            <a:off x="4909352" y="435006"/>
            <a:ext cx="4767308" cy="707886"/>
          </a:xfrm>
          <a:prstGeom prst="rect">
            <a:avLst/>
          </a:prstGeom>
          <a:noFill/>
        </p:spPr>
        <p:txBody>
          <a:bodyPr wrap="square" rtlCol="0">
            <a:spAutoFit/>
          </a:bodyPr>
          <a:lstStyle/>
          <a:p>
            <a:r>
              <a:rPr lang="en-US" sz="4000" dirty="0" err="1">
                <a:solidFill>
                  <a:srgbClr val="FF0000"/>
                </a:solidFill>
              </a:rPr>
              <a:t>Bài</a:t>
            </a:r>
            <a:r>
              <a:rPr lang="en-US" sz="4000" dirty="0">
                <a:solidFill>
                  <a:srgbClr val="FF0000"/>
                </a:solidFill>
              </a:rPr>
              <a:t> </a:t>
            </a:r>
            <a:r>
              <a:rPr lang="en-US" sz="4000" dirty="0" err="1">
                <a:solidFill>
                  <a:srgbClr val="FF0000"/>
                </a:solidFill>
              </a:rPr>
              <a:t>mẫu</a:t>
            </a:r>
            <a:r>
              <a:rPr lang="en-US" sz="4000" dirty="0">
                <a:solidFill>
                  <a:srgbClr val="FF0000"/>
                </a:solidFill>
              </a:rPr>
              <a:t> </a:t>
            </a:r>
          </a:p>
        </p:txBody>
      </p:sp>
      <p:sp>
        <p:nvSpPr>
          <p:cNvPr id="3" name="TextBox 2">
            <a:extLst>
              <a:ext uri="{FF2B5EF4-FFF2-40B4-BE49-F238E27FC236}">
                <a16:creationId xmlns:a16="http://schemas.microsoft.com/office/drawing/2014/main" id="{63B1738C-F4A1-4B55-ABE8-32B12C81C873}"/>
              </a:ext>
            </a:extLst>
          </p:cNvPr>
          <p:cNvSpPr txBox="1"/>
          <p:nvPr/>
        </p:nvSpPr>
        <p:spPr>
          <a:xfrm>
            <a:off x="2596719" y="1305019"/>
            <a:ext cx="8433785" cy="3539430"/>
          </a:xfrm>
          <a:prstGeom prst="rect">
            <a:avLst/>
          </a:prstGeom>
          <a:noFill/>
        </p:spPr>
        <p:txBody>
          <a:bodyPr wrap="square" rtlCol="0">
            <a:spAutoFit/>
          </a:bodyPr>
          <a:lstStyle/>
          <a:p>
            <a:pPr algn="just"/>
            <a:r>
              <a:rPr lang="vi-VN" sz="3200" dirty="0"/>
              <a:t>Vào chủ nhật vừa qua, gia đình em tổ chức đi chơi Nha Trang. Đó là chuyến đi chơi xa đầu tiên của cả gia đình nên ai cũng hào hứng. Từ tờ mờ sáng, cả gia đình đã tập trung đầy đủ để chuẩn bị hành lý lên đường. Sau gần 4 tiếng di chuyển, gia đình em đã có mặt tại thành phố Nha Trang xinh đẹp để nghỉ mát trong 3 ngày.</a:t>
            </a:r>
            <a:endParaRPr lang="en-US" sz="3200" dirty="0"/>
          </a:p>
        </p:txBody>
      </p:sp>
    </p:spTree>
    <p:extLst>
      <p:ext uri="{BB962C8B-B14F-4D97-AF65-F5344CB8AC3E}">
        <p14:creationId xmlns:p14="http://schemas.microsoft.com/office/powerpoint/2010/main" val="379652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图片 2">
            <a:extLst>
              <a:ext uri="{FF2B5EF4-FFF2-40B4-BE49-F238E27FC236}">
                <a16:creationId xmlns:a16="http://schemas.microsoft.com/office/drawing/2014/main" id="{4299085A-7706-4702-9C62-6F65E3F51F48}"/>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7156450" y="1636649"/>
            <a:ext cx="9080500" cy="680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43D235BB-ABED-41CB-AB07-3FA2D189703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9152" y="874713"/>
            <a:ext cx="8549089"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63CCB1B3-6749-4FD7-B987-5FA5A65D255F}"/>
              </a:ext>
            </a:extLst>
          </p:cNvPr>
          <p:cNvSpPr txBox="1">
            <a:spLocks noChangeArrowheads="1"/>
          </p:cNvSpPr>
          <p:nvPr/>
        </p:nvSpPr>
        <p:spPr bwMode="auto">
          <a:xfrm>
            <a:off x="227225" y="1851626"/>
            <a:ext cx="801471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8000" b="1" i="0" u="none" strike="noStrike" kern="1200" cap="none" spc="0" normalizeH="0" baseline="0" noProof="0" dirty="0" err="1">
                <a:ln>
                  <a:noFill/>
                </a:ln>
                <a:solidFill>
                  <a:srgbClr val="0070C0"/>
                </a:solidFill>
                <a:effectLst/>
                <a:uLnTx/>
                <a:uFillTx/>
                <a:latin typeface="Arial-Rounded"/>
                <a:ea typeface="字魂7号-温暖童稚体" panose="00000500000000000000" pitchFamily="2" charset="-122"/>
                <a:cs typeface="+mn-cs"/>
              </a:rPr>
              <a:t>Củng</a:t>
            </a:r>
            <a:r>
              <a:rPr kumimoji="0" lang="en-US" altLang="zh-CN" sz="8000" b="1" i="0" u="none" strike="noStrike" kern="1200" cap="none" spc="0" normalizeH="0" baseline="0" noProof="0" dirty="0">
                <a:ln>
                  <a:noFill/>
                </a:ln>
                <a:solidFill>
                  <a:srgbClr val="0070C0"/>
                </a:solidFill>
                <a:effectLst/>
                <a:uLnTx/>
                <a:uFillTx/>
                <a:latin typeface="Arial-Rounded"/>
                <a:ea typeface="字魂7号-温暖童稚体" panose="00000500000000000000" pitchFamily="2" charset="-122"/>
                <a:cs typeface="+mn-cs"/>
              </a:rPr>
              <a:t> </a:t>
            </a:r>
            <a:r>
              <a:rPr kumimoji="0" lang="en-US" altLang="zh-CN" sz="8000" b="1" i="0" u="none" strike="noStrike" kern="1200" cap="none" spc="0" normalizeH="0" baseline="0" noProof="0" dirty="0" err="1">
                <a:ln>
                  <a:noFill/>
                </a:ln>
                <a:solidFill>
                  <a:srgbClr val="0070C0"/>
                </a:solidFill>
                <a:effectLst/>
                <a:uLnTx/>
                <a:uFillTx/>
                <a:latin typeface="Arial-Rounded"/>
                <a:ea typeface="字魂7号-温暖童稚体" panose="00000500000000000000" pitchFamily="2" charset="-122"/>
                <a:cs typeface="+mn-cs"/>
              </a:rPr>
              <a:t>cố</a:t>
            </a:r>
            <a:r>
              <a:rPr kumimoji="0" lang="en-US" altLang="zh-CN" sz="8000" b="1" i="0" u="none" strike="noStrike" kern="1200" cap="none" spc="0" normalizeH="0" baseline="0" noProof="0" dirty="0">
                <a:ln>
                  <a:noFill/>
                </a:ln>
                <a:solidFill>
                  <a:srgbClr val="0070C0"/>
                </a:solidFill>
                <a:effectLst/>
                <a:uLnTx/>
                <a:uFillTx/>
                <a:latin typeface="Arial-Rounded"/>
                <a:ea typeface="字魂7号-温暖童稚体" panose="00000500000000000000" pitchFamily="2" charset="-122"/>
                <a:cs typeface="+mn-cs"/>
              </a:rPr>
              <a:t> </a:t>
            </a:r>
            <a:r>
              <a:rPr kumimoji="0" lang="en-US" altLang="zh-CN" sz="8000" b="1" i="0" u="none" strike="noStrike" kern="1200" cap="none" spc="0" normalizeH="0" baseline="0" noProof="0" dirty="0" err="1">
                <a:ln>
                  <a:noFill/>
                </a:ln>
                <a:solidFill>
                  <a:srgbClr val="0070C0"/>
                </a:solidFill>
                <a:effectLst/>
                <a:uLnTx/>
                <a:uFillTx/>
                <a:latin typeface="Arial-Rounded"/>
                <a:ea typeface="字魂7号-温暖童稚体" panose="00000500000000000000" pitchFamily="2" charset="-122"/>
                <a:cs typeface="+mn-cs"/>
              </a:rPr>
              <a:t>bài</a:t>
            </a:r>
            <a:endParaRPr kumimoji="0" lang="en-US" altLang="zh-CN" sz="8000" b="1" i="0" u="none" strike="noStrike" kern="1200" cap="none" spc="0" normalizeH="0" baseline="0" noProof="0" dirty="0">
              <a:ln>
                <a:noFill/>
              </a:ln>
              <a:solidFill>
                <a:srgbClr val="0070C0"/>
              </a:solidFill>
              <a:effectLst/>
              <a:uLnTx/>
              <a:uFillTx/>
              <a:latin typeface="Arial-Rounded"/>
              <a:ea typeface="字魂7号-温暖童稚体" panose="00000500000000000000"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8000" b="1" i="0" u="none" strike="noStrike" kern="1200" cap="none" spc="0" normalizeH="0" baseline="0" noProof="0" dirty="0" err="1">
                <a:ln>
                  <a:noFill/>
                </a:ln>
                <a:solidFill>
                  <a:srgbClr val="0070C0"/>
                </a:solidFill>
                <a:effectLst/>
                <a:uLnTx/>
                <a:uFillTx/>
                <a:latin typeface="Arial-Rounded"/>
                <a:ea typeface="字魂7号-温暖童稚体" panose="00000500000000000000" pitchFamily="2" charset="-122"/>
                <a:cs typeface="+mn-cs"/>
              </a:rPr>
              <a:t>học</a:t>
            </a:r>
            <a:endParaRPr kumimoji="0" lang="zh-CN" altLang="en-US" sz="8000" b="1" i="0" u="none" strike="noStrike" kern="1200" cap="none" spc="0" normalizeH="0" baseline="0" noProof="0" dirty="0">
              <a:ln>
                <a:noFill/>
              </a:ln>
              <a:solidFill>
                <a:srgbClr val="0070C0"/>
              </a:solidFill>
              <a:effectLst/>
              <a:uLnTx/>
              <a:uFillTx/>
              <a:latin typeface="Arial-Rounded"/>
              <a:ea typeface="字魂7号-温暖童稚体" panose="000005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TotalTime>
  <Words>212</Words>
  <Application>Microsoft Office PowerPoint</Application>
  <PresentationFormat>Widescreen</PresentationFormat>
  <Paragraphs>22</Paragraphs>
  <Slides>7</Slides>
  <Notes>3</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7</vt:i4>
      </vt:variant>
    </vt:vector>
  </HeadingPairs>
  <TitlesOfParts>
    <vt:vector size="23" baseType="lpstr">
      <vt:lpstr>微软雅黑</vt:lpstr>
      <vt:lpstr>宋体</vt:lpstr>
      <vt:lpstr>Arial</vt:lpstr>
      <vt:lpstr>Arial-Rounded</vt:lpstr>
      <vt:lpstr>Calibri</vt:lpstr>
      <vt:lpstr>等线</vt:lpstr>
      <vt:lpstr>HP001 4 hàng</vt:lpstr>
      <vt:lpstr>黑体</vt:lpstr>
      <vt:lpstr>字魂7号-温暖童稚体</vt:lpstr>
      <vt:lpstr>Office Theme</vt:lpstr>
      <vt:lpstr>1_Office 主题</vt:lpstr>
      <vt:lpstr>2_Office 主题</vt:lpstr>
      <vt:lpstr>https://www.freeppt7.com</vt:lpstr>
      <vt:lpstr>3_Office 主题</vt:lpstr>
      <vt:lpstr>3_Office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45</cp:revision>
  <dcterms:created xsi:type="dcterms:W3CDTF">2021-07-20T01:55:21Z</dcterms:created>
  <dcterms:modified xsi:type="dcterms:W3CDTF">2022-03-28T06:38:09Z</dcterms:modified>
</cp:coreProperties>
</file>