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9" r:id="rId6"/>
    <p:sldMasterId id="2147483895" r:id="rId7"/>
    <p:sldMasterId id="2147483899" r:id="rId8"/>
  </p:sldMasterIdLst>
  <p:notesMasterIdLst>
    <p:notesMasterId r:id="rId21"/>
  </p:notesMasterIdLst>
  <p:sldIdLst>
    <p:sldId id="3401" r:id="rId9"/>
    <p:sldId id="256" r:id="rId10"/>
    <p:sldId id="257" r:id="rId11"/>
    <p:sldId id="258" r:id="rId12"/>
    <p:sldId id="259" r:id="rId13"/>
    <p:sldId id="260" r:id="rId14"/>
    <p:sldId id="515" r:id="rId15"/>
    <p:sldId id="3402" r:id="rId16"/>
    <p:sldId id="265" r:id="rId17"/>
    <p:sldId id="496" r:id="rId18"/>
    <p:sldId id="3397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48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4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0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60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3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702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9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697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281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183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993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021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854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3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667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43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ransition spd="slow">
    <p:fade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0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28.png"/><Relationship Id="rId7" Type="http://schemas.openxmlformats.org/officeDocument/2006/relationships/slide" Target="slide6.xml"/><Relationship Id="rId12" Type="http://schemas.microsoft.com/office/2007/relationships/hdphoto" Target="../media/hdphoto2.wdp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image" Target="../media/image51.jp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88.xml"/><Relationship Id="rId15" Type="http://schemas.openxmlformats.org/officeDocument/2006/relationships/slide" Target="slide5.xml"/><Relationship Id="rId10" Type="http://schemas.openxmlformats.org/officeDocument/2006/relationships/slide" Target="slide4.xml"/><Relationship Id="rId19" Type="http://schemas.openxmlformats.org/officeDocument/2006/relationships/image" Target="../media/image57.png"/><Relationship Id="rId4" Type="http://schemas.microsoft.com/office/2007/relationships/media" Target="../media/media3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2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2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2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39898" y="1082979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615266" y="3205876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615266" y="4925938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E295F56-ABF2-4B95-9C65-56AB221E807C}"/>
              </a:ext>
            </a:extLst>
          </p:cNvPr>
          <p:cNvSpPr/>
          <p:nvPr/>
        </p:nvSpPr>
        <p:spPr>
          <a:xfrm>
            <a:off x="1765837" y="1041196"/>
            <a:ext cx="86603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2. Kết hợp từ ngữ ở cột A với từ ngữ ở cột B để tạo câu nêu hoạt động.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A9DD9F-4B65-478A-82A0-244DF1CE2986}"/>
              </a:ext>
            </a:extLst>
          </p:cNvPr>
          <p:cNvGrpSpPr/>
          <p:nvPr/>
        </p:nvGrpSpPr>
        <p:grpSpPr>
          <a:xfrm>
            <a:off x="1134509" y="2166422"/>
            <a:ext cx="10557164" cy="3955230"/>
            <a:chOff x="511966" y="1025568"/>
            <a:chExt cx="6296805" cy="211641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0B65B6F-F376-41F5-9E59-4EC916349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1966" y="1025568"/>
              <a:ext cx="5948834" cy="211641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736EB2-D285-466F-A9A3-0A036330FE77}"/>
                </a:ext>
              </a:extLst>
            </p:cNvPr>
            <p:cNvSpPr txBox="1"/>
            <p:nvPr/>
          </p:nvSpPr>
          <p:spPr>
            <a:xfrm>
              <a:off x="647700" y="1562718"/>
              <a:ext cx="2410756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Những con còng gió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8436056-90CF-40F0-A2B6-5401D9461905}"/>
                </a:ext>
              </a:extLst>
            </p:cNvPr>
            <p:cNvSpPr txBox="1"/>
            <p:nvPr/>
          </p:nvSpPr>
          <p:spPr>
            <a:xfrm>
              <a:off x="647700" y="2083774"/>
              <a:ext cx="1184458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Chim yến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436A09-ABD6-4777-A99B-07C5AF181EA8}"/>
                </a:ext>
              </a:extLst>
            </p:cNvPr>
            <p:cNvSpPr txBox="1"/>
            <p:nvPr/>
          </p:nvSpPr>
          <p:spPr>
            <a:xfrm>
              <a:off x="647700" y="2598061"/>
              <a:ext cx="1372010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Các loài cá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F7F413-9A51-43CF-9E34-C2C02234B2E0}"/>
                </a:ext>
              </a:extLst>
            </p:cNvPr>
            <p:cNvSpPr txBox="1"/>
            <p:nvPr/>
          </p:nvSpPr>
          <p:spPr>
            <a:xfrm>
              <a:off x="3429000" y="1562718"/>
              <a:ext cx="3186209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bơi lội trong làn nước xanh.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B502985-D177-45DE-A462-D1F7EDE97BC7}"/>
                </a:ext>
              </a:extLst>
            </p:cNvPr>
            <p:cNvSpPr txBox="1"/>
            <p:nvPr/>
          </p:nvSpPr>
          <p:spPr>
            <a:xfrm>
              <a:off x="3429000" y="2083774"/>
              <a:ext cx="2663229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đuổi nhau trên bãi cát.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5A4267B-556C-4880-8020-3ED5BD66DBAF}"/>
                </a:ext>
              </a:extLst>
            </p:cNvPr>
            <p:cNvSpPr txBox="1"/>
            <p:nvPr/>
          </p:nvSpPr>
          <p:spPr>
            <a:xfrm>
              <a:off x="3429000" y="2598061"/>
              <a:ext cx="337977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làm tổ trên vách đá ven biển.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077E934-AB43-4E11-91CD-D5EAB7415EF4}"/>
              </a:ext>
            </a:extLst>
          </p:cNvPr>
          <p:cNvCxnSpPr>
            <a:cxnSpLocks/>
          </p:cNvCxnSpPr>
          <p:nvPr/>
        </p:nvCxnSpPr>
        <p:spPr>
          <a:xfrm>
            <a:off x="5030209" y="3693284"/>
            <a:ext cx="947580" cy="64603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8111B7-1C7C-4D07-BD06-B9F9183FDA55}"/>
              </a:ext>
            </a:extLst>
          </p:cNvPr>
          <p:cNvCxnSpPr>
            <a:cxnSpLocks/>
          </p:cNvCxnSpPr>
          <p:nvPr/>
        </p:nvCxnSpPr>
        <p:spPr>
          <a:xfrm>
            <a:off x="5077110" y="4698845"/>
            <a:ext cx="947580" cy="64603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95BB667-B433-42D3-97B9-4AE92F985305}"/>
              </a:ext>
            </a:extLst>
          </p:cNvPr>
          <p:cNvCxnSpPr>
            <a:cxnSpLocks/>
          </p:cNvCxnSpPr>
          <p:nvPr/>
        </p:nvCxnSpPr>
        <p:spPr>
          <a:xfrm flipV="1">
            <a:off x="5102187" y="3717435"/>
            <a:ext cx="674884" cy="151356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55641" y="551009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10" y="3408478"/>
            <a:ext cx="4394584" cy="292972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7A65A001-D911-441D-A753-DC9FA0379E6C}"/>
              </a:ext>
            </a:extLst>
          </p:cNvPr>
          <p:cNvSpPr/>
          <p:nvPr/>
        </p:nvSpPr>
        <p:spPr>
          <a:xfrm>
            <a:off x="1057774" y="699384"/>
            <a:ext cx="9965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3. Chọn 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dấu phẩy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hoặc 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dấu chấm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thay cho ô vuông.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67CA7D3-B2DD-4CCE-A3B7-60BD57FF4586}"/>
              </a:ext>
            </a:extLst>
          </p:cNvPr>
          <p:cNvSpPr txBox="1"/>
          <p:nvPr/>
        </p:nvSpPr>
        <p:spPr>
          <a:xfrm>
            <a:off x="1244307" y="1664741"/>
            <a:ext cx="7364890" cy="4423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Cả một thế giới sinh động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rực rỡ đang chuyển động dưới đáy biển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Cá hề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cá ngựa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mực ống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sao biển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tôm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cua len lỏi giữa rừng san hô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Chú rùa biển thân hình kềnh càng đang lững lờ bơi giữa đám sinh vật đủ màu sắc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DF4FAAC-B1D4-4617-95FF-D6FBE9862D99}"/>
              </a:ext>
            </a:extLst>
          </p:cNvPr>
          <p:cNvGrpSpPr/>
          <p:nvPr/>
        </p:nvGrpSpPr>
        <p:grpSpPr>
          <a:xfrm>
            <a:off x="7212783" y="2702555"/>
            <a:ext cx="299712" cy="300724"/>
            <a:chOff x="7507111" y="2996098"/>
            <a:chExt cx="417689" cy="417689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BC0960E-5A80-4E08-AEC6-A06BB166A47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3268EE8-37B3-480E-B774-48B18BAF5B61}"/>
                </a:ext>
              </a:extLst>
            </p:cNvPr>
            <p:cNvCxnSpPr>
              <a:stCxn id="55" idx="0"/>
              <a:endCxn id="5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0321B36-3E34-44BE-854B-32F29B010B2D}"/>
                </a:ext>
              </a:extLst>
            </p:cNvPr>
            <p:cNvCxnSpPr>
              <a:stCxn id="55" idx="3"/>
              <a:endCxn id="5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380F8B9-6116-47EA-B107-6492AFA91CC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8039F4E-D7E0-4B26-BEE6-097A505FB4A9}"/>
              </a:ext>
            </a:extLst>
          </p:cNvPr>
          <p:cNvGrpSpPr/>
          <p:nvPr/>
        </p:nvGrpSpPr>
        <p:grpSpPr>
          <a:xfrm>
            <a:off x="2055228" y="4262967"/>
            <a:ext cx="299712" cy="300724"/>
            <a:chOff x="7507111" y="2996098"/>
            <a:chExt cx="417689" cy="41768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16AD677-567A-492D-954D-BD9C7CDA842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A00D7EC-F3E7-4D68-BF6D-BE7125DB4492}"/>
                </a:ext>
              </a:extLst>
            </p:cNvPr>
            <p:cNvCxnSpPr>
              <a:stCxn id="60" idx="0"/>
              <a:endCxn id="6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4FD0347-9208-4AF1-8B62-976D80DAB523}"/>
                </a:ext>
              </a:extLst>
            </p:cNvPr>
            <p:cNvCxnSpPr>
              <a:stCxn id="60" idx="3"/>
              <a:endCxn id="6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DCC262F-E079-4C2D-B95D-95BCD9DB9AB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794197D-15D0-425F-AB74-5E4C318C1A68}"/>
              </a:ext>
            </a:extLst>
          </p:cNvPr>
          <p:cNvGrpSpPr/>
          <p:nvPr/>
        </p:nvGrpSpPr>
        <p:grpSpPr>
          <a:xfrm>
            <a:off x="1904935" y="3547815"/>
            <a:ext cx="299712" cy="300724"/>
            <a:chOff x="7507111" y="2996098"/>
            <a:chExt cx="417689" cy="41768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0A88E03-3068-4486-AB37-B69D2E6F65B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7F7CA13-FDBD-4267-B785-C4FEB6BA8493}"/>
                </a:ext>
              </a:extLst>
            </p:cNvPr>
            <p:cNvCxnSpPr>
              <a:stCxn id="65" idx="0"/>
              <a:endCxn id="6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4256245-D29E-4850-9F7E-CE352229CDC7}"/>
                </a:ext>
              </a:extLst>
            </p:cNvPr>
            <p:cNvCxnSpPr>
              <a:stCxn id="65" idx="3"/>
              <a:endCxn id="6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2603091-8FA1-4645-BEF7-8E6A8F53C00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9B8213B-B2B9-4543-8183-B66CC8C55557}"/>
              </a:ext>
            </a:extLst>
          </p:cNvPr>
          <p:cNvGrpSpPr/>
          <p:nvPr/>
        </p:nvGrpSpPr>
        <p:grpSpPr>
          <a:xfrm>
            <a:off x="6836650" y="2103694"/>
            <a:ext cx="299712" cy="300724"/>
            <a:chOff x="7507111" y="2996098"/>
            <a:chExt cx="417689" cy="417689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15BDB55-E293-4152-8263-FE9D5E64064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4756E37-7E75-4036-B25A-D7CE67836A16}"/>
                </a:ext>
              </a:extLst>
            </p:cNvPr>
            <p:cNvCxnSpPr>
              <a:stCxn id="70" idx="0"/>
              <a:endCxn id="7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F8A0A35-1953-4FAE-8D8D-E3F8A7F66699}"/>
                </a:ext>
              </a:extLst>
            </p:cNvPr>
            <p:cNvCxnSpPr>
              <a:stCxn id="70" idx="3"/>
              <a:endCxn id="7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99E00C4-32BE-4212-882B-19DEA21C0CF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90657F2-9881-4F07-BA6D-2D3B788947C4}"/>
              </a:ext>
            </a:extLst>
          </p:cNvPr>
          <p:cNvGrpSpPr/>
          <p:nvPr/>
        </p:nvGrpSpPr>
        <p:grpSpPr>
          <a:xfrm>
            <a:off x="8247429" y="3488425"/>
            <a:ext cx="299712" cy="300724"/>
            <a:chOff x="7507111" y="2996098"/>
            <a:chExt cx="417689" cy="417689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46A5707-6375-49D2-9211-F26C5D2D439A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1FC533A-65C8-4D33-B445-0192DD3436D5}"/>
                </a:ext>
              </a:extLst>
            </p:cNvPr>
            <p:cNvCxnSpPr>
              <a:stCxn id="75" idx="0"/>
              <a:endCxn id="7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2E98C20-48EE-4CF9-823F-1E68FD6C24C4}"/>
                </a:ext>
              </a:extLst>
            </p:cNvPr>
            <p:cNvCxnSpPr>
              <a:stCxn id="75" idx="3"/>
              <a:endCxn id="7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0304CB1-7C35-459F-97E3-1BECA22EFE9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0DD43D1-C4AC-4BDB-9A6A-24251F7982EE}"/>
              </a:ext>
            </a:extLst>
          </p:cNvPr>
          <p:cNvGrpSpPr/>
          <p:nvPr/>
        </p:nvGrpSpPr>
        <p:grpSpPr>
          <a:xfrm>
            <a:off x="7362639" y="4187786"/>
            <a:ext cx="299712" cy="300724"/>
            <a:chOff x="7507111" y="2996098"/>
            <a:chExt cx="417689" cy="417689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DEA2394-EF72-47E5-B376-EE26E4F944A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7CA7855-0A94-47E8-AF60-F85F1C2BDEA3}"/>
                </a:ext>
              </a:extLst>
            </p:cNvPr>
            <p:cNvCxnSpPr>
              <a:stCxn id="80" idx="0"/>
              <a:endCxn id="8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6F367C1-3DB4-45B7-97A1-7C013E407966}"/>
                </a:ext>
              </a:extLst>
            </p:cNvPr>
            <p:cNvCxnSpPr>
              <a:stCxn id="80" idx="3"/>
              <a:endCxn id="8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46C35DE-A6FD-4BA9-92F5-FA1E3B7DB88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D56181D-321E-4E47-B6F9-BF4D84F646EF}"/>
              </a:ext>
            </a:extLst>
          </p:cNvPr>
          <p:cNvGrpSpPr/>
          <p:nvPr/>
        </p:nvGrpSpPr>
        <p:grpSpPr>
          <a:xfrm>
            <a:off x="7562386" y="5707509"/>
            <a:ext cx="299712" cy="300724"/>
            <a:chOff x="7507111" y="2996098"/>
            <a:chExt cx="417689" cy="417689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0EA6F03-A2D5-4B66-A07C-FC3C3B52865A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472875E-C8FF-403F-B25D-1C96C3D2D4EF}"/>
                </a:ext>
              </a:extLst>
            </p:cNvPr>
            <p:cNvCxnSpPr>
              <a:stCxn id="85" idx="0"/>
              <a:endCxn id="8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B0BBD84-AA55-405B-816B-931F6BAC8214}"/>
                </a:ext>
              </a:extLst>
            </p:cNvPr>
            <p:cNvCxnSpPr>
              <a:stCxn id="85" idx="3"/>
              <a:endCxn id="8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A013299-A51A-4686-AF71-BBE6D16B85D9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B7B2940-911D-4098-973B-A55FE52575DE}"/>
              </a:ext>
            </a:extLst>
          </p:cNvPr>
          <p:cNvGrpSpPr/>
          <p:nvPr/>
        </p:nvGrpSpPr>
        <p:grpSpPr>
          <a:xfrm>
            <a:off x="6274539" y="3488425"/>
            <a:ext cx="299712" cy="300724"/>
            <a:chOff x="7507111" y="2996098"/>
            <a:chExt cx="417689" cy="417689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36B5627-AE47-420A-B503-1F3E88AAB06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1DAC5FA-8999-43E1-A023-F554A15E1372}"/>
                </a:ext>
              </a:extLst>
            </p:cNvPr>
            <p:cNvCxnSpPr>
              <a:stCxn id="90" idx="0"/>
              <a:endCxn id="9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95BAC3D-1DAC-458C-8B14-6E2892030B25}"/>
                </a:ext>
              </a:extLst>
            </p:cNvPr>
            <p:cNvCxnSpPr>
              <a:stCxn id="90" idx="3"/>
              <a:endCxn id="9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63A96A6-44C9-4B70-B636-A76EEAFF85C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7DE589B-4361-4A82-96F9-B1B76FB8170E}"/>
              </a:ext>
            </a:extLst>
          </p:cNvPr>
          <p:cNvGrpSpPr/>
          <p:nvPr/>
        </p:nvGrpSpPr>
        <p:grpSpPr>
          <a:xfrm>
            <a:off x="3956795" y="3524597"/>
            <a:ext cx="299712" cy="300724"/>
            <a:chOff x="7507111" y="2996098"/>
            <a:chExt cx="417689" cy="417689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76C49711-3C09-4B7F-9750-B44907BA31D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484BA4A-0093-4A95-9512-DBACCC79AC29}"/>
                </a:ext>
              </a:extLst>
            </p:cNvPr>
            <p:cNvCxnSpPr>
              <a:stCxn id="95" idx="0"/>
              <a:endCxn id="9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064CB12-DAE8-44C0-AF05-C630050A31CF}"/>
                </a:ext>
              </a:extLst>
            </p:cNvPr>
            <p:cNvCxnSpPr>
              <a:stCxn id="95" idx="3"/>
              <a:endCxn id="9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9171F58-8847-468E-B883-847847E38EC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2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6028" y="2000250"/>
            <a:ext cx="8043322" cy="21145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Quả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trứng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kì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diệu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1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3">
            <a:hlinkClick r:id="rId22" action="ppaction://hlinksldjump"/>
            <a:extLst>
              <a:ext uri="{FF2B5EF4-FFF2-40B4-BE49-F238E27FC236}">
                <a16:creationId xmlns:a16="http://schemas.microsoft.com/office/drawing/2014/main" id="{4A1F6F49-14B1-4297-B869-3243F84E9313}"/>
              </a:ext>
            </a:extLst>
          </p:cNvPr>
          <p:cNvSpPr/>
          <p:nvPr/>
        </p:nvSpPr>
        <p:spPr>
          <a:xfrm>
            <a:off x="9722435" y="126460"/>
            <a:ext cx="2213403" cy="739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60189" y="409534"/>
            <a:ext cx="7981869" cy="264604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SVN-Fiolex Girls" panose="020B0606040200020203" pitchFamily="34" charset="0"/>
              </a:rPr>
              <a:t>1. </a:t>
            </a:r>
            <a:r>
              <a:rPr lang="vi-VN" sz="4000" dirty="0">
                <a:solidFill>
                  <a:srgbClr val="FF0066"/>
                </a:solidFill>
                <a:latin typeface="SVN-Fiolex Girls" panose="020B0606040200020203" pitchFamily="34" charset="0"/>
              </a:rPr>
              <a:t>Con gì không có cánh</a:t>
            </a:r>
          </a:p>
          <a:p>
            <a:pPr algn="ctr"/>
            <a:r>
              <a:rPr lang="vi-VN" sz="4000" dirty="0">
                <a:solidFill>
                  <a:srgbClr val="FF0066"/>
                </a:solidFill>
                <a:latin typeface="SVN-Fiolex Girls" panose="020B0606040200020203" pitchFamily="34" charset="0"/>
              </a:rPr>
              <a:t>Lại sống được hai nơi</a:t>
            </a:r>
          </a:p>
          <a:p>
            <a:pPr algn="ctr"/>
            <a:r>
              <a:rPr lang="vi-VN" sz="4000" dirty="0">
                <a:solidFill>
                  <a:srgbClr val="FF0066"/>
                </a:solidFill>
                <a:latin typeface="SVN-Fiolex Girls" panose="020B0606040200020203" pitchFamily="34" charset="0"/>
              </a:rPr>
              <a:t>Ngày đội nhà đi chơi</a:t>
            </a:r>
          </a:p>
          <a:p>
            <a:pPr algn="ctr"/>
            <a:r>
              <a:rPr lang="vi-VN" sz="4000" dirty="0">
                <a:solidFill>
                  <a:srgbClr val="FF0066"/>
                </a:solidFill>
                <a:latin typeface="SVN-Fiolex Girls" panose="020B0606040200020203" pitchFamily="34" charset="0"/>
              </a:rPr>
              <a:t>Tối úp nhà nằm ngủ</a:t>
            </a:r>
            <a:endParaRPr lang="en-US" sz="4000" dirty="0">
              <a:solidFill>
                <a:srgbClr val="FF0066"/>
              </a:solidFill>
              <a:latin typeface="SVN-Fiolex Girls" panose="020B0606040200020203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86260" y="4192622"/>
            <a:ext cx="8671560" cy="150576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Con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rùa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6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91273" y="1026057"/>
            <a:ext cx="8193831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2.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Sao gì chẳng mọc trên trời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Lập lờ dưới nước, biển khơi là nhà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6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33078" y="3722914"/>
            <a:ext cx="7513320" cy="171465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Con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sao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biển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66800" y="680823"/>
            <a:ext cx="10767525" cy="2958115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Bên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ngoài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thì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phau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phau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bụng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chứa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mực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màu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đen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thui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Left Arrow 5">
            <a:hlinkClick r:id="rId6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72571" y="4052596"/>
            <a:ext cx="7513320" cy="1845284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Con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mực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Tiết</a:t>
            </a:r>
            <a:r>
              <a:rPr lang="en-US" sz="5400" dirty="0"/>
              <a:t> 4</a:t>
            </a:r>
          </a:p>
          <a:p>
            <a:pPr algn="ctr"/>
            <a:r>
              <a:rPr lang="en-US" sz="5400" dirty="0" err="1"/>
              <a:t>Luyện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viết</a:t>
            </a:r>
            <a:r>
              <a:rPr lang="en-US" sz="5400" dirty="0"/>
              <a:t> </a:t>
            </a:r>
            <a:r>
              <a:rPr lang="en-US" sz="5400" dirty="0" err="1"/>
              <a:t>câu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1342"/>
            <a:ext cx="12187239" cy="6855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162" y="828591"/>
            <a:ext cx="11674818" cy="349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 …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tháng 5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năm 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Luyện tập 1: Mở rộng vốn từ về các loài</a:t>
            </a:r>
          </a:p>
          <a:p>
            <a:pPr>
              <a:lnSpc>
                <a:spcPct val="138000"/>
              </a:lnSpc>
            </a:pP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    v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ật dưới biển; Dấu chấm, dấu phẩy</a:t>
            </a: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>
            <a:fillRect/>
          </a:stretch>
        </p:blipFill>
        <p:spPr>
          <a:xfrm>
            <a:off x="7601977" y="1619794"/>
            <a:ext cx="5579239" cy="498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4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8EDAD7-5C7C-4578-B9FE-69A3A4C26D62}"/>
              </a:ext>
            </a:extLst>
          </p:cNvPr>
          <p:cNvSpPr/>
          <p:nvPr/>
        </p:nvSpPr>
        <p:spPr>
          <a:xfrm>
            <a:off x="3677325" y="635086"/>
            <a:ext cx="8039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1. Nói tên các loài vật trong tranh.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00F432-9FE5-4828-B988-7D8C01F19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460" y="1115828"/>
            <a:ext cx="9456962" cy="53626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976580-4079-41BE-B5AA-1DF6EFF5CCC6}"/>
              </a:ext>
            </a:extLst>
          </p:cNvPr>
          <p:cNvSpPr txBox="1"/>
          <p:nvPr/>
        </p:nvSpPr>
        <p:spPr>
          <a:xfrm>
            <a:off x="2780200" y="1693226"/>
            <a:ext cx="1606530" cy="584775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rùa biển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564796-05F0-41D0-8828-37959424C199}"/>
              </a:ext>
            </a:extLst>
          </p:cNvPr>
          <p:cNvSpPr txBox="1"/>
          <p:nvPr/>
        </p:nvSpPr>
        <p:spPr>
          <a:xfrm>
            <a:off x="7697193" y="2185668"/>
            <a:ext cx="1346844" cy="5847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 heo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703114-69F6-4127-89DC-D23216E201F6}"/>
              </a:ext>
            </a:extLst>
          </p:cNvPr>
          <p:cNvSpPr txBox="1"/>
          <p:nvPr/>
        </p:nvSpPr>
        <p:spPr>
          <a:xfrm>
            <a:off x="8501061" y="4237135"/>
            <a:ext cx="1127232" cy="584775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solidFill>
              <a:srgbClr val="FFC000">
                <a:lumMod val="20000"/>
                <a:lumOff val="80000"/>
              </a:srgb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cá hề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B9BED8-08A7-453F-BDF4-4F575D91DC23}"/>
              </a:ext>
            </a:extLst>
          </p:cNvPr>
          <p:cNvSpPr txBox="1"/>
          <p:nvPr/>
        </p:nvSpPr>
        <p:spPr>
          <a:xfrm>
            <a:off x="6354731" y="5805968"/>
            <a:ext cx="1659429" cy="5847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sao biển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37ED8C-83A5-459E-8A81-75C2D6336F31}"/>
              </a:ext>
            </a:extLst>
          </p:cNvPr>
          <p:cNvSpPr txBox="1"/>
          <p:nvPr/>
        </p:nvSpPr>
        <p:spPr>
          <a:xfrm>
            <a:off x="2632823" y="3641875"/>
            <a:ext cx="1353256" cy="584775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san hô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EB4AE5-D83B-46B7-9D54-D21B4D9E8329}"/>
              </a:ext>
            </a:extLst>
          </p:cNvPr>
          <p:cNvSpPr txBox="1"/>
          <p:nvPr/>
        </p:nvSpPr>
        <p:spPr>
          <a:xfrm>
            <a:off x="5321435" y="4088958"/>
            <a:ext cx="1863011" cy="5847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bạch tuộc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514B7B-3A08-4333-B42E-B14BD6AC153B}"/>
              </a:ext>
            </a:extLst>
          </p:cNvPr>
          <p:cNvSpPr txBox="1"/>
          <p:nvPr/>
        </p:nvSpPr>
        <p:spPr>
          <a:xfrm>
            <a:off x="1789483" y="5805968"/>
            <a:ext cx="1519968" cy="584775"/>
          </a:xfrm>
          <a:prstGeom prst="rect">
            <a:avLst/>
          </a:prstGeom>
          <a:solidFill>
            <a:srgbClr val="FFE5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cá chim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344</Words>
  <Application>Microsoft Office PowerPoint</Application>
  <PresentationFormat>Widescreen</PresentationFormat>
  <Paragraphs>56</Paragraphs>
  <Slides>12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34" baseType="lpstr">
      <vt:lpstr>微软雅黑</vt:lpstr>
      <vt:lpstr>宋体</vt:lpstr>
      <vt:lpstr>Arial</vt:lpstr>
      <vt:lpstr>Arial-Rounded</vt:lpstr>
      <vt:lpstr>Calibri</vt:lpstr>
      <vt:lpstr>Calibri Light</vt:lpstr>
      <vt:lpstr>Coiny</vt:lpstr>
      <vt:lpstr>等线</vt:lpstr>
      <vt:lpstr>HP001 4 hàng</vt:lpstr>
      <vt:lpstr>ITC Avant Garde Std Bk</vt:lpstr>
      <vt:lpstr>黑体</vt:lpstr>
      <vt:lpstr>SVN-Fiolex Girls</vt:lpstr>
      <vt:lpstr>字魂35号-经典雅黑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1_Office Theme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46</cp:revision>
  <dcterms:created xsi:type="dcterms:W3CDTF">2021-07-20T01:55:21Z</dcterms:created>
  <dcterms:modified xsi:type="dcterms:W3CDTF">2022-03-28T06:37:17Z</dcterms:modified>
</cp:coreProperties>
</file>