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28"/>
  </p:notesMasterIdLst>
  <p:sldIdLst>
    <p:sldId id="256" r:id="rId4"/>
    <p:sldId id="426" r:id="rId5"/>
    <p:sldId id="269" r:id="rId6"/>
    <p:sldId id="267" r:id="rId7"/>
    <p:sldId id="266" r:id="rId8"/>
    <p:sldId id="264" r:id="rId9"/>
    <p:sldId id="259" r:id="rId10"/>
    <p:sldId id="262" r:id="rId11"/>
    <p:sldId id="352" r:id="rId12"/>
    <p:sldId id="353" r:id="rId13"/>
    <p:sldId id="394" r:id="rId14"/>
    <p:sldId id="375" r:id="rId15"/>
    <p:sldId id="414" r:id="rId16"/>
    <p:sldId id="359" r:id="rId17"/>
    <p:sldId id="417" r:id="rId18"/>
    <p:sldId id="427" r:id="rId19"/>
    <p:sldId id="418" r:id="rId20"/>
    <p:sldId id="415" r:id="rId21"/>
    <p:sldId id="360" r:id="rId22"/>
    <p:sldId id="386" r:id="rId23"/>
    <p:sldId id="416" r:id="rId24"/>
    <p:sldId id="361" r:id="rId25"/>
    <p:sldId id="419" r:id="rId26"/>
    <p:sldId id="28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FF"/>
    <a:srgbClr val="E6CDFF"/>
    <a:srgbClr val="FF66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94660"/>
  </p:normalViewPr>
  <p:slideViewPr>
    <p:cSldViewPr snapToGrid="0">
      <p:cViewPr varScale="1">
        <p:scale>
          <a:sx n="69" d="100"/>
          <a:sy n="69" d="100"/>
        </p:scale>
        <p:origin x="6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C7F6D-BDE7-4A17-A6BD-FA805417538B}" type="datetimeFigureOut">
              <a:rPr lang="en-US" smtClean="0"/>
              <a:t>5/6/2022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FE3634-292B-4692-AE1A-1F71DC484212}" type="slidenum">
              <a:rPr lang="en-US" smtClean="0"/>
              <a:t>‹#›</a:t>
            </a:fld>
            <a:endParaRPr lang="en-US"/>
          </a:p>
        </p:txBody>
      </p:sp>
    </p:spTree>
    <p:extLst>
      <p:ext uri="{BB962C8B-B14F-4D97-AF65-F5344CB8AC3E}">
        <p14:creationId xmlns:p14="http://schemas.microsoft.com/office/powerpoint/2010/main" val="3413947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by: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48FE3634-292B-4692-AE1A-1F71DC484212}" type="slidenum">
              <a:rPr lang="en-US" smtClean="0"/>
              <a:t>1</a:t>
            </a:fld>
            <a:endParaRPr lang="en-US"/>
          </a:p>
        </p:txBody>
      </p:sp>
    </p:spTree>
    <p:extLst>
      <p:ext uri="{BB962C8B-B14F-4D97-AF65-F5344CB8AC3E}">
        <p14:creationId xmlns:p14="http://schemas.microsoft.com/office/powerpoint/2010/main" val="1648510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FE3634-292B-4692-AE1A-1F71DC484212}" type="slidenum">
              <a:rPr lang="en-US" smtClean="0"/>
              <a:t>10</a:t>
            </a:fld>
            <a:endParaRPr lang="en-US"/>
          </a:p>
        </p:txBody>
      </p:sp>
    </p:spTree>
    <p:extLst>
      <p:ext uri="{BB962C8B-B14F-4D97-AF65-F5344CB8AC3E}">
        <p14:creationId xmlns:p14="http://schemas.microsoft.com/office/powerpoint/2010/main" val="3652113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by: </a:t>
            </a: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1425850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by: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48FE3634-292B-4692-AE1A-1F71DC484212}" type="slidenum">
              <a:rPr lang="en-US" smtClean="0"/>
              <a:t>21</a:t>
            </a:fld>
            <a:endParaRPr lang="en-US"/>
          </a:p>
        </p:txBody>
      </p:sp>
    </p:spTree>
    <p:extLst>
      <p:ext uri="{BB962C8B-B14F-4D97-AF65-F5344CB8AC3E}">
        <p14:creationId xmlns:p14="http://schemas.microsoft.com/office/powerpoint/2010/main" val="376309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by: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48FE3634-292B-4692-AE1A-1F71DC484212}" type="slidenum">
              <a:rPr lang="en-US" smtClean="0"/>
              <a:t>22</a:t>
            </a:fld>
            <a:endParaRPr lang="en-US"/>
          </a:p>
        </p:txBody>
      </p:sp>
    </p:spTree>
    <p:extLst>
      <p:ext uri="{BB962C8B-B14F-4D97-AF65-F5344CB8AC3E}">
        <p14:creationId xmlns:p14="http://schemas.microsoft.com/office/powerpoint/2010/main" val="2100520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by: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48FE3634-292B-4692-AE1A-1F71DC484212}" type="slidenum">
              <a:rPr lang="en-US" smtClean="0"/>
              <a:t>23</a:t>
            </a:fld>
            <a:endParaRPr lang="en-US"/>
          </a:p>
        </p:txBody>
      </p:sp>
    </p:spTree>
    <p:extLst>
      <p:ext uri="{BB962C8B-B14F-4D97-AF65-F5344CB8AC3E}">
        <p14:creationId xmlns:p14="http://schemas.microsoft.com/office/powerpoint/2010/main" val="2341381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5/6/2022</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598393056"/>
      </p:ext>
    </p:extLst>
  </p:cSld>
  <p:clrMapOvr>
    <a:masterClrMapping/>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5/6/2022</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1790120515"/>
      </p:ext>
    </p:extLst>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5/6/2022</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0573039"/>
      </p:ext>
    </p:extLst>
  </p:cSld>
  <p:clrMapOvr>
    <a:masterClrMapping/>
  </p:clrMapOvr>
  <p:transition spd="slow">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790309336"/>
      </p:ext>
    </p:extLst>
  </p:cSld>
  <p:clrMapOvr>
    <a:masterClrMapping/>
  </p:clrMapOvr>
  <p:transition spd="slow">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pPr/>
              <a:t>06/05/2022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3154624675"/>
      </p:ext>
    </p:extLst>
  </p:cSld>
  <p:clrMapOvr>
    <a:masterClrMapping/>
  </p:clrMapOvr>
  <p:transition spd="slow">
    <p:cover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pPr/>
              <a:t>06/05/2022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2407985553"/>
      </p:ext>
    </p:extLst>
  </p:cSld>
  <p:clrMapOvr>
    <a:masterClrMapping/>
  </p:clrMapOvr>
  <p:transition spd="slow">
    <p:cover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96E9AE-D825-4BD0-BE5A-45DB0766ABA4}" type="datetimeFigureOut">
              <a:rPr lang="vi-VN" smtClean="0"/>
              <a:pPr/>
              <a:t>06/05/2022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4091699088"/>
      </p:ext>
    </p:extLst>
  </p:cSld>
  <p:clrMapOvr>
    <a:masterClrMapping/>
  </p:clrMapOvr>
  <p:transition spd="slow">
    <p:cover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8E96E9AE-D825-4BD0-BE5A-45DB0766ABA4}" type="datetimeFigureOut">
              <a:rPr lang="vi-VN" smtClean="0"/>
              <a:pPr/>
              <a:t>06/05/2022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1368084796"/>
      </p:ext>
    </p:extLst>
  </p:cSld>
  <p:clrMapOvr>
    <a:masterClrMapping/>
  </p:clrMapOvr>
  <p:transition spd="slow">
    <p:cover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8E96E9AE-D825-4BD0-BE5A-45DB0766ABA4}" type="datetimeFigureOut">
              <a:rPr lang="vi-VN" smtClean="0"/>
              <a:pPr/>
              <a:t>06/05/2022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3730303321"/>
      </p:ext>
    </p:extLst>
  </p:cSld>
  <p:clrMapOvr>
    <a:masterClrMapping/>
  </p:clrMapOvr>
  <p:transition spd="slow">
    <p:cover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8E96E9AE-D825-4BD0-BE5A-45DB0766ABA4}" type="datetimeFigureOut">
              <a:rPr lang="vi-VN" smtClean="0"/>
              <a:pPr/>
              <a:t>06/05/2022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3663160120"/>
      </p:ext>
    </p:extLst>
  </p:cSld>
  <p:clrMapOvr>
    <a:masterClrMapping/>
  </p:clrMapOvr>
  <p:transition spd="slow">
    <p:cover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6E9AE-D825-4BD0-BE5A-45DB0766ABA4}" type="datetimeFigureOut">
              <a:rPr lang="vi-VN" smtClean="0"/>
              <a:pPr/>
              <a:t>06/05/2022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1835129089"/>
      </p:ext>
    </p:extLst>
  </p:cSld>
  <p:clrMapOvr>
    <a:masterClrMapping/>
  </p:clrMapOvr>
  <p:transition spd="slow">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5/6/2022</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transition spd="slow">
    <p:cover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6E9AE-D825-4BD0-BE5A-45DB0766ABA4}" type="datetimeFigureOut">
              <a:rPr lang="vi-VN" smtClean="0"/>
              <a:pPr/>
              <a:t>06/05/2022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842131699"/>
      </p:ext>
    </p:extLst>
  </p:cSld>
  <p:clrMapOvr>
    <a:masterClrMapping/>
  </p:clrMapOvr>
  <p:transition spd="slow">
    <p:cover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6E9AE-D825-4BD0-BE5A-45DB0766ABA4}" type="datetimeFigureOut">
              <a:rPr lang="vi-VN" smtClean="0"/>
              <a:pPr/>
              <a:t>06/05/2022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3012091062"/>
      </p:ext>
    </p:extLst>
  </p:cSld>
  <p:clrMapOvr>
    <a:masterClrMapping/>
  </p:clrMapOvr>
  <p:transition spd="slow">
    <p:cover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pPr/>
              <a:t>06/05/2022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205528301"/>
      </p:ext>
    </p:extLst>
  </p:cSld>
  <p:clrMapOvr>
    <a:masterClrMapping/>
  </p:clrMapOvr>
  <p:transition spd="slow">
    <p:cover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pPr/>
              <a:t>06/05/2022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2400845343"/>
      </p:ext>
    </p:extLst>
  </p:cSld>
  <p:clrMapOvr>
    <a:masterClrMapping/>
  </p:clrMapOvr>
  <p:transition spd="slow">
    <p:cover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solidFill>
                  <a:prstClr val="black">
                    <a:tint val="75000"/>
                  </a:prstClr>
                </a:solidFill>
              </a:rPr>
              <a:pPr/>
              <a:t>06/05/2022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30640564"/>
      </p:ext>
    </p:extLst>
  </p:cSld>
  <p:clrMapOvr>
    <a:masterClrMapping/>
  </p:clrMapOvr>
  <p:transition spd="slow">
    <p:cover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solidFill>
                  <a:prstClr val="black">
                    <a:tint val="75000"/>
                  </a:prstClr>
                </a:solidFill>
              </a:rPr>
              <a:pPr/>
              <a:t>06/05/2022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93958068"/>
      </p:ext>
    </p:extLst>
  </p:cSld>
  <p:clrMapOvr>
    <a:masterClrMapping/>
  </p:clrMapOvr>
  <p:transition spd="slow">
    <p:cover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96E9AE-D825-4BD0-BE5A-45DB0766ABA4}" type="datetimeFigureOut">
              <a:rPr lang="vi-VN" smtClean="0">
                <a:solidFill>
                  <a:prstClr val="black">
                    <a:tint val="75000"/>
                  </a:prstClr>
                </a:solidFill>
              </a:rPr>
              <a:pPr/>
              <a:t>06/05/2022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07499123"/>
      </p:ext>
    </p:extLst>
  </p:cSld>
  <p:clrMapOvr>
    <a:masterClrMapping/>
  </p:clrMapOvr>
  <p:transition spd="slow">
    <p:cover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8E96E9AE-D825-4BD0-BE5A-45DB0766ABA4}" type="datetimeFigureOut">
              <a:rPr lang="vi-VN" smtClean="0">
                <a:solidFill>
                  <a:prstClr val="black">
                    <a:tint val="75000"/>
                  </a:prstClr>
                </a:solidFill>
              </a:rPr>
              <a:pPr/>
              <a:t>06/05/2022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0032593"/>
      </p:ext>
    </p:extLst>
  </p:cSld>
  <p:clrMapOvr>
    <a:masterClrMapping/>
  </p:clrMapOvr>
  <p:transition spd="slow">
    <p:cover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8E96E9AE-D825-4BD0-BE5A-45DB0766ABA4}" type="datetimeFigureOut">
              <a:rPr lang="vi-VN" smtClean="0">
                <a:solidFill>
                  <a:prstClr val="black">
                    <a:tint val="75000"/>
                  </a:prstClr>
                </a:solidFill>
              </a:rPr>
              <a:pPr/>
              <a:t>06/05/2022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46928508"/>
      </p:ext>
    </p:extLst>
  </p:cSld>
  <p:clrMapOvr>
    <a:masterClrMapping/>
  </p:clrMapOvr>
  <p:transition spd="slow">
    <p:cover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8E96E9AE-D825-4BD0-BE5A-45DB0766ABA4}" type="datetimeFigureOut">
              <a:rPr lang="vi-VN" smtClean="0">
                <a:solidFill>
                  <a:prstClr val="black">
                    <a:tint val="75000"/>
                  </a:prstClr>
                </a:solidFill>
              </a:rPr>
              <a:pPr/>
              <a:t>06/05/2022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23005134"/>
      </p:ext>
    </p:extLst>
  </p:cSld>
  <p:clrMapOvr>
    <a:masterClrMapping/>
  </p:clrMapOvr>
  <p:transition spd="slow">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5/6/2022</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9271945" y="647341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687126706"/>
      </p:ext>
    </p:extLst>
  </p:cSld>
  <p:clrMapOvr>
    <a:masterClrMapping/>
  </p:clrMapOvr>
  <p:transition spd="slow">
    <p:cover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6E9AE-D825-4BD0-BE5A-45DB0766ABA4}" type="datetimeFigureOut">
              <a:rPr lang="vi-VN" smtClean="0">
                <a:solidFill>
                  <a:prstClr val="black">
                    <a:tint val="75000"/>
                  </a:prstClr>
                </a:solidFill>
              </a:rPr>
              <a:pPr/>
              <a:t>06/05/2022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48713209"/>
      </p:ext>
    </p:extLst>
  </p:cSld>
  <p:clrMapOvr>
    <a:masterClrMapping/>
  </p:clrMapOvr>
  <p:transition spd="slow">
    <p:cover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6E9AE-D825-4BD0-BE5A-45DB0766ABA4}" type="datetimeFigureOut">
              <a:rPr lang="vi-VN" smtClean="0">
                <a:solidFill>
                  <a:prstClr val="black">
                    <a:tint val="75000"/>
                  </a:prstClr>
                </a:solidFill>
              </a:rPr>
              <a:pPr/>
              <a:t>06/05/2022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85578635"/>
      </p:ext>
    </p:extLst>
  </p:cSld>
  <p:clrMapOvr>
    <a:masterClrMapping/>
  </p:clrMapOvr>
  <p:transition spd="slow">
    <p:cover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6E9AE-D825-4BD0-BE5A-45DB0766ABA4}" type="datetimeFigureOut">
              <a:rPr lang="vi-VN" smtClean="0">
                <a:solidFill>
                  <a:prstClr val="black">
                    <a:tint val="75000"/>
                  </a:prstClr>
                </a:solidFill>
              </a:rPr>
              <a:pPr/>
              <a:t>06/05/2022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62207487"/>
      </p:ext>
    </p:extLst>
  </p:cSld>
  <p:clrMapOvr>
    <a:masterClrMapping/>
  </p:clrMapOvr>
  <p:transition spd="slow">
    <p:cover dir="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solidFill>
                  <a:prstClr val="black">
                    <a:tint val="75000"/>
                  </a:prstClr>
                </a:solidFill>
              </a:rPr>
              <a:pPr/>
              <a:t>06/05/2022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12387779"/>
      </p:ext>
    </p:extLst>
  </p:cSld>
  <p:clrMapOvr>
    <a:masterClrMapping/>
  </p:clrMapOvr>
  <p:transition spd="slow">
    <p:cover dir="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E96E9AE-D825-4BD0-BE5A-45DB0766ABA4}" type="datetimeFigureOut">
              <a:rPr lang="vi-VN" smtClean="0">
                <a:solidFill>
                  <a:prstClr val="black">
                    <a:tint val="75000"/>
                  </a:prstClr>
                </a:solidFill>
              </a:rPr>
              <a:pPr/>
              <a:t>06/05/2022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43225894"/>
      </p:ext>
    </p:extLst>
  </p:cSld>
  <p:clrMapOvr>
    <a:masterClrMapping/>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5/6/2022</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22165286"/>
      </p:ext>
    </p:extLst>
  </p:cSld>
  <p:clrMapOvr>
    <a:masterClrMapping/>
  </p:clrMapOvr>
  <p:transition spd="slow">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80039"/>
      </p:ext>
    </p:extLst>
  </p:cSld>
  <p:clrMapOvr>
    <a:masterClrMapping/>
  </p:clrMapOvr>
  <p:transition spd="slow">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transition spd="slow">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5/6/2022</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05548519"/>
      </p:ext>
    </p:extLst>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5/6/2022</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
        <p:nvSpPr>
          <p:cNvPr id="8" name="TextBox 7">
            <a:extLst>
              <a:ext uri="{FF2B5EF4-FFF2-40B4-BE49-F238E27FC236}">
                <a16:creationId xmlns:a16="http://schemas.microsoft.com/office/drawing/2014/main" id="{C0E103C9-1932-4B3D-B1A4-7EEDAA6CB569}"/>
              </a:ext>
            </a:extLst>
          </p:cNvPr>
          <p:cNvSpPr txBox="1"/>
          <p:nvPr userDrawn="1"/>
        </p:nvSpPr>
        <p:spPr>
          <a:xfrm>
            <a:off x="9250680" y="4723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17704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cover dir="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6E9AE-D825-4BD0-BE5A-45DB0766ABA4}" type="datetimeFigureOut">
              <a:rPr lang="vi-VN" smtClean="0"/>
              <a:pPr/>
              <a:t>06/05/2022</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1CC28-F2B6-4965-B7FC-4FA9EABECE12}" type="slidenum">
              <a:rPr lang="vi-VN" smtClean="0"/>
              <a:pPr/>
              <a:t>‹#›</a:t>
            </a:fld>
            <a:endParaRPr lang="vi-VN"/>
          </a:p>
        </p:txBody>
      </p:sp>
    </p:spTree>
    <p:extLst>
      <p:ext uri="{BB962C8B-B14F-4D97-AF65-F5344CB8AC3E}">
        <p14:creationId xmlns:p14="http://schemas.microsoft.com/office/powerpoint/2010/main" val="384416593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p:cover dir="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6E9AE-D825-4BD0-BE5A-45DB0766ABA4}" type="datetimeFigureOut">
              <a:rPr lang="vi-VN" smtClean="0">
                <a:solidFill>
                  <a:prstClr val="black">
                    <a:tint val="75000"/>
                  </a:prstClr>
                </a:solidFill>
              </a:rPr>
              <a:pPr/>
              <a:t>06/05/2022</a:t>
            </a:fld>
            <a:endParaRPr lang="vi-VN">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1CC28-F2B6-4965-B7FC-4FA9EABECE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1313733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p:cover dir="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3.wdp"/><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3.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microsoft.com/office/2007/relationships/hdphoto" Target="../media/hdphoto5.wdp"/><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25.png"/><Relationship Id="rId5" Type="http://schemas.openxmlformats.org/officeDocument/2006/relationships/image" Target="../media/image24.png"/><Relationship Id="rId10" Type="http://schemas.microsoft.com/office/2007/relationships/hdphoto" Target="../media/hdphoto2.wdp"/><Relationship Id="rId4" Type="http://schemas.microsoft.com/office/2007/relationships/hdphoto" Target="../media/hdphoto4.wdp"/><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notesSlide" Target="../notesSlides/notesSlide3.xml"/><Relationship Id="rId7" Type="http://schemas.openxmlformats.org/officeDocument/2006/relationships/image" Target="../media/image28.png"/><Relationship Id="rId2" Type="http://schemas.openxmlformats.org/officeDocument/2006/relationships/slideLayout" Target="../slideLayouts/slideLayout5.xml"/><Relationship Id="rId1" Type="http://schemas.openxmlformats.org/officeDocument/2006/relationships/tags" Target="../tags/tag5.xml"/><Relationship Id="rId6" Type="http://schemas.microsoft.com/office/2007/relationships/hdphoto" Target="../media/hdphoto4.wdp"/><Relationship Id="rId5" Type="http://schemas.openxmlformats.org/officeDocument/2006/relationships/image" Target="../media/image23.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microsoft.com/office/2007/relationships/hdphoto" Target="../media/hdphoto5.wdp"/><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25.png"/><Relationship Id="rId5" Type="http://schemas.openxmlformats.org/officeDocument/2006/relationships/image" Target="../media/image24.png"/><Relationship Id="rId10" Type="http://schemas.microsoft.com/office/2007/relationships/hdphoto" Target="../media/hdphoto2.wdp"/><Relationship Id="rId4" Type="http://schemas.microsoft.com/office/2007/relationships/hdphoto" Target="../media/hdphoto4.wdp"/><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microsoft.com/office/2007/relationships/hdphoto" Target="../media/hdphoto5.wdp"/><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25.png"/><Relationship Id="rId5" Type="http://schemas.openxmlformats.org/officeDocument/2006/relationships/image" Target="../media/image24.png"/><Relationship Id="rId10" Type="http://schemas.microsoft.com/office/2007/relationships/hdphoto" Target="../media/hdphoto2.wdp"/><Relationship Id="rId4" Type="http://schemas.microsoft.com/office/2007/relationships/hdphoto" Target="../media/hdphoto4.wdp"/><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8.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2.jpe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31.jpeg"/><Relationship Id="rId5" Type="http://schemas.microsoft.com/office/2007/relationships/hdphoto" Target="../media/hdphoto2.wdp"/><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notesSlide" Target="../notesSlides/notesSlide6.xml"/><Relationship Id="rId7"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10.xml"/><Relationship Id="rId6" Type="http://schemas.microsoft.com/office/2007/relationships/hdphoto" Target="../media/hdphoto6.wdp"/><Relationship Id="rId5" Type="http://schemas.openxmlformats.org/officeDocument/2006/relationships/image" Target="../media/image34.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7" Type="http://schemas.microsoft.com/office/2007/relationships/hdphoto" Target="../media/hdphoto2.wdp"/><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21.png"/><Relationship Id="rId5" Type="http://schemas.microsoft.com/office/2007/relationships/hdphoto" Target="../media/hdphoto4.wdp"/><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jpeg"/><Relationship Id="rId2" Type="http://schemas.openxmlformats.org/officeDocument/2006/relationships/image" Target="../media/image7.jpg"/><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A14C4-2ADB-431B-9A9C-30EF58B08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605" y="2986567"/>
            <a:ext cx="4606289" cy="3871433"/>
          </a:xfrm>
          <a:prstGeom prst="rect">
            <a:avLst/>
          </a:prstGeom>
        </p:spPr>
      </p:pic>
      <p:sp>
        <p:nvSpPr>
          <p:cNvPr id="6" name="TextBox 5">
            <a:extLst>
              <a:ext uri="{FF2B5EF4-FFF2-40B4-BE49-F238E27FC236}">
                <a16:creationId xmlns:a16="http://schemas.microsoft.com/office/drawing/2014/main" id="{77479C6D-4457-4FD6-8712-08CDB240C306}"/>
              </a:ext>
            </a:extLst>
          </p:cNvPr>
          <p:cNvSpPr txBox="1"/>
          <p:nvPr/>
        </p:nvSpPr>
        <p:spPr>
          <a:xfrm>
            <a:off x="1531620" y="1257300"/>
            <a:ext cx="9921240" cy="1015663"/>
          </a:xfrm>
          <a:prstGeom prst="rect">
            <a:avLst/>
          </a:prstGeom>
          <a:noFill/>
        </p:spPr>
        <p:txBody>
          <a:bodyPr wrap="square" rtlCol="0">
            <a:spAutoFit/>
          </a:bodyPr>
          <a:lstStyle/>
          <a:p>
            <a:pPr algn="ctr"/>
            <a:r>
              <a:rPr lang="en-US" sz="6000" b="1" dirty="0" err="1">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rPr>
              <a:t>Khởi</a:t>
            </a:r>
            <a:r>
              <a:rPr lang="en-US" sz="6000" b="1" dirty="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rPr>
              <a:t> </a:t>
            </a:r>
            <a:r>
              <a:rPr lang="en-US" sz="6000" b="1" dirty="0" err="1">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rPr>
              <a:t>động</a:t>
            </a:r>
            <a:endParaRPr lang="en-US" sz="6000" b="1" dirty="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1214912788"/>
      </p:ext>
    </p:extLst>
  </p:cSld>
  <p:clrMapOvr>
    <a:masterClrMapping/>
  </p:clrMapOvr>
  <p:transition spd="slow">
    <p:cover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41C927-5D80-4588-AC0F-2EB2A445F685}"/>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893926" y="2963094"/>
            <a:ext cx="8708572" cy="3638831"/>
          </a:xfrm>
          <a:prstGeom prst="rect">
            <a:avLst/>
          </a:prstGeom>
          <a:ln>
            <a:noFill/>
          </a:ln>
          <a:effectLst>
            <a:softEdge rad="112500"/>
          </a:effectLst>
        </p:spPr>
      </p:pic>
      <p:grpSp>
        <p:nvGrpSpPr>
          <p:cNvPr id="2" name="Group 1">
            <a:extLst>
              <a:ext uri="{FF2B5EF4-FFF2-40B4-BE49-F238E27FC236}">
                <a16:creationId xmlns:a16="http://schemas.microsoft.com/office/drawing/2014/main" id="{D83E8A3E-7BFE-436F-BFB4-967E7691BAD6}"/>
              </a:ext>
            </a:extLst>
          </p:cNvPr>
          <p:cNvGrpSpPr/>
          <p:nvPr/>
        </p:nvGrpSpPr>
        <p:grpSpPr>
          <a:xfrm>
            <a:off x="811383" y="776746"/>
            <a:ext cx="2158308" cy="869572"/>
            <a:chOff x="364259" y="617893"/>
            <a:chExt cx="1618731" cy="652179"/>
          </a:xfrm>
        </p:grpSpPr>
        <p:sp>
          <p:nvSpPr>
            <p:cNvPr id="3" name="TextBox 2">
              <a:extLst>
                <a:ext uri="{FF2B5EF4-FFF2-40B4-BE49-F238E27FC236}">
                  <a16:creationId xmlns:a16="http://schemas.microsoft.com/office/drawing/2014/main" id="{03294A48-5128-4508-BFB7-94AD3F5984A4}"/>
                </a:ext>
              </a:extLst>
            </p:cNvPr>
            <p:cNvSpPr txBox="1"/>
            <p:nvPr/>
          </p:nvSpPr>
          <p:spPr>
            <a:xfrm>
              <a:off x="369343" y="617893"/>
              <a:ext cx="1613647" cy="623248"/>
            </a:xfrm>
            <a:prstGeom prst="rect">
              <a:avLst/>
            </a:prstGeom>
            <a:noFill/>
          </p:spPr>
          <p:txBody>
            <a:bodyPr wrap="square" rtlCol="0">
              <a:spAutoFit/>
            </a:bodyPr>
            <a:lstStyle/>
            <a:p>
              <a:r>
                <a:rPr lang="en-US" sz="4800" dirty="0">
                  <a:solidFill>
                    <a:schemeClr val="accent1">
                      <a:lumMod val="50000"/>
                    </a:schemeClr>
                  </a:solidFill>
                  <a:latin typeface="+mj-lt"/>
                </a:rPr>
                <a:t>BÀI 28</a:t>
              </a:r>
            </a:p>
          </p:txBody>
        </p:sp>
        <p:sp>
          <p:nvSpPr>
            <p:cNvPr id="4" name="TextBox 3">
              <a:extLst>
                <a:ext uri="{FF2B5EF4-FFF2-40B4-BE49-F238E27FC236}">
                  <a16:creationId xmlns:a16="http://schemas.microsoft.com/office/drawing/2014/main" id="{A0FE075E-00B8-430F-A266-1358EF8D2A4B}"/>
                </a:ext>
              </a:extLst>
            </p:cNvPr>
            <p:cNvSpPr txBox="1"/>
            <p:nvPr/>
          </p:nvSpPr>
          <p:spPr>
            <a:xfrm>
              <a:off x="364259" y="646824"/>
              <a:ext cx="1613647" cy="623248"/>
            </a:xfrm>
            <a:prstGeom prst="rect">
              <a:avLst/>
            </a:prstGeom>
            <a:noFill/>
          </p:spPr>
          <p:txBody>
            <a:bodyPr wrap="square" rtlCol="0">
              <a:spAutoFit/>
            </a:bodyPr>
            <a:lstStyle/>
            <a:p>
              <a:r>
                <a:rPr lang="en-US" sz="4800" dirty="0">
                  <a:solidFill>
                    <a:srgbClr val="FC7D77"/>
                  </a:solidFill>
                  <a:latin typeface="+mj-lt"/>
                </a:rPr>
                <a:t>BÀI 28</a:t>
              </a:r>
            </a:p>
          </p:txBody>
        </p:sp>
      </p:grpSp>
      <p:sp>
        <p:nvSpPr>
          <p:cNvPr id="5" name="TextBox 4">
            <a:extLst>
              <a:ext uri="{FF2B5EF4-FFF2-40B4-BE49-F238E27FC236}">
                <a16:creationId xmlns:a16="http://schemas.microsoft.com/office/drawing/2014/main" id="{CC276F55-83B7-4445-99D9-142DBE549B7E}"/>
              </a:ext>
            </a:extLst>
          </p:cNvPr>
          <p:cNvSpPr txBox="1"/>
          <p:nvPr/>
        </p:nvSpPr>
        <p:spPr>
          <a:xfrm>
            <a:off x="3048561" y="1149640"/>
            <a:ext cx="6603639" cy="1323439"/>
          </a:xfrm>
          <a:prstGeom prst="rect">
            <a:avLst/>
          </a:prstGeom>
          <a:noFill/>
        </p:spPr>
        <p:txBody>
          <a:bodyPr wrap="square" rtlCol="0">
            <a:spAutoFit/>
          </a:bodyPr>
          <a:lstStyle/>
          <a:p>
            <a:pPr algn="ctr"/>
            <a:r>
              <a:rPr lang="vi-VN" sz="4000" dirty="0">
                <a:solidFill>
                  <a:schemeClr val="accent1"/>
                </a:solidFill>
                <a:latin typeface="+mj-lt"/>
              </a:rPr>
              <a:t>KHÁM PHÁ ĐÁY BIỂN </a:t>
            </a:r>
          </a:p>
          <a:p>
            <a:pPr algn="ctr"/>
            <a:r>
              <a:rPr lang="vi-VN" sz="4000" dirty="0">
                <a:solidFill>
                  <a:schemeClr val="accent1"/>
                </a:solidFill>
                <a:latin typeface="+mj-lt"/>
              </a:rPr>
              <a:t>Ở TRƯỜNG SA</a:t>
            </a:r>
            <a:endParaRPr lang="en-US" sz="4000" dirty="0">
              <a:solidFill>
                <a:schemeClr val="accent1"/>
              </a:solidFill>
              <a:latin typeface="+mj-lt"/>
            </a:endParaRPr>
          </a:p>
        </p:txBody>
      </p:sp>
      <p:sp>
        <p:nvSpPr>
          <p:cNvPr id="10" name="TextBox 9">
            <a:extLst>
              <a:ext uri="{FF2B5EF4-FFF2-40B4-BE49-F238E27FC236}">
                <a16:creationId xmlns:a16="http://schemas.microsoft.com/office/drawing/2014/main" id="{5BF60F04-36B4-45A2-B1D1-F13D064BD417}"/>
              </a:ext>
            </a:extLst>
          </p:cNvPr>
          <p:cNvSpPr txBox="1"/>
          <p:nvPr/>
        </p:nvSpPr>
        <p:spPr>
          <a:xfrm>
            <a:off x="3817237" y="2440612"/>
            <a:ext cx="7154436" cy="650499"/>
          </a:xfrm>
          <a:prstGeom prst="rect">
            <a:avLst/>
          </a:prstGeom>
          <a:noFill/>
        </p:spPr>
        <p:txBody>
          <a:bodyPr wrap="square" rtlCol="0">
            <a:spAutoFit/>
          </a:bodyPr>
          <a:lstStyle/>
          <a:p>
            <a:pPr>
              <a:lnSpc>
                <a:spcPct val="150000"/>
              </a:lnSpc>
            </a:pPr>
            <a:r>
              <a:rPr lang="vi-VN" sz="2800" dirty="0">
                <a:latin typeface="+mj-lt"/>
              </a:rPr>
              <a:t>Nói những điều em biết về biển.</a:t>
            </a:r>
            <a:endParaRPr lang="en-US" sz="2800" dirty="0">
              <a:latin typeface="+mj-lt"/>
            </a:endParaRPr>
          </a:p>
        </p:txBody>
      </p:sp>
      <p:pic>
        <p:nvPicPr>
          <p:cNvPr id="11" name="Picture 10">
            <a:extLst>
              <a:ext uri="{FF2B5EF4-FFF2-40B4-BE49-F238E27FC236}">
                <a16:creationId xmlns:a16="http://schemas.microsoft.com/office/drawing/2014/main" id="{694660AC-3FC6-4716-A48A-E33D598CC2EA}"/>
              </a:ext>
            </a:extLst>
          </p:cNvPr>
          <p:cNvPicPr>
            <a:picLocks noChangeAspect="1"/>
          </p:cNvPicPr>
          <p:nvPr/>
        </p:nvPicPr>
        <p:blipFill>
          <a:blip r:embed="rId6">
            <a:clrChange>
              <a:clrFrom>
                <a:srgbClr val="FFFEFE"/>
              </a:clrFrom>
              <a:clrTo>
                <a:srgbClr val="FFFEFE">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2623671" y="2577024"/>
            <a:ext cx="927752" cy="488951"/>
          </a:xfrm>
          <a:prstGeom prst="rect">
            <a:avLst/>
          </a:prstGeom>
        </p:spPr>
      </p:pic>
    </p:spTree>
    <p:custDataLst>
      <p:tags r:id="rId1"/>
    </p:custDataLst>
    <p:extLst>
      <p:ext uri="{BB962C8B-B14F-4D97-AF65-F5344CB8AC3E}">
        <p14:creationId xmlns:p14="http://schemas.microsoft.com/office/powerpoint/2010/main" val="23923901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AC6630E-B3A7-432B-A20F-0900A4C26C0C}"/>
              </a:ext>
            </a:extLst>
          </p:cNvPr>
          <p:cNvSpPr/>
          <p:nvPr/>
        </p:nvSpPr>
        <p:spPr>
          <a:xfrm>
            <a:off x="2992343" y="1665448"/>
            <a:ext cx="6422065" cy="29532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DA47F34-6F0B-4262-A5A5-F7680711A5E2}"/>
              </a:ext>
            </a:extLst>
          </p:cNvPr>
          <p:cNvSpPr txBox="1"/>
          <p:nvPr/>
        </p:nvSpPr>
        <p:spPr>
          <a:xfrm>
            <a:off x="3980121" y="1817906"/>
            <a:ext cx="4231758" cy="2800767"/>
          </a:xfrm>
          <a:prstGeom prst="rect">
            <a:avLst/>
          </a:prstGeom>
          <a:noFill/>
        </p:spPr>
        <p:txBody>
          <a:bodyPr wrap="square" rtlCol="0">
            <a:spAutoFit/>
          </a:bodyPr>
          <a:lstStyle/>
          <a:p>
            <a:pPr algn="ctr"/>
            <a:r>
              <a:rPr lang="en-US" sz="8800" b="1" dirty="0" err="1">
                <a:solidFill>
                  <a:schemeClr val="bg1"/>
                </a:solidFill>
              </a:rPr>
              <a:t>Tiết</a:t>
            </a:r>
            <a:r>
              <a:rPr lang="en-US" sz="8800" b="1" dirty="0">
                <a:solidFill>
                  <a:schemeClr val="bg1"/>
                </a:solidFill>
              </a:rPr>
              <a:t> 1 +2</a:t>
            </a:r>
          </a:p>
          <a:p>
            <a:pPr algn="ctr"/>
            <a:r>
              <a:rPr lang="en-US" sz="8800" b="1" dirty="0">
                <a:solidFill>
                  <a:schemeClr val="bg1"/>
                </a:solidFill>
              </a:rPr>
              <a:t>ĐỌC</a:t>
            </a:r>
          </a:p>
        </p:txBody>
      </p:sp>
    </p:spTree>
    <p:extLst>
      <p:ext uri="{BB962C8B-B14F-4D97-AF65-F5344CB8AC3E}">
        <p14:creationId xmlns:p14="http://schemas.microsoft.com/office/powerpoint/2010/main" val="1801358139"/>
      </p:ext>
    </p:extLst>
  </p:cSld>
  <p:clrMapOvr>
    <a:masterClrMapping/>
  </p:clrMapOvr>
  <p:transition spd="slow">
    <p:cover dir="rd"/>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723014" y="1094846"/>
            <a:ext cx="10855841" cy="5632311"/>
          </a:xfrm>
          <a:prstGeom prst="rect">
            <a:avLst/>
          </a:prstGeom>
          <a:noFill/>
        </p:spPr>
        <p:txBody>
          <a:bodyPr wrap="square" rtlCol="0">
            <a:spAutoFit/>
          </a:bodyPr>
          <a:lstStyle/>
          <a:p>
            <a:pPr indent="274320" algn="just"/>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r>
              <a:rPr lang="vi-VN" sz="2400" dirty="0">
                <a:latin typeface="+mj-lt"/>
              </a:rPr>
              <a:t>Trường Sa là vùng biển thân yêu của Tổ quốc, có cảnh đẹp kì thú và hàng nghìn loài vật sống dưới biển.</a:t>
            </a:r>
          </a:p>
          <a:p>
            <a:pPr indent="274320" algn="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462600" y="366072"/>
            <a:ext cx="822747" cy="728774"/>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2553817" y="646350"/>
            <a:ext cx="7194234" cy="584775"/>
          </a:xfrm>
          <a:prstGeom prst="rect">
            <a:avLst/>
          </a:prstGeom>
          <a:noFill/>
        </p:spPr>
        <p:txBody>
          <a:bodyPr wrap="square" rtlCol="0">
            <a:spAutoFit/>
          </a:bodyPr>
          <a:lstStyle/>
          <a:p>
            <a:pPr algn="ctr"/>
            <a:r>
              <a:rPr lang="vi-VN" sz="3200" b="1" dirty="0">
                <a:solidFill>
                  <a:srgbClr val="00B050"/>
                </a:solidFill>
                <a:latin typeface="+mj-lt"/>
              </a:rPr>
              <a:t>KHÁM PHÁ ĐÁY BIỂN Ở TRƯỜNG SA</a:t>
            </a:r>
            <a:endParaRPr lang="en-US" sz="3200" b="1" dirty="0">
              <a:solidFill>
                <a:srgbClr val="00B05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23875" t="32810" b="15124"/>
          <a:stretch/>
        </p:blipFill>
        <p:spPr>
          <a:xfrm>
            <a:off x="966621" y="3766338"/>
            <a:ext cx="10258758" cy="1894603"/>
          </a:xfrm>
          <a:prstGeom prst="rect">
            <a:avLst/>
          </a:prstGeom>
          <a:ln>
            <a:noFill/>
          </a:ln>
          <a:effectLst>
            <a:softEdge rad="112500"/>
          </a:effectLst>
        </p:spPr>
      </p:pic>
      <p:sp>
        <p:nvSpPr>
          <p:cNvPr id="7" name="Speech Bubble: Rectangle with Corners Rounded 6">
            <a:extLst>
              <a:ext uri="{FF2B5EF4-FFF2-40B4-BE49-F238E27FC236}">
                <a16:creationId xmlns:a16="http://schemas.microsoft.com/office/drawing/2014/main" id="{CAEAE987-D29B-4D41-BF6D-2317004DE95A}"/>
              </a:ext>
            </a:extLst>
          </p:cNvPr>
          <p:cNvSpPr/>
          <p:nvPr/>
        </p:nvSpPr>
        <p:spPr>
          <a:xfrm>
            <a:off x="9601244" y="268347"/>
            <a:ext cx="2347894" cy="826499"/>
          </a:xfrm>
          <a:prstGeom prst="wedgeRoundRectCallout">
            <a:avLst>
              <a:gd name="adj1" fmla="val -63319"/>
              <a:gd name="adj2" fmla="val 33764"/>
              <a:gd name="adj3" fmla="val 16667"/>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8A093E3-B45B-40BB-9699-763C5F23B3AE}"/>
              </a:ext>
            </a:extLst>
          </p:cNvPr>
          <p:cNvSpPr txBox="1"/>
          <p:nvPr/>
        </p:nvSpPr>
        <p:spPr>
          <a:xfrm>
            <a:off x="9638183" y="415517"/>
            <a:ext cx="2347894" cy="523220"/>
          </a:xfrm>
          <a:prstGeom prst="rect">
            <a:avLst/>
          </a:prstGeom>
          <a:noFill/>
        </p:spPr>
        <p:txBody>
          <a:bodyPr wrap="square" rtlCol="0">
            <a:spAutoFit/>
          </a:bodyPr>
          <a:lstStyle/>
          <a:p>
            <a:pPr algn="ctr"/>
            <a:r>
              <a:rPr lang="vi-VN" sz="2800" b="1" dirty="0">
                <a:solidFill>
                  <a:srgbClr val="17479D"/>
                </a:solidFill>
                <a:latin typeface="+mj-lt"/>
              </a:rPr>
              <a:t>ĐỌC</a:t>
            </a:r>
            <a:r>
              <a:rPr lang="en-US" sz="2800" b="1" dirty="0">
                <a:solidFill>
                  <a:srgbClr val="17479D"/>
                </a:solidFill>
                <a:latin typeface="+mj-lt"/>
              </a:rPr>
              <a:t> MẪU</a:t>
            </a:r>
          </a:p>
        </p:txBody>
      </p:sp>
    </p:spTree>
    <p:custDataLst>
      <p:tags r:id="rId1"/>
    </p:custDataLst>
    <p:extLst>
      <p:ext uri="{BB962C8B-B14F-4D97-AF65-F5344CB8AC3E}">
        <p14:creationId xmlns:p14="http://schemas.microsoft.com/office/powerpoint/2010/main" val="97655694"/>
      </p:ext>
    </p:extLst>
  </p:cSld>
  <p:clrMapOvr>
    <a:masterClrMapping/>
  </p:clrMapOvr>
  <p:transition spd="slow">
    <p:cover dir="rd"/>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723014" y="1094846"/>
            <a:ext cx="10855841" cy="5632311"/>
          </a:xfrm>
          <a:prstGeom prst="rect">
            <a:avLst/>
          </a:prstGeom>
          <a:noFill/>
        </p:spPr>
        <p:txBody>
          <a:bodyPr wrap="square" rtlCol="0">
            <a:spAutoFit/>
          </a:bodyPr>
          <a:lstStyle/>
          <a:p>
            <a:pPr indent="274320" algn="just"/>
            <a:r>
              <a:rPr lang="vi-VN" sz="2400" dirty="0">
                <a:latin typeface="+mj-lt"/>
              </a:rPr>
              <a:t>Nhắc đến Trường Sa, ngoài các đảo, người ta nhắc đến biển. Mà biển thì có </a:t>
            </a:r>
            <a:r>
              <a:rPr lang="vi-VN" sz="2400" b="1" dirty="0">
                <a:solidFill>
                  <a:srgbClr val="FF0000"/>
                </a:solidFill>
                <a:latin typeface="+mj-lt"/>
              </a:rPr>
              <a:t>muôn vàn </a:t>
            </a:r>
            <a:r>
              <a:rPr lang="vi-VN" sz="2400" dirty="0">
                <a:latin typeface="+mj-lt"/>
              </a:rPr>
              <a:t>điều kì thú. </a:t>
            </a:r>
            <a:r>
              <a:rPr lang="vi-VN" sz="2400" b="1" dirty="0">
                <a:solidFill>
                  <a:srgbClr val="FF0000"/>
                </a:solidFill>
                <a:latin typeface="+mj-lt"/>
              </a:rPr>
              <a:t>Thám hiểm </a:t>
            </a:r>
            <a:r>
              <a:rPr lang="vi-VN" sz="2400" dirty="0">
                <a:latin typeface="+mj-lt"/>
              </a:rPr>
              <a:t>đáy biển ở Trường Sa của nước ta sẽ thấy bao nhiều thú vị.</a:t>
            </a:r>
          </a:p>
          <a:p>
            <a:pPr indent="274320" algn="just"/>
            <a:r>
              <a:rPr lang="vi-VN" sz="2400" dirty="0">
                <a:latin typeface="+mj-lt"/>
              </a:rPr>
              <a:t>Biển ở Trường Sa có những loài cá đẹp </a:t>
            </a:r>
            <a:r>
              <a:rPr lang="vi-VN" sz="2400" b="1" dirty="0">
                <a:solidFill>
                  <a:srgbClr val="FF0000"/>
                </a:solidFill>
                <a:latin typeface="+mj-lt"/>
              </a:rPr>
              <a:t>rực rỡ </a:t>
            </a:r>
            <a:r>
              <a:rPr lang="vi-VN" sz="2400" dirty="0">
                <a:latin typeface="+mj-lt"/>
              </a:rPr>
              <a:t>và lạ mắt. Từng đàn cá đủ màu sắc, dày đặc đến hàng trăm con tạo nên một tấm thảm hoa di động. Những </a:t>
            </a:r>
            <a:r>
              <a:rPr lang="vi-VN" sz="2400" b="1" dirty="0">
                <a:solidFill>
                  <a:srgbClr val="FF0000"/>
                </a:solidFill>
                <a:latin typeface="+mj-lt"/>
              </a:rPr>
              <a:t>vỉa san hô </a:t>
            </a:r>
            <a:r>
              <a:rPr lang="vi-VN" sz="2400" dirty="0">
                <a:latin typeface="+mj-lt"/>
              </a:rPr>
              <a:t>chạy dài từ chân mỗi đảo xuống sâu dần dưới đáy biển. San hô làm cho đáy biển trông như một bức tranh khổng lồ, đẹp như những tòa lâu đài trong truyện cổ tích.</a:t>
            </a: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r>
              <a:rPr lang="vi-VN" sz="2400" dirty="0">
                <a:latin typeface="+mj-lt"/>
              </a:rPr>
              <a:t>Trường Sa là vùng biển thân yêu của Tổ quốc, có cảnh đẹp kì thú và hàng nghìn loài vật sống dưới biển.</a:t>
            </a:r>
          </a:p>
          <a:p>
            <a:pPr indent="274320" algn="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462600" y="366072"/>
            <a:ext cx="822747" cy="728774"/>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2498883" y="540792"/>
            <a:ext cx="7194234" cy="584775"/>
          </a:xfrm>
          <a:prstGeom prst="rect">
            <a:avLst/>
          </a:prstGeom>
          <a:noFill/>
        </p:spPr>
        <p:txBody>
          <a:bodyPr wrap="square" rtlCol="0">
            <a:spAutoFit/>
          </a:bodyPr>
          <a:lstStyle/>
          <a:p>
            <a:pPr algn="ctr"/>
            <a:r>
              <a:rPr lang="vi-VN" sz="3200" b="1" dirty="0">
                <a:solidFill>
                  <a:srgbClr val="00B050"/>
                </a:solidFill>
                <a:latin typeface="+mj-lt"/>
              </a:rPr>
              <a:t>KHÁM PHÁ ĐÁY BIỂN Ở TRƯỜNG SA</a:t>
            </a:r>
            <a:endParaRPr lang="en-US" sz="3200" b="1" dirty="0">
              <a:solidFill>
                <a:srgbClr val="00B050"/>
              </a:solidFill>
              <a:latin typeface="+mj-lt"/>
            </a:endParaRPr>
          </a:p>
        </p:txBody>
      </p:sp>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404" y="1252960"/>
            <a:ext cx="551155" cy="384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52731" y="2356089"/>
            <a:ext cx="520828" cy="384000"/>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600" y="5588597"/>
            <a:ext cx="520828" cy="384000"/>
          </a:xfrm>
          <a:prstGeom prst="rect">
            <a:avLst/>
          </a:prstGeom>
        </p:spPr>
      </p:pic>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rcRect l="23875" t="32810" b="15124"/>
          <a:stretch/>
        </p:blipFill>
        <p:spPr>
          <a:xfrm>
            <a:off x="966621" y="3766338"/>
            <a:ext cx="10258758" cy="1894603"/>
          </a:xfrm>
          <a:prstGeom prst="rect">
            <a:avLst/>
          </a:prstGeom>
          <a:ln>
            <a:noFill/>
          </a:ln>
          <a:effectLst>
            <a:softEdge rad="112500"/>
          </a:effectLst>
        </p:spPr>
      </p:pic>
      <p:sp>
        <p:nvSpPr>
          <p:cNvPr id="7" name="Speech Bubble: Rectangle with Corners Rounded 6">
            <a:extLst>
              <a:ext uri="{FF2B5EF4-FFF2-40B4-BE49-F238E27FC236}">
                <a16:creationId xmlns:a16="http://schemas.microsoft.com/office/drawing/2014/main" id="{CAEAE987-D29B-4D41-BF6D-2317004DE95A}"/>
              </a:ext>
            </a:extLst>
          </p:cNvPr>
          <p:cNvSpPr/>
          <p:nvPr/>
        </p:nvSpPr>
        <p:spPr>
          <a:xfrm>
            <a:off x="9381507" y="268347"/>
            <a:ext cx="2567632" cy="826499"/>
          </a:xfrm>
          <a:prstGeom prst="wedgeRoundRectCallout">
            <a:avLst>
              <a:gd name="adj1" fmla="val -56102"/>
              <a:gd name="adj2" fmla="val 33764"/>
              <a:gd name="adj3" fmla="val 16667"/>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8A093E3-B45B-40BB-9699-763C5F23B3AE}"/>
              </a:ext>
            </a:extLst>
          </p:cNvPr>
          <p:cNvSpPr txBox="1"/>
          <p:nvPr/>
        </p:nvSpPr>
        <p:spPr>
          <a:xfrm>
            <a:off x="9297723" y="419986"/>
            <a:ext cx="2735199" cy="523220"/>
          </a:xfrm>
          <a:prstGeom prst="rect">
            <a:avLst/>
          </a:prstGeom>
          <a:noFill/>
        </p:spPr>
        <p:txBody>
          <a:bodyPr wrap="square" rtlCol="0">
            <a:spAutoFit/>
          </a:bodyPr>
          <a:lstStyle/>
          <a:p>
            <a:pPr algn="ctr"/>
            <a:r>
              <a:rPr lang="en-US" sz="2800" b="1" dirty="0" err="1">
                <a:solidFill>
                  <a:srgbClr val="17479D"/>
                </a:solidFill>
                <a:latin typeface="+mj-lt"/>
              </a:rPr>
              <a:t>Luyện</a:t>
            </a:r>
            <a:r>
              <a:rPr lang="en-US" sz="2800" b="1" dirty="0">
                <a:solidFill>
                  <a:srgbClr val="17479D"/>
                </a:solidFill>
                <a:latin typeface="+mj-lt"/>
              </a:rPr>
              <a:t> </a:t>
            </a:r>
            <a:r>
              <a:rPr lang="en-US" sz="2800" b="1" dirty="0" err="1">
                <a:solidFill>
                  <a:srgbClr val="17479D"/>
                </a:solidFill>
                <a:latin typeface="+mj-lt"/>
              </a:rPr>
              <a:t>đọc</a:t>
            </a:r>
            <a:r>
              <a:rPr lang="en-US" sz="2800" b="1" dirty="0">
                <a:solidFill>
                  <a:srgbClr val="17479D"/>
                </a:solidFill>
                <a:latin typeface="+mj-lt"/>
              </a:rPr>
              <a:t> </a:t>
            </a:r>
            <a:r>
              <a:rPr lang="en-US" sz="2800" b="1" dirty="0" err="1">
                <a:solidFill>
                  <a:srgbClr val="17479D"/>
                </a:solidFill>
                <a:latin typeface="+mj-lt"/>
              </a:rPr>
              <a:t>từ</a:t>
            </a:r>
            <a:r>
              <a:rPr lang="en-US" sz="2800" b="1" dirty="0">
                <a:solidFill>
                  <a:srgbClr val="17479D"/>
                </a:solidFill>
                <a:latin typeface="+mj-lt"/>
              </a:rPr>
              <a:t> </a:t>
            </a:r>
            <a:r>
              <a:rPr lang="en-US" sz="2800" b="1" dirty="0" err="1">
                <a:solidFill>
                  <a:srgbClr val="17479D"/>
                </a:solidFill>
                <a:latin typeface="+mj-lt"/>
              </a:rPr>
              <a:t>khó</a:t>
            </a:r>
            <a:endParaRPr lang="en-US" sz="2800" b="1" dirty="0">
              <a:solidFill>
                <a:srgbClr val="17479D"/>
              </a:solidFill>
              <a:latin typeface="+mj-lt"/>
            </a:endParaRPr>
          </a:p>
        </p:txBody>
      </p:sp>
    </p:spTree>
    <p:custDataLst>
      <p:tags r:id="rId1"/>
    </p:custDataLst>
    <p:extLst>
      <p:ext uri="{BB962C8B-B14F-4D97-AF65-F5344CB8AC3E}">
        <p14:creationId xmlns:p14="http://schemas.microsoft.com/office/powerpoint/2010/main" val="2090799947"/>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San Hô Hình ảnh | Định dạng hình ảnh PNG 400216462| vn.lovepik.com">
            <a:extLst>
              <a:ext uri="{FF2B5EF4-FFF2-40B4-BE49-F238E27FC236}">
                <a16:creationId xmlns:a16="http://schemas.microsoft.com/office/drawing/2014/main" id="{89D618B8-276A-47EA-9EB5-57AD90FC3E02}"/>
              </a:ext>
            </a:extLst>
          </p:cNvPr>
          <p:cNvPicPr>
            <a:picLocks noChangeAspect="1" noChangeArrowheads="1"/>
          </p:cNvPicPr>
          <p:nvPr/>
        </p:nvPicPr>
        <p:blipFill>
          <a:blip r:embed="rId4">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3843404" y="3856511"/>
            <a:ext cx="7103423" cy="2521653"/>
          </a:xfrm>
          <a:prstGeom prst="roundRect">
            <a:avLst>
              <a:gd name="adj" fmla="val 31638"/>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4BE0965-961B-40D9-94DB-055E158C79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1121862" y="243465"/>
            <a:ext cx="776411" cy="700229"/>
          </a:xfrm>
          <a:prstGeom prst="rect">
            <a:avLst/>
          </a:prstGeom>
        </p:spPr>
      </p:pic>
      <p:sp>
        <p:nvSpPr>
          <p:cNvPr id="4" name="TextBox 3">
            <a:extLst>
              <a:ext uri="{FF2B5EF4-FFF2-40B4-BE49-F238E27FC236}">
                <a16:creationId xmlns:a16="http://schemas.microsoft.com/office/drawing/2014/main" id="{379D234F-530A-44B0-8C0B-D7E30AC1FB5D}"/>
              </a:ext>
            </a:extLst>
          </p:cNvPr>
          <p:cNvSpPr txBox="1"/>
          <p:nvPr/>
        </p:nvSpPr>
        <p:spPr>
          <a:xfrm>
            <a:off x="2354622" y="51622"/>
            <a:ext cx="7154436" cy="889667"/>
          </a:xfrm>
          <a:prstGeom prst="rect">
            <a:avLst/>
          </a:prstGeom>
          <a:noFill/>
        </p:spPr>
        <p:txBody>
          <a:bodyPr wrap="square" rtlCol="0">
            <a:spAutoFit/>
          </a:bodyPr>
          <a:lstStyle/>
          <a:p>
            <a:pPr algn="ctr">
              <a:lnSpc>
                <a:spcPct val="150000"/>
              </a:lnSpc>
            </a:pPr>
            <a:r>
              <a:rPr lang="en-US" sz="4000" b="1" dirty="0" err="1">
                <a:solidFill>
                  <a:srgbClr val="FF0000"/>
                </a:solidFill>
                <a:latin typeface="+mj-lt"/>
              </a:rPr>
              <a:t>Giải</a:t>
            </a:r>
            <a:r>
              <a:rPr lang="en-US" sz="4000" b="1" dirty="0">
                <a:solidFill>
                  <a:srgbClr val="FF0000"/>
                </a:solidFill>
                <a:latin typeface="+mj-lt"/>
              </a:rPr>
              <a:t> </a:t>
            </a:r>
            <a:r>
              <a:rPr lang="en-US" sz="4000" b="1" dirty="0" err="1">
                <a:solidFill>
                  <a:srgbClr val="FF0000"/>
                </a:solidFill>
                <a:latin typeface="+mj-lt"/>
              </a:rPr>
              <a:t>nghĩa</a:t>
            </a:r>
            <a:r>
              <a:rPr lang="en-US" sz="4000" b="1" dirty="0">
                <a:solidFill>
                  <a:srgbClr val="FF0000"/>
                </a:solidFill>
                <a:latin typeface="+mj-lt"/>
              </a:rPr>
              <a:t> </a:t>
            </a:r>
            <a:r>
              <a:rPr lang="en-US" sz="4000" b="1" dirty="0" err="1">
                <a:solidFill>
                  <a:srgbClr val="FF0000"/>
                </a:solidFill>
                <a:latin typeface="+mj-lt"/>
              </a:rPr>
              <a:t>từ</a:t>
            </a:r>
            <a:endParaRPr lang="en-US" sz="4000" b="1" dirty="0">
              <a:solidFill>
                <a:srgbClr val="FF0000"/>
              </a:solidFill>
              <a:latin typeface="+mj-lt"/>
            </a:endParaRPr>
          </a:p>
        </p:txBody>
      </p:sp>
      <p:sp>
        <p:nvSpPr>
          <p:cNvPr id="5" name="Rectangle 4">
            <a:extLst>
              <a:ext uri="{FF2B5EF4-FFF2-40B4-BE49-F238E27FC236}">
                <a16:creationId xmlns:a16="http://schemas.microsoft.com/office/drawing/2014/main" id="{B74CAE37-C031-447C-A0D4-4B3695F007FD}"/>
              </a:ext>
            </a:extLst>
          </p:cNvPr>
          <p:cNvSpPr/>
          <p:nvPr/>
        </p:nvSpPr>
        <p:spPr>
          <a:xfrm>
            <a:off x="1933998" y="754240"/>
            <a:ext cx="7995683" cy="650499"/>
          </a:xfrm>
          <a:prstGeom prst="rect">
            <a:avLst/>
          </a:prstGeom>
        </p:spPr>
        <p:txBody>
          <a:bodyPr wrap="square">
            <a:spAutoFit/>
          </a:bodyPr>
          <a:lstStyle/>
          <a:p>
            <a:pPr algn="just">
              <a:lnSpc>
                <a:spcPct val="150000"/>
              </a:lnSpc>
            </a:pPr>
            <a:r>
              <a:rPr lang="vi-VN" sz="2800" dirty="0">
                <a:latin typeface="+mj-lt"/>
              </a:rPr>
              <a:t>     Thám hiểm</a:t>
            </a:r>
          </a:p>
        </p:txBody>
      </p:sp>
      <p:sp>
        <p:nvSpPr>
          <p:cNvPr id="6" name="Oval 5">
            <a:extLst>
              <a:ext uri="{FF2B5EF4-FFF2-40B4-BE49-F238E27FC236}">
                <a16:creationId xmlns:a16="http://schemas.microsoft.com/office/drawing/2014/main" id="{05260A31-877E-46DB-BCEB-DF51C579FAA0}"/>
              </a:ext>
            </a:extLst>
          </p:cNvPr>
          <p:cNvSpPr/>
          <p:nvPr/>
        </p:nvSpPr>
        <p:spPr>
          <a:xfrm>
            <a:off x="2153556" y="1018431"/>
            <a:ext cx="240000" cy="240000"/>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mj-lt"/>
            </a:endParaRPr>
          </a:p>
        </p:txBody>
      </p:sp>
      <p:sp>
        <p:nvSpPr>
          <p:cNvPr id="11" name="TextBox 10">
            <a:extLst>
              <a:ext uri="{FF2B5EF4-FFF2-40B4-BE49-F238E27FC236}">
                <a16:creationId xmlns:a16="http://schemas.microsoft.com/office/drawing/2014/main" id="{21F1432A-BE85-4E86-9EFF-105953948C84}"/>
              </a:ext>
            </a:extLst>
          </p:cNvPr>
          <p:cNvSpPr txBox="1"/>
          <p:nvPr/>
        </p:nvSpPr>
        <p:spPr>
          <a:xfrm>
            <a:off x="4105422" y="820618"/>
            <a:ext cx="5216708" cy="954107"/>
          </a:xfrm>
          <a:prstGeom prst="rect">
            <a:avLst/>
          </a:prstGeom>
          <a:noFill/>
        </p:spPr>
        <p:txBody>
          <a:bodyPr wrap="square" rtlCol="0">
            <a:spAutoFit/>
          </a:bodyPr>
          <a:lstStyle/>
          <a:p>
            <a:pPr algn="just"/>
            <a:r>
              <a:rPr lang="vi-VN" sz="2800" dirty="0">
                <a:solidFill>
                  <a:schemeClr val="accent6">
                    <a:lumMod val="50000"/>
                  </a:schemeClr>
                </a:solidFill>
                <a:latin typeface="+mj-lt"/>
              </a:rPr>
              <a:t>: đi vào vùng xa lạ, hiểm trở để khám phá những điều mới lạ.</a:t>
            </a:r>
            <a:endParaRPr lang="en-US" sz="2800" dirty="0">
              <a:solidFill>
                <a:schemeClr val="accent6">
                  <a:lumMod val="50000"/>
                </a:schemeClr>
              </a:solidFill>
              <a:latin typeface="+mj-lt"/>
            </a:endParaRPr>
          </a:p>
        </p:txBody>
      </p:sp>
      <p:sp>
        <p:nvSpPr>
          <p:cNvPr id="15" name="Rectangle 14">
            <a:extLst>
              <a:ext uri="{FF2B5EF4-FFF2-40B4-BE49-F238E27FC236}">
                <a16:creationId xmlns:a16="http://schemas.microsoft.com/office/drawing/2014/main" id="{B2FE4DCB-1A11-4AF5-B4C2-037AA6BE7E5A}"/>
              </a:ext>
            </a:extLst>
          </p:cNvPr>
          <p:cNvSpPr/>
          <p:nvPr/>
        </p:nvSpPr>
        <p:spPr>
          <a:xfrm>
            <a:off x="1933998" y="1789429"/>
            <a:ext cx="7995683" cy="650499"/>
          </a:xfrm>
          <a:prstGeom prst="rect">
            <a:avLst/>
          </a:prstGeom>
        </p:spPr>
        <p:txBody>
          <a:bodyPr wrap="square">
            <a:spAutoFit/>
          </a:bodyPr>
          <a:lstStyle/>
          <a:p>
            <a:pPr algn="just">
              <a:lnSpc>
                <a:spcPct val="150000"/>
              </a:lnSpc>
            </a:pPr>
            <a:r>
              <a:rPr lang="vi-VN" sz="2800" dirty="0">
                <a:latin typeface="+mj-lt"/>
              </a:rPr>
              <a:t>     San hô</a:t>
            </a:r>
          </a:p>
        </p:txBody>
      </p:sp>
      <p:sp>
        <p:nvSpPr>
          <p:cNvPr id="16" name="Oval 15">
            <a:extLst>
              <a:ext uri="{FF2B5EF4-FFF2-40B4-BE49-F238E27FC236}">
                <a16:creationId xmlns:a16="http://schemas.microsoft.com/office/drawing/2014/main" id="{08A6628B-28EE-454E-8268-B8E530BA2DF7}"/>
              </a:ext>
            </a:extLst>
          </p:cNvPr>
          <p:cNvSpPr/>
          <p:nvPr/>
        </p:nvSpPr>
        <p:spPr>
          <a:xfrm>
            <a:off x="2153556" y="2106736"/>
            <a:ext cx="240000" cy="240000"/>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mj-lt"/>
            </a:endParaRPr>
          </a:p>
        </p:txBody>
      </p:sp>
      <p:sp>
        <p:nvSpPr>
          <p:cNvPr id="17" name="Rectangle 16">
            <a:extLst>
              <a:ext uri="{FF2B5EF4-FFF2-40B4-BE49-F238E27FC236}">
                <a16:creationId xmlns:a16="http://schemas.microsoft.com/office/drawing/2014/main" id="{4DA90104-6FC0-43F8-A8D3-188450F9336F}"/>
              </a:ext>
            </a:extLst>
          </p:cNvPr>
          <p:cNvSpPr/>
          <p:nvPr/>
        </p:nvSpPr>
        <p:spPr>
          <a:xfrm>
            <a:off x="1898273" y="2618694"/>
            <a:ext cx="7995683" cy="650499"/>
          </a:xfrm>
          <a:prstGeom prst="rect">
            <a:avLst/>
          </a:prstGeom>
        </p:spPr>
        <p:txBody>
          <a:bodyPr wrap="square">
            <a:spAutoFit/>
          </a:bodyPr>
          <a:lstStyle/>
          <a:p>
            <a:pPr algn="just">
              <a:lnSpc>
                <a:spcPct val="150000"/>
              </a:lnSpc>
            </a:pPr>
            <a:r>
              <a:rPr lang="vi-VN" sz="2800" dirty="0">
                <a:latin typeface="+mj-lt"/>
              </a:rPr>
              <a:t>     Vỉa san hô</a:t>
            </a:r>
          </a:p>
        </p:txBody>
      </p:sp>
      <p:sp>
        <p:nvSpPr>
          <p:cNvPr id="18" name="Oval 17">
            <a:extLst>
              <a:ext uri="{FF2B5EF4-FFF2-40B4-BE49-F238E27FC236}">
                <a16:creationId xmlns:a16="http://schemas.microsoft.com/office/drawing/2014/main" id="{1A06F489-6BA0-44DB-A8C6-D8A1BFF22202}"/>
              </a:ext>
            </a:extLst>
          </p:cNvPr>
          <p:cNvSpPr/>
          <p:nvPr/>
        </p:nvSpPr>
        <p:spPr>
          <a:xfrm>
            <a:off x="2153556" y="2943943"/>
            <a:ext cx="240000" cy="240000"/>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mj-lt"/>
            </a:endParaRPr>
          </a:p>
        </p:txBody>
      </p:sp>
      <p:sp>
        <p:nvSpPr>
          <p:cNvPr id="13" name="TextBox 12">
            <a:extLst>
              <a:ext uri="{FF2B5EF4-FFF2-40B4-BE49-F238E27FC236}">
                <a16:creationId xmlns:a16="http://schemas.microsoft.com/office/drawing/2014/main" id="{A72DBBAF-0F3A-495B-B9AB-432F77976EC4}"/>
              </a:ext>
            </a:extLst>
          </p:cNvPr>
          <p:cNvSpPr txBox="1"/>
          <p:nvPr/>
        </p:nvSpPr>
        <p:spPr>
          <a:xfrm>
            <a:off x="4102826" y="1908300"/>
            <a:ext cx="5826855" cy="954107"/>
          </a:xfrm>
          <a:prstGeom prst="rect">
            <a:avLst/>
          </a:prstGeom>
          <a:noFill/>
        </p:spPr>
        <p:txBody>
          <a:bodyPr wrap="square" rtlCol="0">
            <a:spAutoFit/>
          </a:bodyPr>
          <a:lstStyle/>
          <a:p>
            <a:r>
              <a:rPr lang="vi-VN" sz="2800" dirty="0">
                <a:solidFill>
                  <a:schemeClr val="accent6">
                    <a:lumMod val="50000"/>
                  </a:schemeClr>
                </a:solidFill>
                <a:latin typeface="+mj-lt"/>
              </a:rPr>
              <a:t>: động vật biển, có xương dạng cánh hoa, nhiều màu sắc.</a:t>
            </a:r>
            <a:endParaRPr lang="en-US" sz="2800" dirty="0">
              <a:solidFill>
                <a:schemeClr val="accent6">
                  <a:lumMod val="50000"/>
                </a:schemeClr>
              </a:solidFill>
              <a:latin typeface="+mj-lt"/>
            </a:endParaRPr>
          </a:p>
        </p:txBody>
      </p:sp>
      <p:sp>
        <p:nvSpPr>
          <p:cNvPr id="19" name="TextBox 18">
            <a:extLst>
              <a:ext uri="{FF2B5EF4-FFF2-40B4-BE49-F238E27FC236}">
                <a16:creationId xmlns:a16="http://schemas.microsoft.com/office/drawing/2014/main" id="{B8AA1FF8-D4BF-4628-89BC-C4F5F6D5AEA2}"/>
              </a:ext>
            </a:extLst>
          </p:cNvPr>
          <p:cNvSpPr txBox="1"/>
          <p:nvPr/>
        </p:nvSpPr>
        <p:spPr>
          <a:xfrm>
            <a:off x="4102826" y="2792361"/>
            <a:ext cx="7516522" cy="523220"/>
          </a:xfrm>
          <a:prstGeom prst="rect">
            <a:avLst/>
          </a:prstGeom>
          <a:noFill/>
        </p:spPr>
        <p:txBody>
          <a:bodyPr wrap="square" rtlCol="0">
            <a:spAutoFit/>
          </a:bodyPr>
          <a:lstStyle/>
          <a:p>
            <a:r>
              <a:rPr lang="vi-VN" sz="2800" dirty="0">
                <a:solidFill>
                  <a:schemeClr val="accent6">
                    <a:lumMod val="50000"/>
                  </a:schemeClr>
                </a:solidFill>
                <a:latin typeface="+mj-lt"/>
              </a:rPr>
              <a:t>: san hô tập trung thành bờ như bức tường đá.</a:t>
            </a:r>
            <a:endParaRPr lang="en-US" sz="2800" dirty="0">
              <a:solidFill>
                <a:schemeClr val="accent6">
                  <a:lumMod val="50000"/>
                </a:schemeClr>
              </a:solidFill>
              <a:latin typeface="+mj-lt"/>
            </a:endParaRPr>
          </a:p>
        </p:txBody>
      </p:sp>
      <p:pic>
        <p:nvPicPr>
          <p:cNvPr id="8194" name="Picture 2">
            <a:extLst>
              <a:ext uri="{FF2B5EF4-FFF2-40B4-BE49-F238E27FC236}">
                <a16:creationId xmlns:a16="http://schemas.microsoft.com/office/drawing/2014/main" id="{2D03798F-6FE2-4857-86BB-9440F11BF690}"/>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619831" y="453298"/>
            <a:ext cx="1660472" cy="172821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ạn san hô Great Barrier - Hệ thống đá ngầm lớn nhất hành tinh | VOV.VN">
            <a:extLst>
              <a:ext uri="{FF2B5EF4-FFF2-40B4-BE49-F238E27FC236}">
                <a16:creationId xmlns:a16="http://schemas.microsoft.com/office/drawing/2014/main" id="{4E5B450C-1EA7-4477-8998-FD39DF4649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7226" y="3969235"/>
            <a:ext cx="4654904" cy="22962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80941388"/>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8194"/>
                                        </p:tgtEl>
                                        <p:attrNameLst>
                                          <p:attrName>style.visibility</p:attrName>
                                        </p:attrNameLst>
                                      </p:cBhvr>
                                      <p:to>
                                        <p:strVal val="visible"/>
                                      </p:to>
                                    </p:set>
                                    <p:animEffect transition="in" filter="fade">
                                      <p:cBhvr>
                                        <p:cTn id="34" dur="1000"/>
                                        <p:tgtEl>
                                          <p:spTgt spid="8194"/>
                                        </p:tgtEl>
                                      </p:cBhvr>
                                    </p:animEffect>
                                    <p:anim calcmode="lin" valueType="num">
                                      <p:cBhvr>
                                        <p:cTn id="35" dur="1000" fill="hold"/>
                                        <p:tgtEl>
                                          <p:spTgt spid="8194"/>
                                        </p:tgtEl>
                                        <p:attrNameLst>
                                          <p:attrName>ppt_x</p:attrName>
                                        </p:attrNameLst>
                                      </p:cBhvr>
                                      <p:tavLst>
                                        <p:tav tm="0">
                                          <p:val>
                                            <p:strVal val="#ppt_x"/>
                                          </p:val>
                                        </p:tav>
                                        <p:tav tm="100000">
                                          <p:val>
                                            <p:strVal val="#ppt_x"/>
                                          </p:val>
                                        </p:tav>
                                      </p:tavLst>
                                    </p:anim>
                                    <p:anim calcmode="lin" valueType="num">
                                      <p:cBhvr>
                                        <p:cTn id="3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500"/>
                            </p:stCondLst>
                            <p:childTnLst>
                              <p:par>
                                <p:cTn id="43" presetID="42" presetClass="entr" presetSubtype="0" fill="hold" nodeType="afterEffect">
                                  <p:stCondLst>
                                    <p:cond delay="0"/>
                                  </p:stCondLst>
                                  <p:childTnLst>
                                    <p:set>
                                      <p:cBhvr>
                                        <p:cTn id="44" dur="1" fill="hold">
                                          <p:stCondLst>
                                            <p:cond delay="0"/>
                                          </p:stCondLst>
                                        </p:cTn>
                                        <p:tgtEl>
                                          <p:spTgt spid="8196"/>
                                        </p:tgtEl>
                                        <p:attrNameLst>
                                          <p:attrName>style.visibility</p:attrName>
                                        </p:attrNameLst>
                                      </p:cBhvr>
                                      <p:to>
                                        <p:strVal val="visible"/>
                                      </p:to>
                                    </p:set>
                                    <p:animEffect transition="in" filter="fade">
                                      <p:cBhvr>
                                        <p:cTn id="45" dur="1000"/>
                                        <p:tgtEl>
                                          <p:spTgt spid="8196"/>
                                        </p:tgtEl>
                                      </p:cBhvr>
                                    </p:animEffect>
                                    <p:anim calcmode="lin" valueType="num">
                                      <p:cBhvr>
                                        <p:cTn id="46" dur="1000" fill="hold"/>
                                        <p:tgtEl>
                                          <p:spTgt spid="8196"/>
                                        </p:tgtEl>
                                        <p:attrNameLst>
                                          <p:attrName>ppt_x</p:attrName>
                                        </p:attrNameLst>
                                      </p:cBhvr>
                                      <p:tavLst>
                                        <p:tav tm="0">
                                          <p:val>
                                            <p:strVal val="#ppt_x"/>
                                          </p:val>
                                        </p:tav>
                                        <p:tav tm="100000">
                                          <p:val>
                                            <p:strVal val="#ppt_x"/>
                                          </p:val>
                                        </p:tav>
                                      </p:tavLst>
                                    </p:anim>
                                    <p:anim calcmode="lin" valueType="num">
                                      <p:cBhvr>
                                        <p:cTn id="47"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8198"/>
                                        </p:tgtEl>
                                        <p:attrNameLst>
                                          <p:attrName>style.visibility</p:attrName>
                                        </p:attrNameLst>
                                      </p:cBhvr>
                                      <p:to>
                                        <p:strVal val="visible"/>
                                      </p:to>
                                    </p:set>
                                    <p:animEffect transition="in" filter="fade">
                                      <p:cBhvr>
                                        <p:cTn id="56"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1" grpId="0"/>
      <p:bldP spid="15" grpId="0"/>
      <p:bldP spid="16" grpId="0" animBg="1"/>
      <p:bldP spid="17" grpId="0"/>
      <p:bldP spid="18" grpId="0" animBg="1"/>
      <p:bldP spid="13"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723014" y="1094846"/>
            <a:ext cx="10855841" cy="5632311"/>
          </a:xfrm>
          <a:prstGeom prst="rect">
            <a:avLst/>
          </a:prstGeom>
          <a:noFill/>
        </p:spPr>
        <p:txBody>
          <a:bodyPr wrap="square" rtlCol="0">
            <a:spAutoFit/>
          </a:bodyPr>
          <a:lstStyle/>
          <a:p>
            <a:pPr indent="274320" algn="just"/>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r>
              <a:rPr lang="vi-VN" sz="2400" dirty="0">
                <a:latin typeface="+mj-lt"/>
              </a:rPr>
              <a:t>Trường Sa là vùng biển thân yêu của Tổ quốc, có cảnh đẹp kì thú và hàng nghìn loài vật sống dưới biển.</a:t>
            </a:r>
          </a:p>
          <a:p>
            <a:pPr indent="274320" algn="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462600" y="366072"/>
            <a:ext cx="822747" cy="728774"/>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2553817" y="646350"/>
            <a:ext cx="7194234" cy="584775"/>
          </a:xfrm>
          <a:prstGeom prst="rect">
            <a:avLst/>
          </a:prstGeom>
          <a:noFill/>
        </p:spPr>
        <p:txBody>
          <a:bodyPr wrap="square" rtlCol="0">
            <a:spAutoFit/>
          </a:bodyPr>
          <a:lstStyle/>
          <a:p>
            <a:pPr algn="ctr"/>
            <a:r>
              <a:rPr lang="vi-VN" sz="3200" b="1" dirty="0">
                <a:solidFill>
                  <a:srgbClr val="00B050"/>
                </a:solidFill>
                <a:latin typeface="+mj-lt"/>
              </a:rPr>
              <a:t>KHÁM PHÁ ĐÁY BIỂN Ở TRƯỜNG SA</a:t>
            </a:r>
            <a:endParaRPr lang="en-US" sz="3200" b="1" dirty="0">
              <a:solidFill>
                <a:srgbClr val="00B050"/>
              </a:solidFill>
              <a:latin typeface="+mj-lt"/>
            </a:endParaRPr>
          </a:p>
        </p:txBody>
      </p:sp>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404" y="1252960"/>
            <a:ext cx="551155" cy="384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52731" y="2356089"/>
            <a:ext cx="520828" cy="384000"/>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600" y="5588597"/>
            <a:ext cx="520828" cy="384000"/>
          </a:xfrm>
          <a:prstGeom prst="rect">
            <a:avLst/>
          </a:prstGeom>
        </p:spPr>
      </p:pic>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rcRect l="23875" t="32810" b="15124"/>
          <a:stretch/>
        </p:blipFill>
        <p:spPr>
          <a:xfrm>
            <a:off x="966621" y="3766338"/>
            <a:ext cx="10258758" cy="1894603"/>
          </a:xfrm>
          <a:prstGeom prst="rect">
            <a:avLst/>
          </a:prstGeom>
          <a:ln>
            <a:noFill/>
          </a:ln>
          <a:effectLst>
            <a:softEdge rad="112500"/>
          </a:effectLst>
        </p:spPr>
      </p:pic>
      <p:sp>
        <p:nvSpPr>
          <p:cNvPr id="7" name="Speech Bubble: Rectangle with Corners Rounded 6">
            <a:extLst>
              <a:ext uri="{FF2B5EF4-FFF2-40B4-BE49-F238E27FC236}">
                <a16:creationId xmlns:a16="http://schemas.microsoft.com/office/drawing/2014/main" id="{CAEAE987-D29B-4D41-BF6D-2317004DE95A}"/>
              </a:ext>
            </a:extLst>
          </p:cNvPr>
          <p:cNvSpPr/>
          <p:nvPr/>
        </p:nvSpPr>
        <p:spPr>
          <a:xfrm>
            <a:off x="9601244" y="268347"/>
            <a:ext cx="2347894" cy="826499"/>
          </a:xfrm>
          <a:prstGeom prst="wedgeRoundRectCallout">
            <a:avLst>
              <a:gd name="adj1" fmla="val -63319"/>
              <a:gd name="adj2" fmla="val 33764"/>
              <a:gd name="adj3" fmla="val 16667"/>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8A093E3-B45B-40BB-9699-763C5F23B3AE}"/>
              </a:ext>
            </a:extLst>
          </p:cNvPr>
          <p:cNvSpPr txBox="1"/>
          <p:nvPr/>
        </p:nvSpPr>
        <p:spPr>
          <a:xfrm>
            <a:off x="9638183" y="415517"/>
            <a:ext cx="2347894" cy="523220"/>
          </a:xfrm>
          <a:prstGeom prst="rect">
            <a:avLst/>
          </a:prstGeom>
          <a:noFill/>
        </p:spPr>
        <p:txBody>
          <a:bodyPr wrap="square" rtlCol="0">
            <a:spAutoFit/>
          </a:bodyPr>
          <a:lstStyle/>
          <a:p>
            <a:pPr algn="ctr"/>
            <a:r>
              <a:rPr lang="en-US" sz="2800" b="1" dirty="0" err="1">
                <a:solidFill>
                  <a:srgbClr val="17479D"/>
                </a:solidFill>
                <a:latin typeface="+mj-lt"/>
              </a:rPr>
              <a:t>Đọc</a:t>
            </a:r>
            <a:r>
              <a:rPr lang="en-US" sz="2800" b="1" dirty="0">
                <a:solidFill>
                  <a:srgbClr val="17479D"/>
                </a:solidFill>
                <a:latin typeface="+mj-lt"/>
              </a:rPr>
              <a:t> </a:t>
            </a:r>
            <a:r>
              <a:rPr lang="en-US" sz="2800" b="1" dirty="0" err="1">
                <a:solidFill>
                  <a:srgbClr val="17479D"/>
                </a:solidFill>
                <a:latin typeface="+mj-lt"/>
              </a:rPr>
              <a:t>nối</a:t>
            </a:r>
            <a:r>
              <a:rPr lang="en-US" sz="2800" b="1" dirty="0">
                <a:solidFill>
                  <a:srgbClr val="17479D"/>
                </a:solidFill>
                <a:latin typeface="+mj-lt"/>
              </a:rPr>
              <a:t> </a:t>
            </a:r>
            <a:r>
              <a:rPr lang="en-US" sz="2800" b="1" dirty="0" err="1">
                <a:solidFill>
                  <a:srgbClr val="17479D"/>
                </a:solidFill>
                <a:latin typeface="+mj-lt"/>
              </a:rPr>
              <a:t>đoạn</a:t>
            </a:r>
            <a:endParaRPr lang="en-US" sz="2800" b="1" dirty="0">
              <a:solidFill>
                <a:srgbClr val="17479D"/>
              </a:solidFill>
              <a:latin typeface="+mj-lt"/>
            </a:endParaRPr>
          </a:p>
        </p:txBody>
      </p:sp>
    </p:spTree>
    <p:custDataLst>
      <p:tags r:id="rId1"/>
    </p:custDataLst>
    <p:extLst>
      <p:ext uri="{BB962C8B-B14F-4D97-AF65-F5344CB8AC3E}">
        <p14:creationId xmlns:p14="http://schemas.microsoft.com/office/powerpoint/2010/main" val="278494291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723014" y="1094846"/>
            <a:ext cx="10855841" cy="5632311"/>
          </a:xfrm>
          <a:prstGeom prst="rect">
            <a:avLst/>
          </a:prstGeom>
          <a:noFill/>
        </p:spPr>
        <p:txBody>
          <a:bodyPr wrap="square" rtlCol="0">
            <a:spAutoFit/>
          </a:bodyPr>
          <a:lstStyle/>
          <a:p>
            <a:pPr marL="0" marR="0" lvl="0" indent="27432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a:ea typeface="Arial-Rounded"/>
                <a:cs typeface="+mn-cs"/>
              </a:rPr>
              <a:t>Nhắc đến Trường Sa, ngoài các đảo, người ta nhắc đến biển. Mà biển thì có muôn vàn điều kì thú. Thám hiểm đáy biển ở Trường Sa của nước ta sẽ thấy bao nhiều thú vị.</a:t>
            </a:r>
          </a:p>
          <a:p>
            <a:pPr marL="0" marR="0" lvl="0" indent="27432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a:ea typeface="Arial-Rounded"/>
                <a:cs typeface="+mn-cs"/>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marL="0" marR="0" lvl="0" indent="27432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a:p>
            <a:pPr marL="0" marR="0" lvl="0" indent="27432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a:p>
            <a:pPr marL="0" marR="0" lvl="0" indent="27432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a:p>
            <a:pPr marL="0" marR="0" lvl="0" indent="27432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a:p>
            <a:pPr marL="0" marR="0" lvl="0" indent="27432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a:p>
            <a:pPr marL="0" marR="0" lvl="0" indent="27432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a:ea typeface="Arial-Rounded"/>
                <a:cs typeface="+mn-cs"/>
              </a:rPr>
              <a:t>Trường Sa là vùng biển thân yêu của Tổ quốc, có cảnh đẹp kì thú và hàng nghìn loài vật sống dưới biển.</a:t>
            </a:r>
          </a:p>
          <a:p>
            <a:pPr marL="0" marR="0" lvl="0" indent="27432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a:ea typeface="Arial-Rounded"/>
                <a:cs typeface="+mn-cs"/>
              </a:rPr>
              <a:t>(</a:t>
            </a:r>
            <a:r>
              <a:rPr kumimoji="0" lang="vi-VN" sz="2400" b="0" i="1" u="none" strike="noStrike" kern="1200" cap="none" spc="0" normalizeH="0" baseline="0" noProof="0" dirty="0">
                <a:ln>
                  <a:noFill/>
                </a:ln>
                <a:solidFill>
                  <a:prstClr val="black"/>
                </a:solidFill>
                <a:effectLst/>
                <a:uLnTx/>
                <a:uFillTx/>
                <a:latin typeface="Arial-Rounded"/>
                <a:ea typeface="Arial-Rounded"/>
                <a:cs typeface="+mn-cs"/>
              </a:rPr>
              <a:t>Theo </a:t>
            </a:r>
            <a:r>
              <a:rPr kumimoji="0" lang="vi-VN" sz="2400" b="0" i="0" u="none" strike="noStrike" kern="1200" cap="none" spc="0" normalizeH="0" baseline="0" noProof="0" dirty="0">
                <a:ln>
                  <a:noFill/>
                </a:ln>
                <a:solidFill>
                  <a:prstClr val="black"/>
                </a:solidFill>
                <a:effectLst/>
                <a:uLnTx/>
                <a:uFillTx/>
                <a:latin typeface="Arial-Rounded"/>
                <a:ea typeface="Arial-Rounded"/>
                <a:cs typeface="+mn-cs"/>
              </a:rPr>
              <a:t>Nguyễn Xuân Thủy)</a:t>
            </a:r>
            <a:endParaRPr kumimoji="0" lang="vi-VN" sz="2400" b="0" i="0" u="none" strike="noStrike" kern="1200" cap="none" spc="0" normalizeH="0" baseline="0" noProof="0" dirty="0">
              <a:ln>
                <a:noFill/>
              </a:ln>
              <a:solidFill>
                <a:srgbClr val="ED7D31"/>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462600" y="366072"/>
            <a:ext cx="822747" cy="728774"/>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2553817" y="646350"/>
            <a:ext cx="71942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50"/>
                </a:solidFill>
                <a:effectLst/>
                <a:uLnTx/>
                <a:uFillTx/>
                <a:latin typeface="Arial-Rounded"/>
                <a:ea typeface="Arial-Rounded"/>
                <a:cs typeface="+mn-cs"/>
              </a:rPr>
              <a:t>KHÁM PHÁ ĐÁY BIỂN Ở TRƯỜNG SA</a:t>
            </a:r>
            <a:endParaRPr kumimoji="0" lang="en-US" sz="3200" b="1" i="0" u="none" strike="noStrike" kern="1200" cap="none" spc="0" normalizeH="0" baseline="0" noProof="0" dirty="0">
              <a:ln>
                <a:noFill/>
              </a:ln>
              <a:solidFill>
                <a:srgbClr val="00B050"/>
              </a:solidFill>
              <a:effectLst/>
              <a:uLnTx/>
              <a:uFillTx/>
              <a:latin typeface="Arial-Rounded"/>
              <a:ea typeface="Arial-Rounded"/>
              <a:cs typeface="+mn-cs"/>
            </a:endParaRPr>
          </a:p>
        </p:txBody>
      </p:sp>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404" y="1252960"/>
            <a:ext cx="551155" cy="384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52731" y="2356089"/>
            <a:ext cx="520828" cy="384000"/>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600" y="5588597"/>
            <a:ext cx="520828" cy="384000"/>
          </a:xfrm>
          <a:prstGeom prst="rect">
            <a:avLst/>
          </a:prstGeom>
        </p:spPr>
      </p:pic>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rcRect l="23875" t="32810" b="15124"/>
          <a:stretch/>
        </p:blipFill>
        <p:spPr>
          <a:xfrm>
            <a:off x="966621" y="3766338"/>
            <a:ext cx="10258758" cy="1894603"/>
          </a:xfrm>
          <a:prstGeom prst="rect">
            <a:avLst/>
          </a:prstGeom>
          <a:ln>
            <a:noFill/>
          </a:ln>
          <a:effectLst>
            <a:softEdge rad="112500"/>
          </a:effectLst>
        </p:spPr>
      </p:pic>
      <p:sp>
        <p:nvSpPr>
          <p:cNvPr id="7" name="Speech Bubble: Rectangle with Corners Rounded 6">
            <a:extLst>
              <a:ext uri="{FF2B5EF4-FFF2-40B4-BE49-F238E27FC236}">
                <a16:creationId xmlns:a16="http://schemas.microsoft.com/office/drawing/2014/main" id="{CAEAE987-D29B-4D41-BF6D-2317004DE95A}"/>
              </a:ext>
            </a:extLst>
          </p:cNvPr>
          <p:cNvSpPr/>
          <p:nvPr/>
        </p:nvSpPr>
        <p:spPr>
          <a:xfrm>
            <a:off x="9601244" y="268347"/>
            <a:ext cx="2347894" cy="826499"/>
          </a:xfrm>
          <a:prstGeom prst="wedgeRoundRectCallout">
            <a:avLst>
              <a:gd name="adj1" fmla="val -63319"/>
              <a:gd name="adj2" fmla="val 33764"/>
              <a:gd name="adj3" fmla="val 16667"/>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A8A093E3-B45B-40BB-9699-763C5F23B3AE}"/>
              </a:ext>
            </a:extLst>
          </p:cNvPr>
          <p:cNvSpPr txBox="1"/>
          <p:nvPr/>
        </p:nvSpPr>
        <p:spPr>
          <a:xfrm>
            <a:off x="9521702" y="242952"/>
            <a:ext cx="234789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17479D"/>
                </a:solidFill>
                <a:latin typeface="Arial-Rounded"/>
                <a:ea typeface="Arial-Rounded"/>
              </a:rPr>
              <a:t>Đọc</a:t>
            </a:r>
            <a:r>
              <a:rPr lang="en-US" sz="2800" b="1" dirty="0">
                <a:solidFill>
                  <a:srgbClr val="17479D"/>
                </a:solidFill>
                <a:latin typeface="Arial-Rounded"/>
                <a:ea typeface="Arial-Rounded"/>
              </a:rPr>
              <a:t> </a:t>
            </a:r>
            <a:r>
              <a:rPr lang="en-US" sz="2800" b="1" dirty="0" err="1">
                <a:solidFill>
                  <a:srgbClr val="17479D"/>
                </a:solidFill>
                <a:latin typeface="Arial-Rounded"/>
                <a:ea typeface="Arial-Rounded"/>
              </a:rPr>
              <a:t>theo</a:t>
            </a:r>
            <a:r>
              <a:rPr lang="en-US" sz="2800" b="1" dirty="0">
                <a:solidFill>
                  <a:srgbClr val="17479D"/>
                </a:solidFill>
                <a:latin typeface="Arial-Rounded"/>
                <a:ea typeface="Arial-Rounded"/>
              </a:rPr>
              <a:t> </a:t>
            </a:r>
            <a:r>
              <a:rPr lang="en-US" sz="2800" b="1" dirty="0" err="1">
                <a:solidFill>
                  <a:srgbClr val="17479D"/>
                </a:solidFill>
                <a:latin typeface="Arial-Rounded"/>
                <a:ea typeface="Arial-Rounded"/>
              </a:rPr>
              <a:t>nhóm</a:t>
            </a:r>
            <a:endParaRPr kumimoji="0" lang="en-US" sz="2800" b="1" i="0" u="none" strike="noStrike" kern="1200" cap="none" spc="0" normalizeH="0" baseline="0" noProof="0" dirty="0">
              <a:ln>
                <a:noFill/>
              </a:ln>
              <a:solidFill>
                <a:srgbClr val="17479D"/>
              </a:solidFill>
              <a:effectLst/>
              <a:uLnTx/>
              <a:uFillTx/>
              <a:latin typeface="Arial-Rounded"/>
              <a:ea typeface="Arial-Rounded"/>
              <a:cs typeface="+mn-cs"/>
            </a:endParaRPr>
          </a:p>
        </p:txBody>
      </p:sp>
    </p:spTree>
    <p:custDataLst>
      <p:tags r:id="rId1"/>
    </p:custDataLst>
    <p:extLst>
      <p:ext uri="{BB962C8B-B14F-4D97-AF65-F5344CB8AC3E}">
        <p14:creationId xmlns:p14="http://schemas.microsoft.com/office/powerpoint/2010/main" val="1975638756"/>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723014" y="1094846"/>
            <a:ext cx="10855841" cy="5632311"/>
          </a:xfrm>
          <a:prstGeom prst="rect">
            <a:avLst/>
          </a:prstGeom>
          <a:noFill/>
        </p:spPr>
        <p:txBody>
          <a:bodyPr wrap="square" rtlCol="0">
            <a:spAutoFit/>
          </a:bodyPr>
          <a:lstStyle/>
          <a:p>
            <a:pPr indent="274320" algn="just"/>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r>
              <a:rPr lang="vi-VN" sz="2400" dirty="0">
                <a:latin typeface="+mj-lt"/>
              </a:rPr>
              <a:t>Trường Sa là vùng biển thân yêu của Tổ quốc, có cảnh đẹp kì thú và hàng nghìn loài vật sống dưới biển.</a:t>
            </a:r>
          </a:p>
          <a:p>
            <a:pPr indent="274320" algn="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462600" y="366072"/>
            <a:ext cx="822747" cy="728774"/>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2553817" y="646350"/>
            <a:ext cx="7194234" cy="584775"/>
          </a:xfrm>
          <a:prstGeom prst="rect">
            <a:avLst/>
          </a:prstGeom>
          <a:noFill/>
        </p:spPr>
        <p:txBody>
          <a:bodyPr wrap="square" rtlCol="0">
            <a:spAutoFit/>
          </a:bodyPr>
          <a:lstStyle/>
          <a:p>
            <a:pPr algn="ctr"/>
            <a:r>
              <a:rPr lang="vi-VN" sz="3200" b="1" dirty="0">
                <a:solidFill>
                  <a:srgbClr val="00B050"/>
                </a:solidFill>
                <a:latin typeface="+mj-lt"/>
              </a:rPr>
              <a:t>KHÁM PHÁ ĐÁY BIỂN Ở TRƯỜNG SA</a:t>
            </a:r>
            <a:endParaRPr lang="en-US" sz="3200" b="1" dirty="0">
              <a:solidFill>
                <a:srgbClr val="00B05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23875" t="32810" b="15124"/>
          <a:stretch/>
        </p:blipFill>
        <p:spPr>
          <a:xfrm>
            <a:off x="966621" y="3766338"/>
            <a:ext cx="10258758" cy="1894603"/>
          </a:xfrm>
          <a:prstGeom prst="rect">
            <a:avLst/>
          </a:prstGeom>
          <a:ln>
            <a:noFill/>
          </a:ln>
          <a:effectLst>
            <a:softEdge rad="112500"/>
          </a:effectLst>
        </p:spPr>
      </p:pic>
      <p:sp>
        <p:nvSpPr>
          <p:cNvPr id="7" name="Speech Bubble: Rectangle with Corners Rounded 6">
            <a:extLst>
              <a:ext uri="{FF2B5EF4-FFF2-40B4-BE49-F238E27FC236}">
                <a16:creationId xmlns:a16="http://schemas.microsoft.com/office/drawing/2014/main" id="{CAEAE987-D29B-4D41-BF6D-2317004DE95A}"/>
              </a:ext>
            </a:extLst>
          </p:cNvPr>
          <p:cNvSpPr/>
          <p:nvPr/>
        </p:nvSpPr>
        <p:spPr>
          <a:xfrm>
            <a:off x="9601244" y="268347"/>
            <a:ext cx="2347894" cy="826499"/>
          </a:xfrm>
          <a:prstGeom prst="wedgeRoundRectCallout">
            <a:avLst>
              <a:gd name="adj1" fmla="val -63319"/>
              <a:gd name="adj2" fmla="val 33764"/>
              <a:gd name="adj3" fmla="val 16667"/>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8A093E3-B45B-40BB-9699-763C5F23B3AE}"/>
              </a:ext>
            </a:extLst>
          </p:cNvPr>
          <p:cNvSpPr txBox="1"/>
          <p:nvPr/>
        </p:nvSpPr>
        <p:spPr>
          <a:xfrm>
            <a:off x="9638183" y="415517"/>
            <a:ext cx="2347894" cy="523220"/>
          </a:xfrm>
          <a:prstGeom prst="rect">
            <a:avLst/>
          </a:prstGeom>
          <a:noFill/>
        </p:spPr>
        <p:txBody>
          <a:bodyPr wrap="square" rtlCol="0">
            <a:spAutoFit/>
          </a:bodyPr>
          <a:lstStyle/>
          <a:p>
            <a:pPr algn="ctr"/>
            <a:r>
              <a:rPr lang="en-US" sz="2800" b="1" dirty="0" err="1">
                <a:solidFill>
                  <a:srgbClr val="17479D"/>
                </a:solidFill>
                <a:latin typeface="+mj-lt"/>
              </a:rPr>
              <a:t>Đọc</a:t>
            </a:r>
            <a:r>
              <a:rPr lang="en-US" sz="2800" b="1" dirty="0">
                <a:solidFill>
                  <a:srgbClr val="17479D"/>
                </a:solidFill>
                <a:latin typeface="+mj-lt"/>
              </a:rPr>
              <a:t> </a:t>
            </a:r>
            <a:r>
              <a:rPr lang="en-US" sz="2800" b="1" dirty="0" err="1">
                <a:solidFill>
                  <a:srgbClr val="17479D"/>
                </a:solidFill>
                <a:latin typeface="+mj-lt"/>
              </a:rPr>
              <a:t>toàn</a:t>
            </a:r>
            <a:r>
              <a:rPr lang="en-US" sz="2800" b="1" dirty="0">
                <a:solidFill>
                  <a:srgbClr val="17479D"/>
                </a:solidFill>
                <a:latin typeface="+mj-lt"/>
              </a:rPr>
              <a:t> </a:t>
            </a:r>
            <a:r>
              <a:rPr lang="en-US" sz="2800" b="1" dirty="0" err="1">
                <a:solidFill>
                  <a:srgbClr val="17479D"/>
                </a:solidFill>
                <a:latin typeface="+mj-lt"/>
              </a:rPr>
              <a:t>bài</a:t>
            </a:r>
            <a:endParaRPr lang="en-US" sz="2800" b="1" dirty="0">
              <a:solidFill>
                <a:srgbClr val="17479D"/>
              </a:solidFill>
              <a:latin typeface="+mj-lt"/>
            </a:endParaRPr>
          </a:p>
        </p:txBody>
      </p:sp>
    </p:spTree>
    <p:custDataLst>
      <p:tags r:id="rId1"/>
    </p:custDataLst>
    <p:extLst>
      <p:ext uri="{BB962C8B-B14F-4D97-AF65-F5344CB8AC3E}">
        <p14:creationId xmlns:p14="http://schemas.microsoft.com/office/powerpoint/2010/main" val="2025917783"/>
      </p:ext>
    </p:extLst>
  </p:cSld>
  <p:clrMapOvr>
    <a:masterClrMapping/>
  </p:clrMapOvr>
  <p:transition spd="slow">
    <p:cover dir="rd"/>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3762057" y="1425413"/>
            <a:ext cx="5039043"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Trả lời câu hỏi</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4190666622"/>
      </p:ext>
    </p:extLst>
  </p:cSld>
  <p:clrMapOvr>
    <a:masterClrMapping/>
  </p:clrMapOvr>
  <p:transition spd="slow">
    <p:cover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165CA-31A8-4732-A7A0-AB4C01432571}"/>
              </a:ext>
            </a:extLst>
          </p:cNvPr>
          <p:cNvSpPr txBox="1"/>
          <p:nvPr/>
        </p:nvSpPr>
        <p:spPr>
          <a:xfrm>
            <a:off x="3858018" y="264779"/>
            <a:ext cx="7591660" cy="830997"/>
          </a:xfrm>
          <a:prstGeom prst="rect">
            <a:avLst/>
          </a:prstGeom>
          <a:noFill/>
        </p:spPr>
        <p:txBody>
          <a:bodyPr wrap="square" rtlCol="0">
            <a:spAutoFit/>
          </a:bodyPr>
          <a:lstStyle/>
          <a:p>
            <a:r>
              <a:rPr lang="vi-VN" sz="4800" dirty="0">
                <a:latin typeface="+mj-lt"/>
              </a:rPr>
              <a:t>TRẢ LỜI CÂU HỎI</a:t>
            </a:r>
            <a:endParaRPr lang="en-US" sz="4800" dirty="0">
              <a:latin typeface="+mj-lt"/>
            </a:endParaRPr>
          </a:p>
        </p:txBody>
      </p:sp>
      <p:sp>
        <p:nvSpPr>
          <p:cNvPr id="4" name="TextBox 3">
            <a:extLst>
              <a:ext uri="{FF2B5EF4-FFF2-40B4-BE49-F238E27FC236}">
                <a16:creationId xmlns:a16="http://schemas.microsoft.com/office/drawing/2014/main" id="{C33E36AB-714E-4BC3-850C-E6AC6384CFB5}"/>
              </a:ext>
            </a:extLst>
          </p:cNvPr>
          <p:cNvSpPr txBox="1"/>
          <p:nvPr/>
        </p:nvSpPr>
        <p:spPr>
          <a:xfrm>
            <a:off x="3075602" y="1127331"/>
            <a:ext cx="8942227" cy="650499"/>
          </a:xfrm>
          <a:prstGeom prst="rect">
            <a:avLst/>
          </a:prstGeom>
          <a:noFill/>
        </p:spPr>
        <p:txBody>
          <a:bodyPr wrap="square" rtlCol="0">
            <a:spAutoFit/>
          </a:bodyPr>
          <a:lstStyle/>
          <a:p>
            <a:pPr algn="just">
              <a:lnSpc>
                <a:spcPct val="150000"/>
              </a:lnSpc>
            </a:pPr>
            <a:r>
              <a:rPr lang="en-US" sz="2800" b="1" dirty="0">
                <a:solidFill>
                  <a:schemeClr val="accent6">
                    <a:lumMod val="75000"/>
                  </a:schemeClr>
                </a:solidFill>
                <a:latin typeface="+mj-lt"/>
              </a:rPr>
              <a:t>1</a:t>
            </a:r>
            <a:r>
              <a:rPr lang="vi-VN" sz="2800" b="1" dirty="0">
                <a:solidFill>
                  <a:schemeClr val="accent6">
                    <a:lumMod val="75000"/>
                  </a:schemeClr>
                </a:solidFill>
                <a:latin typeface="+mj-lt"/>
              </a:rPr>
              <a:t>. </a:t>
            </a:r>
            <a:r>
              <a:rPr lang="vi-VN" sz="2800" dirty="0">
                <a:latin typeface="+mj-lt"/>
              </a:rPr>
              <a:t>Nhắc đến Trường Sa, người ta nhắc đến những gì?</a:t>
            </a:r>
          </a:p>
        </p:txBody>
      </p:sp>
      <p:pic>
        <p:nvPicPr>
          <p:cNvPr id="18" name="Picture 17">
            <a:extLst>
              <a:ext uri="{FF2B5EF4-FFF2-40B4-BE49-F238E27FC236}">
                <a16:creationId xmlns:a16="http://schemas.microsoft.com/office/drawing/2014/main" id="{700435C7-CCDC-4A36-883B-A3D08F4469DF}"/>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73539" t="27967" r="-1" b="7721"/>
          <a:stretch/>
        </p:blipFill>
        <p:spPr>
          <a:xfrm>
            <a:off x="424539" y="264779"/>
            <a:ext cx="2547259" cy="2015411"/>
          </a:xfrm>
          <a:prstGeom prst="ellipse">
            <a:avLst/>
          </a:prstGeom>
          <a:ln>
            <a:noFill/>
          </a:ln>
          <a:effectLst>
            <a:softEdge rad="112500"/>
          </a:effectLst>
        </p:spPr>
      </p:pic>
      <p:sp>
        <p:nvSpPr>
          <p:cNvPr id="19" name="TextBox 18">
            <a:extLst>
              <a:ext uri="{FF2B5EF4-FFF2-40B4-BE49-F238E27FC236}">
                <a16:creationId xmlns:a16="http://schemas.microsoft.com/office/drawing/2014/main" id="{90D77878-223B-4E59-B935-B5929052FCB3}"/>
              </a:ext>
            </a:extLst>
          </p:cNvPr>
          <p:cNvSpPr txBox="1"/>
          <p:nvPr/>
        </p:nvSpPr>
        <p:spPr>
          <a:xfrm>
            <a:off x="2971798" y="1777958"/>
            <a:ext cx="8295892" cy="954107"/>
          </a:xfrm>
          <a:prstGeom prst="rect">
            <a:avLst/>
          </a:prstGeom>
          <a:noFill/>
        </p:spPr>
        <p:txBody>
          <a:bodyPr wrap="square" rtlCol="0">
            <a:spAutoFit/>
          </a:bodyPr>
          <a:lstStyle/>
          <a:p>
            <a:r>
              <a:rPr lang="vi-VN" sz="2800" dirty="0">
                <a:solidFill>
                  <a:srgbClr val="FF0000"/>
                </a:solidFill>
                <a:latin typeface="+mj-lt"/>
                <a:sym typeface="Wingdings" panose="05000000000000000000" pitchFamily="2" charset="2"/>
              </a:rPr>
              <a:t> Nhắc đến Trường Sa, người ta nhắc đến các đảo và biển.</a:t>
            </a:r>
            <a:endParaRPr lang="vi-VN" sz="2800" dirty="0">
              <a:solidFill>
                <a:srgbClr val="FF0000"/>
              </a:solidFill>
              <a:latin typeface="+mj-lt"/>
            </a:endParaRPr>
          </a:p>
        </p:txBody>
      </p:sp>
      <p:pic>
        <p:nvPicPr>
          <p:cNvPr id="9218" name="Picture 2" descr="Quần đảo Hoàng Sa và Trường Sa có bao nhiêu đảo? | Thời Đại">
            <a:extLst>
              <a:ext uri="{FF2B5EF4-FFF2-40B4-BE49-F238E27FC236}">
                <a16:creationId xmlns:a16="http://schemas.microsoft.com/office/drawing/2014/main" id="{46B820DC-8CD1-484A-BD95-F55B6BB968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4271" y="3049098"/>
            <a:ext cx="3713580" cy="305613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ác bài viết về Hải đăng Đại Lãnh - Mytour.vn">
            <a:extLst>
              <a:ext uri="{FF2B5EF4-FFF2-40B4-BE49-F238E27FC236}">
                <a16:creationId xmlns:a16="http://schemas.microsoft.com/office/drawing/2014/main" id="{CC382C83-0040-4DCC-9EF3-B382AE459C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8687" y="3049098"/>
            <a:ext cx="4076565" cy="30574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9120253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circle(in)">
                                      <p:cBhvr>
                                        <p:cTn id="17" dur="2000"/>
                                        <p:tgtEl>
                                          <p:spTgt spid="9218"/>
                                        </p:tgtEl>
                                      </p:cBhvr>
                                    </p:animEffect>
                                  </p:childTnLst>
                                </p:cTn>
                              </p:par>
                              <p:par>
                                <p:cTn id="18" presetID="6" presetClass="entr" presetSubtype="16" fill="hold" nodeType="withEffect">
                                  <p:stCondLst>
                                    <p:cond delay="0"/>
                                  </p:stCondLst>
                                  <p:childTnLst>
                                    <p:set>
                                      <p:cBhvr>
                                        <p:cTn id="19" dur="1" fill="hold">
                                          <p:stCondLst>
                                            <p:cond delay="0"/>
                                          </p:stCondLst>
                                        </p:cTn>
                                        <p:tgtEl>
                                          <p:spTgt spid="9220"/>
                                        </p:tgtEl>
                                        <p:attrNameLst>
                                          <p:attrName>style.visibility</p:attrName>
                                        </p:attrNameLst>
                                      </p:cBhvr>
                                      <p:to>
                                        <p:strVal val="visible"/>
                                      </p:to>
                                    </p:set>
                                    <p:animEffect transition="in" filter="circle(in)">
                                      <p:cBhvr>
                                        <p:cTn id="20"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 name="Cloud Callout 9"/>
          <p:cNvSpPr/>
          <p:nvPr/>
        </p:nvSpPr>
        <p:spPr>
          <a:xfrm>
            <a:off x="1524000" y="5466"/>
            <a:ext cx="9144000" cy="1714512"/>
          </a:xfrm>
          <a:prstGeom prst="cloudCallout">
            <a:avLst>
              <a:gd name="adj1" fmla="val 31321"/>
              <a:gd name="adj2" fmla="val 110910"/>
            </a:avLst>
          </a:prstGeom>
          <a:solidFill>
            <a:srgbClr val="CC706E"/>
          </a:solidFill>
          <a:ln/>
        </p:spPr>
        <p:style>
          <a:lnRef idx="3">
            <a:schemeClr val="lt1"/>
          </a:lnRef>
          <a:fillRef idx="1">
            <a:schemeClr val="accent2"/>
          </a:fillRef>
          <a:effectRef idx="1">
            <a:schemeClr val="accent2"/>
          </a:effectRef>
          <a:fontRef idx="minor">
            <a:schemeClr val="lt1"/>
          </a:fontRef>
        </p:style>
        <p:txBody>
          <a:bodyPr rtlCol="0" anchor="ctr"/>
          <a:lstStyle/>
          <a:p>
            <a:pPr algn="just"/>
            <a:r>
              <a:rPr lang="en-US" sz="2800" b="1" dirty="0" err="1">
                <a:solidFill>
                  <a:prstClr val="white"/>
                </a:solidFill>
                <a:latin typeface="Calibri"/>
              </a:rPr>
              <a:t>Câu</a:t>
            </a:r>
            <a:r>
              <a:rPr lang="en-US" sz="2800" b="1" dirty="0">
                <a:solidFill>
                  <a:prstClr val="white"/>
                </a:solidFill>
                <a:latin typeface="Calibri"/>
              </a:rPr>
              <a:t> 1: </a:t>
            </a:r>
            <a:r>
              <a:rPr lang="en-US" sz="2800" b="1" dirty="0" err="1">
                <a:solidFill>
                  <a:prstClr val="white"/>
                </a:solidFill>
                <a:latin typeface="Calibri"/>
              </a:rPr>
              <a:t>Hôm</a:t>
            </a:r>
            <a:r>
              <a:rPr lang="en-US" sz="2800" b="1" dirty="0">
                <a:solidFill>
                  <a:prstClr val="white"/>
                </a:solidFill>
                <a:latin typeface="Calibri"/>
              </a:rPr>
              <a:t> </a:t>
            </a:r>
            <a:r>
              <a:rPr lang="en-US" sz="2800" b="1" dirty="0" err="1">
                <a:solidFill>
                  <a:prstClr val="white"/>
                </a:solidFill>
                <a:latin typeface="Calibri"/>
              </a:rPr>
              <a:t>trước</a:t>
            </a:r>
            <a:r>
              <a:rPr lang="en-US" sz="2800" b="1" dirty="0">
                <a:solidFill>
                  <a:prstClr val="white"/>
                </a:solidFill>
                <a:latin typeface="Calibri"/>
              </a:rPr>
              <a:t> </a:t>
            </a:r>
            <a:r>
              <a:rPr lang="en-US" sz="2800" b="1" dirty="0" err="1">
                <a:solidFill>
                  <a:prstClr val="white"/>
                </a:solidFill>
                <a:latin typeface="Calibri"/>
              </a:rPr>
              <a:t>các</a:t>
            </a:r>
            <a:r>
              <a:rPr lang="en-US" sz="2800" b="1" dirty="0">
                <a:solidFill>
                  <a:prstClr val="white"/>
                </a:solidFill>
                <a:latin typeface="Calibri"/>
              </a:rPr>
              <a:t> </a:t>
            </a:r>
            <a:r>
              <a:rPr lang="en-US" sz="2800" b="1" dirty="0" err="1">
                <a:solidFill>
                  <a:prstClr val="white"/>
                </a:solidFill>
                <a:latin typeface="Calibri"/>
              </a:rPr>
              <a:t>em</a:t>
            </a:r>
            <a:r>
              <a:rPr lang="en-US" sz="2800" b="1" dirty="0">
                <a:solidFill>
                  <a:prstClr val="white"/>
                </a:solidFill>
                <a:latin typeface="Calibri"/>
              </a:rPr>
              <a:t> </a:t>
            </a:r>
            <a:r>
              <a:rPr lang="en-US" sz="2800" b="1" dirty="0" err="1">
                <a:solidFill>
                  <a:prstClr val="white"/>
                </a:solidFill>
                <a:latin typeface="Calibri"/>
              </a:rPr>
              <a:t>học</a:t>
            </a:r>
            <a:r>
              <a:rPr lang="en-US" sz="2800" b="1" dirty="0">
                <a:solidFill>
                  <a:prstClr val="white"/>
                </a:solidFill>
                <a:latin typeface="Calibri"/>
              </a:rPr>
              <a:t> </a:t>
            </a:r>
            <a:r>
              <a:rPr lang="en-US" sz="2800" b="1" dirty="0" err="1">
                <a:solidFill>
                  <a:prstClr val="white"/>
                </a:solidFill>
                <a:latin typeface="Calibri"/>
              </a:rPr>
              <a:t>bài</a:t>
            </a:r>
            <a:r>
              <a:rPr lang="en-US" sz="2800" b="1" dirty="0">
                <a:solidFill>
                  <a:prstClr val="white"/>
                </a:solidFill>
                <a:latin typeface="Calibri"/>
              </a:rPr>
              <a:t> </a:t>
            </a:r>
            <a:r>
              <a:rPr lang="en-US" sz="2800" b="1" dirty="0" err="1">
                <a:solidFill>
                  <a:prstClr val="white"/>
                </a:solidFill>
                <a:latin typeface="Calibri"/>
              </a:rPr>
              <a:t>gì</a:t>
            </a:r>
            <a:r>
              <a:rPr lang="en-US" sz="2800" b="1" dirty="0">
                <a:solidFill>
                  <a:prstClr val="white"/>
                </a:solidFill>
                <a:latin typeface="Calibri"/>
              </a:rPr>
              <a:t>?</a:t>
            </a:r>
            <a:endParaRPr lang="vi-VN" sz="2800" b="1" dirty="0">
              <a:solidFill>
                <a:prstClr val="white"/>
              </a:solidFill>
              <a:latin typeface="Arial" panose="020B0604020202020204" pitchFamily="34" charset="0"/>
            </a:endParaRPr>
          </a:p>
        </p:txBody>
      </p:sp>
      <p:pic>
        <p:nvPicPr>
          <p:cNvPr id="11" name="Picture 10" descr="ga cau hoi 1.png"/>
          <p:cNvPicPr>
            <a:picLocks noChangeAspect="1"/>
          </p:cNvPicPr>
          <p:nvPr/>
        </p:nvPicPr>
        <p:blipFill>
          <a:blip r:embed="rId3">
            <a:clrChange>
              <a:clrFrom>
                <a:srgbClr val="FFFFFF"/>
              </a:clrFrom>
              <a:clrTo>
                <a:srgbClr val="FFFFFF">
                  <a:alpha val="0"/>
                </a:srgbClr>
              </a:clrTo>
            </a:clrChange>
          </a:blip>
          <a:stretch>
            <a:fillRect/>
          </a:stretch>
        </p:blipFill>
        <p:spPr>
          <a:xfrm>
            <a:off x="6881819" y="1643051"/>
            <a:ext cx="3176889" cy="2680949"/>
          </a:xfrm>
          <a:prstGeom prst="rect">
            <a:avLst/>
          </a:prstGeom>
        </p:spPr>
      </p:pic>
      <p:sp>
        <p:nvSpPr>
          <p:cNvPr id="13" name="Hexagon 12"/>
          <p:cNvSpPr/>
          <p:nvPr/>
        </p:nvSpPr>
        <p:spPr>
          <a:xfrm>
            <a:off x="2595537" y="3511418"/>
            <a:ext cx="41676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A : </a:t>
            </a:r>
            <a:r>
              <a:rPr lang="en-US" sz="2800" b="1" dirty="0" err="1">
                <a:solidFill>
                  <a:prstClr val="white"/>
                </a:solidFill>
                <a:latin typeface="Calibri"/>
              </a:rPr>
              <a:t>Chuyện</a:t>
            </a:r>
            <a:r>
              <a:rPr lang="en-US" sz="2800" b="1" dirty="0">
                <a:solidFill>
                  <a:prstClr val="white"/>
                </a:solidFill>
                <a:latin typeface="Calibri"/>
              </a:rPr>
              <a:t> </a:t>
            </a:r>
            <a:r>
              <a:rPr lang="en-US" sz="2800" b="1" dirty="0" err="1">
                <a:solidFill>
                  <a:prstClr val="white"/>
                </a:solidFill>
                <a:latin typeface="Calibri"/>
              </a:rPr>
              <a:t>quả</a:t>
            </a:r>
            <a:r>
              <a:rPr lang="en-US" sz="2800" b="1" dirty="0">
                <a:solidFill>
                  <a:prstClr val="white"/>
                </a:solidFill>
                <a:latin typeface="Calibri"/>
              </a:rPr>
              <a:t> </a:t>
            </a:r>
            <a:r>
              <a:rPr lang="en-US" sz="2800" b="1" dirty="0" err="1">
                <a:solidFill>
                  <a:prstClr val="white"/>
                </a:solidFill>
                <a:latin typeface="Calibri"/>
              </a:rPr>
              <a:t>bầu</a:t>
            </a:r>
            <a:endParaRPr lang="vi-VN" sz="2800" b="1" dirty="0">
              <a:solidFill>
                <a:prstClr val="white"/>
              </a:solidFill>
              <a:latin typeface="Arial" panose="020B0604020202020204" pitchFamily="34" charset="0"/>
            </a:endParaRPr>
          </a:p>
        </p:txBody>
      </p:sp>
      <p:pic>
        <p:nvPicPr>
          <p:cNvPr id="14" name="Picture 13"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94980" y="4214818"/>
            <a:ext cx="962774" cy="928694"/>
          </a:xfrm>
          <a:prstGeom prst="rect">
            <a:avLst/>
          </a:prstGeom>
        </p:spPr>
      </p:pic>
      <p:sp>
        <p:nvSpPr>
          <p:cNvPr id="15" name="Hexagon 14"/>
          <p:cNvSpPr/>
          <p:nvPr/>
        </p:nvSpPr>
        <p:spPr>
          <a:xfrm>
            <a:off x="2562721" y="4429132"/>
            <a:ext cx="41676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B: </a:t>
            </a:r>
            <a:r>
              <a:rPr lang="en-US" sz="2800" b="1" dirty="0" err="1">
                <a:solidFill>
                  <a:prstClr val="white"/>
                </a:solidFill>
                <a:latin typeface="Calibri"/>
              </a:rPr>
              <a:t>Sự</a:t>
            </a:r>
            <a:r>
              <a:rPr lang="en-US" sz="2800" b="1" dirty="0">
                <a:solidFill>
                  <a:prstClr val="white"/>
                </a:solidFill>
                <a:latin typeface="Calibri"/>
              </a:rPr>
              <a:t> </a:t>
            </a:r>
            <a:r>
              <a:rPr lang="en-US" sz="2800" b="1" dirty="0" err="1">
                <a:solidFill>
                  <a:prstClr val="white"/>
                </a:solidFill>
                <a:latin typeface="Calibri"/>
              </a:rPr>
              <a:t>tích</a:t>
            </a:r>
            <a:r>
              <a:rPr lang="en-US" sz="2800" b="1" dirty="0">
                <a:solidFill>
                  <a:prstClr val="white"/>
                </a:solidFill>
                <a:latin typeface="Calibri"/>
              </a:rPr>
              <a:t> </a:t>
            </a:r>
            <a:r>
              <a:rPr lang="en-US" sz="2800" b="1" dirty="0" err="1">
                <a:solidFill>
                  <a:prstClr val="white"/>
                </a:solidFill>
                <a:latin typeface="Calibri"/>
              </a:rPr>
              <a:t>các</a:t>
            </a:r>
            <a:r>
              <a:rPr lang="en-US" sz="2800" b="1" dirty="0">
                <a:solidFill>
                  <a:prstClr val="white"/>
                </a:solidFill>
                <a:latin typeface="Calibri"/>
              </a:rPr>
              <a:t> </a:t>
            </a:r>
            <a:r>
              <a:rPr lang="en-US" sz="2800" b="1" dirty="0" err="1">
                <a:solidFill>
                  <a:prstClr val="white"/>
                </a:solidFill>
                <a:latin typeface="Calibri"/>
              </a:rPr>
              <a:t>dân</a:t>
            </a:r>
            <a:r>
              <a:rPr lang="en-US" sz="2800" b="1" dirty="0">
                <a:solidFill>
                  <a:prstClr val="white"/>
                </a:solidFill>
                <a:latin typeface="Calibri"/>
              </a:rPr>
              <a:t> </a:t>
            </a:r>
            <a:r>
              <a:rPr lang="en-US" sz="2800" b="1" dirty="0" err="1">
                <a:solidFill>
                  <a:prstClr val="white"/>
                </a:solidFill>
                <a:latin typeface="Calibri"/>
              </a:rPr>
              <a:t>tộc</a:t>
            </a:r>
            <a:endParaRPr lang="vi-VN" sz="2800" b="1" dirty="0">
              <a:solidFill>
                <a:prstClr val="white"/>
              </a:solidFill>
              <a:latin typeface="Arial" panose="020B0604020202020204" pitchFamily="34" charset="0"/>
            </a:endParaRPr>
          </a:p>
        </p:txBody>
      </p:sp>
      <p:pic>
        <p:nvPicPr>
          <p:cNvPr id="16" name="Picture 15"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91370" y="5096000"/>
            <a:ext cx="962774" cy="928694"/>
          </a:xfrm>
          <a:prstGeom prst="rect">
            <a:avLst/>
          </a:prstGeom>
        </p:spPr>
      </p:pic>
      <p:sp>
        <p:nvSpPr>
          <p:cNvPr id="17" name="Hexagon 16"/>
          <p:cNvSpPr/>
          <p:nvPr/>
        </p:nvSpPr>
        <p:spPr>
          <a:xfrm>
            <a:off x="2559112" y="5310314"/>
            <a:ext cx="4167686"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C: </a:t>
            </a:r>
            <a:r>
              <a:rPr lang="en-US" sz="2800" b="1" dirty="0" err="1">
                <a:solidFill>
                  <a:prstClr val="white"/>
                </a:solidFill>
                <a:latin typeface="Calibri"/>
              </a:rPr>
              <a:t>Quả</a:t>
            </a:r>
            <a:r>
              <a:rPr lang="en-US" sz="2800" b="1" dirty="0">
                <a:solidFill>
                  <a:prstClr val="white"/>
                </a:solidFill>
                <a:latin typeface="Calibri"/>
              </a:rPr>
              <a:t> </a:t>
            </a:r>
            <a:r>
              <a:rPr lang="en-US" sz="2800" b="1" dirty="0" err="1">
                <a:solidFill>
                  <a:prstClr val="white"/>
                </a:solidFill>
                <a:latin typeface="Calibri"/>
              </a:rPr>
              <a:t>bầu</a:t>
            </a:r>
            <a:r>
              <a:rPr lang="en-US" sz="2800" b="1" dirty="0">
                <a:solidFill>
                  <a:prstClr val="white"/>
                </a:solidFill>
                <a:latin typeface="Calibri"/>
              </a:rPr>
              <a:t> </a:t>
            </a:r>
            <a:r>
              <a:rPr lang="en-US" sz="2800" b="1" dirty="0" err="1">
                <a:solidFill>
                  <a:prstClr val="white"/>
                </a:solidFill>
                <a:latin typeface="Calibri"/>
              </a:rPr>
              <a:t>tiên</a:t>
            </a:r>
            <a:endParaRPr lang="vi-VN" sz="2800" b="1" dirty="0">
              <a:solidFill>
                <a:prstClr val="white"/>
              </a:solidFill>
              <a:latin typeface="Arial" panose="020B0604020202020204" pitchFamily="34" charset="0"/>
            </a:endParaRPr>
          </a:p>
        </p:txBody>
      </p:sp>
      <p:pic>
        <p:nvPicPr>
          <p:cNvPr id="18" name="Picture 17"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58554" y="5985578"/>
            <a:ext cx="962774" cy="928694"/>
          </a:xfrm>
          <a:prstGeom prst="rect">
            <a:avLst/>
          </a:prstGeom>
        </p:spPr>
      </p:pic>
      <p:sp>
        <p:nvSpPr>
          <p:cNvPr id="19" name="Hexagon 18"/>
          <p:cNvSpPr/>
          <p:nvPr/>
        </p:nvSpPr>
        <p:spPr>
          <a:xfrm>
            <a:off x="2489952" y="6199892"/>
            <a:ext cx="4236928"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D: Con </a:t>
            </a:r>
            <a:r>
              <a:rPr lang="en-US" sz="2800" b="1" dirty="0" err="1">
                <a:solidFill>
                  <a:prstClr val="white"/>
                </a:solidFill>
                <a:latin typeface="Calibri"/>
              </a:rPr>
              <a:t>dúi</a:t>
            </a:r>
            <a:endParaRPr lang="vi-VN" sz="2800" b="1" dirty="0">
              <a:solidFill>
                <a:prstClr val="white"/>
              </a:solidFill>
              <a:latin typeface="Arial" panose="020B0604020202020204" pitchFamily="34" charset="0"/>
            </a:endParaRPr>
          </a:p>
        </p:txBody>
      </p:sp>
      <p:sp>
        <p:nvSpPr>
          <p:cNvPr id="32" name="TextBox 31"/>
          <p:cNvSpPr txBox="1"/>
          <p:nvPr/>
        </p:nvSpPr>
        <p:spPr>
          <a:xfrm rot="19938490">
            <a:off x="3214868" y="2246163"/>
            <a:ext cx="1869423"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Calibri"/>
              </a:rPr>
              <a:t>Yeah, </a:t>
            </a:r>
            <a:r>
              <a:rPr lang="en-US" sz="2000" b="1" dirty="0" err="1">
                <a:solidFill>
                  <a:srgbClr val="FF0000"/>
                </a:solidFill>
                <a:effectLst>
                  <a:outerShdw blurRad="38100" dist="38100" dir="2700000" algn="tl">
                    <a:srgbClr val="000000">
                      <a:alpha val="43137"/>
                    </a:srgbClr>
                  </a:outerShdw>
                </a:effectLst>
                <a:latin typeface="Calibri"/>
              </a:rPr>
              <a:t>Đúng</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rồi</a:t>
            </a:r>
            <a:r>
              <a:rPr lang="en-US" sz="2000" b="1" dirty="0">
                <a:solidFill>
                  <a:srgbClr val="FF0000"/>
                </a:solidFill>
                <a:effectLst>
                  <a:outerShdw blurRad="38100" dist="38100" dir="2700000" algn="tl">
                    <a:srgbClr val="000000">
                      <a:alpha val="43137"/>
                    </a:srgbClr>
                  </a:outerShdw>
                </a:effectLst>
                <a:latin typeface="Calibri"/>
              </a:rPr>
              <a:t>, </a:t>
            </a:r>
          </a:p>
          <a:p>
            <a:pPr algn="ctr"/>
            <a:r>
              <a:rPr lang="en-US" sz="2000" b="1" dirty="0" err="1">
                <a:solidFill>
                  <a:srgbClr val="FF0000"/>
                </a:solidFill>
                <a:effectLst>
                  <a:outerShdw blurRad="38100" dist="38100" dir="2700000" algn="tl">
                    <a:srgbClr val="000000">
                      <a:alpha val="43137"/>
                    </a:srgbClr>
                  </a:outerShdw>
                </a:effectLst>
                <a:latin typeface="Calibri"/>
              </a:rPr>
              <a:t>bạn</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giỏi</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quá</a:t>
            </a:r>
            <a:r>
              <a:rPr lang="en-US" sz="2000" b="1" dirty="0">
                <a:solidFill>
                  <a:srgbClr val="FF0000"/>
                </a:solidFill>
                <a:effectLst>
                  <a:outerShdw blurRad="38100" dist="38100" dir="2700000" algn="tl">
                    <a:srgbClr val="000000">
                      <a:alpha val="43137"/>
                    </a:srgbClr>
                  </a:outerShdw>
                </a:effectLst>
                <a:latin typeface="Calibri"/>
              </a:rPr>
              <a:t>!</a:t>
            </a:r>
            <a:endParaRPr lang="vi-VN" sz="2000" b="1" dirty="0">
              <a:solidFill>
                <a:srgbClr val="FF0000"/>
              </a:solidFill>
              <a:effectLst>
                <a:outerShdw blurRad="38100" dist="38100" dir="2700000" algn="tl">
                  <a:srgbClr val="000000">
                    <a:alpha val="43137"/>
                  </a:srgbClr>
                </a:outerShdw>
              </a:effectLst>
              <a:latin typeface="Arial" panose="020B0604020202020204" pitchFamily="34" charset="0"/>
            </a:endParaRPr>
          </a:p>
        </p:txBody>
      </p:sp>
      <p:pic>
        <p:nvPicPr>
          <p:cNvPr id="25" name="Picture 24"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710146" y="3313162"/>
            <a:ext cx="962774" cy="928694"/>
          </a:xfrm>
          <a:prstGeom prst="rect">
            <a:avLst/>
          </a:prstGeom>
        </p:spPr>
      </p:pic>
      <p:sp>
        <p:nvSpPr>
          <p:cNvPr id="22" name="TextBox 21"/>
          <p:cNvSpPr txBox="1"/>
          <p:nvPr/>
        </p:nvSpPr>
        <p:spPr>
          <a:xfrm>
            <a:off x="7453322" y="4857760"/>
            <a:ext cx="2714644" cy="400110"/>
          </a:xfrm>
          <a:prstGeom prst="rect">
            <a:avLst/>
          </a:prstGeom>
          <a:noFill/>
        </p:spPr>
        <p:txBody>
          <a:bodyPr wrap="square" rtlCol="0">
            <a:spAutoFit/>
          </a:bodyPr>
          <a:lstStyle/>
          <a:p>
            <a:pPr algn="ctr"/>
            <a:r>
              <a:rPr lang="en-US" sz="2000" b="1" dirty="0">
                <a:solidFill>
                  <a:srgbClr val="C00000"/>
                </a:solidFill>
                <a:latin typeface="Calibri"/>
              </a:rPr>
              <a:t>Ồ, </a:t>
            </a:r>
            <a:r>
              <a:rPr lang="en-US" sz="2000" b="1" dirty="0" err="1">
                <a:solidFill>
                  <a:srgbClr val="C00000"/>
                </a:solidFill>
                <a:latin typeface="Calibri"/>
              </a:rPr>
              <a:t>tiếc</a:t>
            </a:r>
            <a:r>
              <a:rPr lang="en-US" sz="2000" b="1" dirty="0">
                <a:solidFill>
                  <a:srgbClr val="C00000"/>
                </a:solidFill>
                <a:latin typeface="Calibri"/>
              </a:rPr>
              <a:t> </a:t>
            </a:r>
            <a:r>
              <a:rPr lang="en-US" sz="2000" b="1" dirty="0" err="1">
                <a:solidFill>
                  <a:srgbClr val="C00000"/>
                </a:solidFill>
                <a:latin typeface="Calibri"/>
              </a:rPr>
              <a:t>quá</a:t>
            </a:r>
            <a:r>
              <a:rPr lang="en-US" sz="2000" b="1" dirty="0">
                <a:solidFill>
                  <a:srgbClr val="C00000"/>
                </a:solidFill>
                <a:latin typeface="Calibri"/>
              </a:rPr>
              <a:t>, </a:t>
            </a:r>
            <a:r>
              <a:rPr lang="en-US" sz="2000" b="1" dirty="0" err="1">
                <a:solidFill>
                  <a:srgbClr val="C00000"/>
                </a:solidFill>
                <a:latin typeface="Calibri"/>
              </a:rPr>
              <a:t>sai</a:t>
            </a:r>
            <a:r>
              <a:rPr lang="en-US" sz="2000" b="1" dirty="0">
                <a:solidFill>
                  <a:srgbClr val="C00000"/>
                </a:solidFill>
                <a:latin typeface="Calibri"/>
              </a:rPr>
              <a:t> </a:t>
            </a:r>
            <a:r>
              <a:rPr lang="en-US" sz="2000" b="1" dirty="0" err="1">
                <a:solidFill>
                  <a:srgbClr val="C00000"/>
                </a:solidFill>
                <a:latin typeface="Calibri"/>
              </a:rPr>
              <a:t>mất</a:t>
            </a:r>
            <a:r>
              <a:rPr lang="en-US" sz="2000" b="1" dirty="0">
                <a:solidFill>
                  <a:srgbClr val="C00000"/>
                </a:solidFill>
                <a:latin typeface="Calibri"/>
              </a:rPr>
              <a:t> </a:t>
            </a:r>
            <a:r>
              <a:rPr lang="en-US" sz="2000" b="1" dirty="0" err="1">
                <a:solidFill>
                  <a:srgbClr val="C00000"/>
                </a:solidFill>
                <a:latin typeface="Calibri"/>
              </a:rPr>
              <a:t>rồi</a:t>
            </a:r>
            <a:r>
              <a:rPr lang="en-US" sz="2000" b="1" dirty="0">
                <a:solidFill>
                  <a:srgbClr val="C00000"/>
                </a:solidFill>
                <a:latin typeface="Calibri"/>
              </a:rPr>
              <a:t>!</a:t>
            </a:r>
            <a:endParaRPr lang="vi-VN" sz="2000" b="1" dirty="0">
              <a:solidFill>
                <a:srgbClr val="C00000"/>
              </a:solidFill>
              <a:latin typeface="Arial" panose="020B0604020202020204" pitchFamily="34" charset="0"/>
            </a:endParaRPr>
          </a:p>
        </p:txBody>
      </p:sp>
      <p:pic>
        <p:nvPicPr>
          <p:cNvPr id="33" name="Picture 32" descr="egg-2151891_960_720.png"/>
          <p:cNvPicPr>
            <a:picLocks noChangeAspect="1"/>
          </p:cNvPicPr>
          <p:nvPr/>
        </p:nvPicPr>
        <p:blipFill>
          <a:blip r:embed="rId5" cstate="print"/>
          <a:stretch>
            <a:fillRect/>
          </a:stretch>
        </p:blipFill>
        <p:spPr>
          <a:xfrm>
            <a:off x="4310050" y="2857496"/>
            <a:ext cx="666000" cy="666000"/>
          </a:xfrm>
          <a:prstGeom prst="rect">
            <a:avLst/>
          </a:prstGeom>
        </p:spPr>
      </p:pic>
      <p:pic>
        <p:nvPicPr>
          <p:cNvPr id="34" name="Picture 33" descr="egg-2151896__340.png"/>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6810380" y="4572008"/>
            <a:ext cx="666732" cy="666732"/>
          </a:xfrm>
          <a:prstGeom prst="rect">
            <a:avLst/>
          </a:prstGeom>
        </p:spPr>
      </p:pic>
      <p:pic>
        <p:nvPicPr>
          <p:cNvPr id="20" name="Picture 19" descr="ee376867b6edb2b7f8a1c93f2ceb4b12.png">
            <a:hlinkClick r:id="" action="ppaction://hlinkshowjump?jump=firstslide"/>
          </p:cNvPr>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8134076" y="6215082"/>
            <a:ext cx="756026" cy="756026"/>
          </a:xfrm>
          <a:prstGeom prst="rect">
            <a:avLst/>
          </a:prstGeom>
        </p:spPr>
      </p:pic>
      <p:pic>
        <p:nvPicPr>
          <p:cNvPr id="21" name="Picture 20" descr="images (3).jpg">
            <a:hlinkClick r:id="" action="ppaction://hlinkshowjump?jump=nextslide"/>
          </p:cNvPr>
          <p:cNvPicPr>
            <a:picLocks noChangeAspect="1"/>
          </p:cNvPicPr>
          <p:nvPr/>
        </p:nvPicPr>
        <p:blipFill>
          <a:blip r:embed="rId8">
            <a:clrChange>
              <a:clrFrom>
                <a:srgbClr val="FFFFFF"/>
              </a:clrFrom>
              <a:clrTo>
                <a:srgbClr val="FFFFFF">
                  <a:alpha val="0"/>
                </a:srgbClr>
              </a:clrTo>
            </a:clrChange>
          </a:blip>
          <a:srcRect l="50000" r="-1" b="46667"/>
          <a:stretch>
            <a:fillRect/>
          </a:stretch>
        </p:blipFill>
        <p:spPr>
          <a:xfrm>
            <a:off x="10152349" y="6381126"/>
            <a:ext cx="481967" cy="514098"/>
          </a:xfrm>
          <a:prstGeom prst="rect">
            <a:avLst/>
          </a:prstGeom>
        </p:spPr>
      </p:pic>
      <p:pic>
        <p:nvPicPr>
          <p:cNvPr id="23" name="Picture 22" descr="images (7).jpg"/>
          <p:cNvPicPr>
            <a:picLocks noChangeAspect="1"/>
          </p:cNvPicPr>
          <p:nvPr/>
        </p:nvPicPr>
        <p:blipFill>
          <a:blip r:embed="rId9">
            <a:clrChange>
              <a:clrFrom>
                <a:srgbClr val="FFFFFF"/>
              </a:clrFrom>
              <a:clrTo>
                <a:srgbClr val="FFFFFF">
                  <a:alpha val="0"/>
                </a:srgbClr>
              </a:clrTo>
            </a:clrChange>
          </a:blip>
          <a:stretch>
            <a:fillRect/>
          </a:stretch>
        </p:blipFill>
        <p:spPr>
          <a:xfrm>
            <a:off x="9414555" y="6373921"/>
            <a:ext cx="665303" cy="665303"/>
          </a:xfrm>
          <a:prstGeom prst="rect">
            <a:avLst/>
          </a:prstGeom>
        </p:spPr>
      </p:pic>
      <p:pic>
        <p:nvPicPr>
          <p:cNvPr id="28" name="Picture 27" descr="images (3).jpg">
            <a:hlinkClick r:id="" action="ppaction://hlinkshowjump?jump=previousslide"/>
          </p:cNvPr>
          <p:cNvPicPr>
            <a:picLocks noChangeAspect="1"/>
          </p:cNvPicPr>
          <p:nvPr/>
        </p:nvPicPr>
        <p:blipFill>
          <a:blip r:embed="rId8">
            <a:clrChange>
              <a:clrFrom>
                <a:srgbClr val="FFFFFF"/>
              </a:clrFrom>
              <a:clrTo>
                <a:srgbClr val="FFFFFF">
                  <a:alpha val="0"/>
                </a:srgbClr>
              </a:clrTo>
            </a:clrChange>
          </a:blip>
          <a:srcRect r="49999" b="50000"/>
          <a:stretch>
            <a:fillRect/>
          </a:stretch>
        </p:blipFill>
        <p:spPr>
          <a:xfrm>
            <a:off x="8847882" y="6357970"/>
            <a:ext cx="514098" cy="514098"/>
          </a:xfrm>
          <a:prstGeom prst="rect">
            <a:avLst/>
          </a:prstGeom>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5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childTnLst>
                                </p:cTn>
                              </p:par>
                            </p:childTnLst>
                          </p:cTn>
                        </p:par>
                        <p:par>
                          <p:cTn id="15" fill="hold">
                            <p:stCondLst>
                              <p:cond delay="275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750"/>
                                        <p:tgtEl>
                                          <p:spTgt spid="17"/>
                                        </p:tgtEl>
                                      </p:cBhvr>
                                    </p:animEffect>
                                  </p:childTnLst>
                                </p:cTn>
                              </p:par>
                            </p:childTnLst>
                          </p:cTn>
                        </p:par>
                        <p:par>
                          <p:cTn id="29" fill="hold">
                            <p:stCondLst>
                              <p:cond delay="425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2226B8-7748-445A-A52F-A09A55B1D360}"/>
              </a:ext>
            </a:extLst>
          </p:cNvPr>
          <p:cNvSpPr txBox="1"/>
          <p:nvPr/>
        </p:nvSpPr>
        <p:spPr>
          <a:xfrm>
            <a:off x="1330775" y="402176"/>
            <a:ext cx="8822576" cy="650499"/>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rPr>
              <a:t>2. </a:t>
            </a:r>
            <a:r>
              <a:rPr lang="vi-VN" sz="2800" dirty="0"/>
              <a:t>Vẻ đẹp của những loài cá được miêu tả như thế nào?</a:t>
            </a:r>
          </a:p>
        </p:txBody>
      </p:sp>
      <p:sp>
        <p:nvSpPr>
          <p:cNvPr id="22" name="TextBox 21">
            <a:extLst>
              <a:ext uri="{FF2B5EF4-FFF2-40B4-BE49-F238E27FC236}">
                <a16:creationId xmlns:a16="http://schemas.microsoft.com/office/drawing/2014/main" id="{B22684F9-F211-4BBE-8B64-DADA75442ABB}"/>
              </a:ext>
            </a:extLst>
          </p:cNvPr>
          <p:cNvSpPr txBox="1"/>
          <p:nvPr/>
        </p:nvSpPr>
        <p:spPr>
          <a:xfrm>
            <a:off x="1128156" y="1052675"/>
            <a:ext cx="9868395" cy="523220"/>
          </a:xfrm>
          <a:prstGeom prst="rect">
            <a:avLst/>
          </a:prstGeom>
          <a:noFill/>
        </p:spPr>
        <p:txBody>
          <a:bodyPr wrap="square" rtlCol="0">
            <a:spAutoFit/>
          </a:bodyPr>
          <a:lstStyle/>
          <a:p>
            <a:r>
              <a:rPr lang="vi-VN" sz="2800" dirty="0">
                <a:solidFill>
                  <a:srgbClr val="FF0000"/>
                </a:solidFill>
                <a:sym typeface="Wingdings" panose="05000000000000000000" pitchFamily="2" charset="2"/>
              </a:rPr>
              <a:t> đẹp rực rỡ và lạ mắt.</a:t>
            </a:r>
            <a:endParaRPr lang="vi-VN" sz="2800" dirty="0">
              <a:solidFill>
                <a:srgbClr val="FF0000"/>
              </a:solidFill>
            </a:endParaRPr>
          </a:p>
        </p:txBody>
      </p:sp>
      <p:sp>
        <p:nvSpPr>
          <p:cNvPr id="24" name="TextBox 23">
            <a:extLst>
              <a:ext uri="{FF2B5EF4-FFF2-40B4-BE49-F238E27FC236}">
                <a16:creationId xmlns:a16="http://schemas.microsoft.com/office/drawing/2014/main" id="{80B9762A-FD95-4F93-BE6C-8019B1D39CFA}"/>
              </a:ext>
            </a:extLst>
          </p:cNvPr>
          <p:cNvSpPr txBox="1"/>
          <p:nvPr/>
        </p:nvSpPr>
        <p:spPr>
          <a:xfrm>
            <a:off x="1128156" y="1552144"/>
            <a:ext cx="9868395" cy="954107"/>
          </a:xfrm>
          <a:prstGeom prst="rect">
            <a:avLst/>
          </a:prstGeom>
          <a:noFill/>
        </p:spPr>
        <p:txBody>
          <a:bodyPr wrap="square" rtlCol="0">
            <a:spAutoFit/>
          </a:bodyPr>
          <a:lstStyle/>
          <a:p>
            <a:r>
              <a:rPr lang="vi-VN" sz="2800" dirty="0">
                <a:solidFill>
                  <a:srgbClr val="FF0000"/>
                </a:solidFill>
                <a:sym typeface="Wingdings" panose="05000000000000000000" pitchFamily="2" charset="2"/>
              </a:rPr>
              <a:t> đủ màu sắc, dày đặc đến hàng trăm con tạo nên một tấm thảm hoa di động.</a:t>
            </a:r>
            <a:endParaRPr lang="vi-VN" sz="2800" dirty="0">
              <a:solidFill>
                <a:srgbClr val="FF0000"/>
              </a:solidFill>
            </a:endParaRPr>
          </a:p>
        </p:txBody>
      </p:sp>
      <p:pic>
        <p:nvPicPr>
          <p:cNvPr id="10242" name="Picture 2" descr="HD wallpaper: Ocean Underwater World Marine Life Dolphin Sea Turtle  Colorful Tropical Fish, Coral Wallpaper For Pc, Tablet And Mobile Download  1920×1200 | Wallpaper Flare">
            <a:extLst>
              <a:ext uri="{FF2B5EF4-FFF2-40B4-BE49-F238E27FC236}">
                <a16:creationId xmlns:a16="http://schemas.microsoft.com/office/drawing/2014/main" id="{107C3B20-8BC1-4CB7-9E0C-36DFA2FCE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098" y="2579977"/>
            <a:ext cx="7004510" cy="387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7270"/>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242"/>
                                        </p:tgtEl>
                                        <p:attrNameLst>
                                          <p:attrName>style.visibility</p:attrName>
                                        </p:attrNameLst>
                                      </p:cBhvr>
                                      <p:to>
                                        <p:strVal val="visible"/>
                                      </p:to>
                                    </p:set>
                                    <p:anim calcmode="lin" valueType="num">
                                      <p:cBhvr>
                                        <p:cTn id="22" dur="500" fill="hold"/>
                                        <p:tgtEl>
                                          <p:spTgt spid="10242"/>
                                        </p:tgtEl>
                                        <p:attrNameLst>
                                          <p:attrName>ppt_w</p:attrName>
                                        </p:attrNameLst>
                                      </p:cBhvr>
                                      <p:tavLst>
                                        <p:tav tm="0">
                                          <p:val>
                                            <p:fltVal val="0"/>
                                          </p:val>
                                        </p:tav>
                                        <p:tav tm="100000">
                                          <p:val>
                                            <p:strVal val="#ppt_w"/>
                                          </p:val>
                                        </p:tav>
                                      </p:tavLst>
                                    </p:anim>
                                    <p:anim calcmode="lin" valueType="num">
                                      <p:cBhvr>
                                        <p:cTn id="23" dur="500" fill="hold"/>
                                        <p:tgtEl>
                                          <p:spTgt spid="10242"/>
                                        </p:tgtEl>
                                        <p:attrNameLst>
                                          <p:attrName>ppt_h</p:attrName>
                                        </p:attrNameLst>
                                      </p:cBhvr>
                                      <p:tavLst>
                                        <p:tav tm="0">
                                          <p:val>
                                            <p:fltVal val="0"/>
                                          </p:val>
                                        </p:tav>
                                        <p:tav tm="100000">
                                          <p:val>
                                            <p:strVal val="#ppt_h"/>
                                          </p:val>
                                        </p:tav>
                                      </p:tavLst>
                                    </p:anim>
                                    <p:animEffect transition="in" filter="fade">
                                      <p:cBhvr>
                                        <p:cTn id="24"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3762057" y="1425413"/>
            <a:ext cx="5039043"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Luyện</a:t>
            </a:r>
            <a:r>
              <a:rPr kumimoji="0" lang="en-US" altLang="zh-CN" sz="9600" b="1"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 </a:t>
            </a:r>
            <a:r>
              <a:rPr kumimoji="0" lang="en-US" altLang="zh-CN" sz="9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tập</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2539934347"/>
      </p:ext>
    </p:extLst>
  </p:cSld>
  <p:clrMapOvr>
    <a:masterClrMapping/>
  </p:clrMapOvr>
  <p:transition spd="slow">
    <p:cover dir="rd"/>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2" name="Picture 4" descr="San Hô Hình ảnh | Định dạng hình ảnh PNG 400216462| vn.lovepik.com">
            <a:extLst>
              <a:ext uri="{FF2B5EF4-FFF2-40B4-BE49-F238E27FC236}">
                <a16:creationId xmlns:a16="http://schemas.microsoft.com/office/drawing/2014/main" id="{2F02912B-17E6-4C5D-8B3E-D7529B290A1B}"/>
              </a:ext>
            </a:extLst>
          </p:cNvPr>
          <p:cNvPicPr>
            <a:picLocks noChangeAspect="1" noChangeArrowheads="1"/>
          </p:cNvPicPr>
          <p:nvPr/>
        </p:nvPicPr>
        <p:blipFill>
          <a:blip r:embed="rId4">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763988" y="3690855"/>
            <a:ext cx="10778828" cy="2961300"/>
          </a:xfrm>
          <a:prstGeom prst="roundRect">
            <a:avLst>
              <a:gd name="adj" fmla="val 31638"/>
            </a:avLst>
          </a:prstGeom>
          <a:noFill/>
          <a:effectLst>
            <a:softEdge rad="31750"/>
          </a:effectLst>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E02AD311-8DC0-4E82-A8B9-809062B06680}"/>
              </a:ext>
            </a:extLst>
          </p:cNvPr>
          <p:cNvGrpSpPr/>
          <p:nvPr/>
        </p:nvGrpSpPr>
        <p:grpSpPr>
          <a:xfrm>
            <a:off x="3761099" y="382459"/>
            <a:ext cx="3814950" cy="799385"/>
            <a:chOff x="568135" y="421233"/>
            <a:chExt cx="2214335" cy="599539"/>
          </a:xfrm>
        </p:grpSpPr>
        <p:pic>
          <p:nvPicPr>
            <p:cNvPr id="13" name="Picture 12">
              <a:extLst>
                <a:ext uri="{FF2B5EF4-FFF2-40B4-BE49-F238E27FC236}">
                  <a16:creationId xmlns:a16="http://schemas.microsoft.com/office/drawing/2014/main" id="{E49AD6B8-939A-4DB1-92C9-B7BC88E1ACEA}"/>
                </a:ext>
              </a:extLst>
            </p:cNvPr>
            <p:cNvPicPr>
              <a:picLocks noChangeAspect="1"/>
            </p:cNvPicPr>
            <p:nvPr/>
          </p:nvPicPr>
          <p:blipFill>
            <a:blip r:embed="rId5">
              <a:clrChange>
                <a:clrFrom>
                  <a:srgbClr val="FEFFFE"/>
                </a:clrFrom>
                <a:clrTo>
                  <a:srgbClr val="FEFFFE">
                    <a:alpha val="0"/>
                  </a:srgbClr>
                </a:clrTo>
              </a:clrChange>
              <a:extLst>
                <a:ext uri="{BEBA8EAE-BF5A-486C-A8C5-ECC9F3942E4B}">
                  <a14:imgProps xmlns:a14="http://schemas.microsoft.com/office/drawing/2010/main">
                    <a14:imgLayer r:embed="rId6">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5" name="TextBox 14">
              <a:extLst>
                <a:ext uri="{FF2B5EF4-FFF2-40B4-BE49-F238E27FC236}">
                  <a16:creationId xmlns:a16="http://schemas.microsoft.com/office/drawing/2014/main" id="{407363D3-3518-4178-859E-C25CD41B1E80}"/>
                </a:ext>
              </a:extLst>
            </p:cNvPr>
            <p:cNvSpPr txBox="1"/>
            <p:nvPr/>
          </p:nvSpPr>
          <p:spPr>
            <a:xfrm>
              <a:off x="1218102" y="460493"/>
              <a:ext cx="1564368" cy="392415"/>
            </a:xfrm>
            <a:prstGeom prst="rect">
              <a:avLst/>
            </a:prstGeom>
            <a:noFill/>
          </p:spPr>
          <p:txBody>
            <a:bodyPr wrap="square" rtlCol="0">
              <a:spAutoFit/>
            </a:bodyPr>
            <a:lstStyle/>
            <a:p>
              <a:pPr algn="ctr"/>
              <a:r>
                <a:rPr lang="vi-VN" sz="2800" b="1" dirty="0">
                  <a:solidFill>
                    <a:srgbClr val="17479D"/>
                  </a:solidFill>
                  <a:latin typeface="+mj-lt"/>
                </a:rPr>
                <a:t> LUYỆN TẬP</a:t>
              </a:r>
              <a:endParaRPr lang="en-US" sz="2800" b="1" dirty="0">
                <a:solidFill>
                  <a:srgbClr val="17479D"/>
                </a:solidFill>
                <a:latin typeface="+mj-lt"/>
              </a:endParaRPr>
            </a:p>
          </p:txBody>
        </p:sp>
      </p:grpSp>
      <p:sp>
        <p:nvSpPr>
          <p:cNvPr id="16" name="TextBox 15">
            <a:extLst>
              <a:ext uri="{FF2B5EF4-FFF2-40B4-BE49-F238E27FC236}">
                <a16:creationId xmlns:a16="http://schemas.microsoft.com/office/drawing/2014/main" id="{352FBFD4-15DB-49E9-A7C6-FC744F56D9F1}"/>
              </a:ext>
            </a:extLst>
          </p:cNvPr>
          <p:cNvSpPr txBox="1"/>
          <p:nvPr/>
        </p:nvSpPr>
        <p:spPr>
          <a:xfrm>
            <a:off x="959794" y="1049865"/>
            <a:ext cx="10092782" cy="523220"/>
          </a:xfrm>
          <a:prstGeom prst="rect">
            <a:avLst/>
          </a:prstGeom>
          <a:noFill/>
        </p:spPr>
        <p:txBody>
          <a:bodyPr wrap="square" rtlCol="0">
            <a:spAutoFit/>
          </a:bodyPr>
          <a:lstStyle/>
          <a:p>
            <a:pPr algn="just"/>
            <a:r>
              <a:rPr lang="vi-VN" sz="2800" b="1" dirty="0">
                <a:solidFill>
                  <a:schemeClr val="accent6">
                    <a:lumMod val="75000"/>
                  </a:schemeClr>
                </a:solidFill>
                <a:latin typeface="+mj-lt"/>
              </a:rPr>
              <a:t>1. </a:t>
            </a:r>
            <a:r>
              <a:rPr lang="vi-VN" sz="2800" dirty="0">
                <a:latin typeface="+mj-lt"/>
              </a:rPr>
              <a:t>Tìm những từ chỉ đặc điểm trong các từ dưới đây.</a:t>
            </a:r>
          </a:p>
        </p:txBody>
      </p:sp>
      <p:pic>
        <p:nvPicPr>
          <p:cNvPr id="3" name="Picture 2">
            <a:extLst>
              <a:ext uri="{FF2B5EF4-FFF2-40B4-BE49-F238E27FC236}">
                <a16:creationId xmlns:a16="http://schemas.microsoft.com/office/drawing/2014/main" id="{56DECBE4-693B-4267-9E9F-EF9BAC5F144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934299" y="1775047"/>
            <a:ext cx="10318529" cy="531336"/>
          </a:xfrm>
          <a:prstGeom prst="rect">
            <a:avLst/>
          </a:prstGeom>
        </p:spPr>
      </p:pic>
      <p:sp>
        <p:nvSpPr>
          <p:cNvPr id="4" name="Oval 3">
            <a:extLst>
              <a:ext uri="{FF2B5EF4-FFF2-40B4-BE49-F238E27FC236}">
                <a16:creationId xmlns:a16="http://schemas.microsoft.com/office/drawing/2014/main" id="{5825D16E-4DDE-4379-9B1E-B845D65F4F3B}"/>
              </a:ext>
            </a:extLst>
          </p:cNvPr>
          <p:cNvSpPr/>
          <p:nvPr/>
        </p:nvSpPr>
        <p:spPr>
          <a:xfrm>
            <a:off x="4355713" y="1767615"/>
            <a:ext cx="1683565" cy="538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36" name="Oval 35">
            <a:extLst>
              <a:ext uri="{FF2B5EF4-FFF2-40B4-BE49-F238E27FC236}">
                <a16:creationId xmlns:a16="http://schemas.microsoft.com/office/drawing/2014/main" id="{DAF571D1-FBEC-4A05-815F-F836F5F999C3}"/>
              </a:ext>
            </a:extLst>
          </p:cNvPr>
          <p:cNvSpPr/>
          <p:nvPr/>
        </p:nvSpPr>
        <p:spPr>
          <a:xfrm>
            <a:off x="6093563" y="1767615"/>
            <a:ext cx="1683565" cy="538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39" name="Oval 38">
            <a:extLst>
              <a:ext uri="{FF2B5EF4-FFF2-40B4-BE49-F238E27FC236}">
                <a16:creationId xmlns:a16="http://schemas.microsoft.com/office/drawing/2014/main" id="{4072F66A-1CCF-45A0-9CA6-1640D18A7C78}"/>
              </a:ext>
            </a:extLst>
          </p:cNvPr>
          <p:cNvSpPr/>
          <p:nvPr/>
        </p:nvSpPr>
        <p:spPr>
          <a:xfrm>
            <a:off x="9569263" y="1767615"/>
            <a:ext cx="1683565" cy="538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41" name="TextBox 40">
            <a:extLst>
              <a:ext uri="{FF2B5EF4-FFF2-40B4-BE49-F238E27FC236}">
                <a16:creationId xmlns:a16="http://schemas.microsoft.com/office/drawing/2014/main" id="{6D440011-BC72-45D2-9164-D9F0FACF1420}"/>
              </a:ext>
            </a:extLst>
          </p:cNvPr>
          <p:cNvSpPr txBox="1"/>
          <p:nvPr/>
        </p:nvSpPr>
        <p:spPr>
          <a:xfrm>
            <a:off x="959794" y="2500229"/>
            <a:ext cx="10092782" cy="523220"/>
          </a:xfrm>
          <a:prstGeom prst="rect">
            <a:avLst/>
          </a:prstGeom>
          <a:noFill/>
        </p:spPr>
        <p:txBody>
          <a:bodyPr wrap="square" rtlCol="0">
            <a:spAutoFit/>
          </a:bodyPr>
          <a:lstStyle/>
          <a:p>
            <a:pPr algn="just"/>
            <a:r>
              <a:rPr lang="vi-VN" sz="2800" b="1" dirty="0">
                <a:solidFill>
                  <a:schemeClr val="accent6">
                    <a:lumMod val="75000"/>
                  </a:schemeClr>
                </a:solidFill>
                <a:latin typeface="+mj-lt"/>
              </a:rPr>
              <a:t>2. </a:t>
            </a:r>
            <a:r>
              <a:rPr lang="vi-VN" sz="2800" dirty="0">
                <a:latin typeface="+mj-lt"/>
              </a:rPr>
              <a:t>Đặt một câu với từ vừa tìm được.</a:t>
            </a:r>
          </a:p>
        </p:txBody>
      </p:sp>
      <p:sp>
        <p:nvSpPr>
          <p:cNvPr id="5" name="TextBox 4">
            <a:extLst>
              <a:ext uri="{FF2B5EF4-FFF2-40B4-BE49-F238E27FC236}">
                <a16:creationId xmlns:a16="http://schemas.microsoft.com/office/drawing/2014/main" id="{6D98D2F9-EEAA-4EF7-BE91-71D8D9A11836}"/>
              </a:ext>
            </a:extLst>
          </p:cNvPr>
          <p:cNvSpPr txBox="1"/>
          <p:nvPr/>
        </p:nvSpPr>
        <p:spPr>
          <a:xfrm>
            <a:off x="1116281" y="3024134"/>
            <a:ext cx="10318528" cy="1815882"/>
          </a:xfrm>
          <a:prstGeom prst="rect">
            <a:avLst/>
          </a:prstGeom>
          <a:noFill/>
        </p:spPr>
        <p:txBody>
          <a:bodyPr wrap="square" rtlCol="0">
            <a:spAutoFit/>
          </a:bodyPr>
          <a:lstStyle/>
          <a:p>
            <a:r>
              <a:rPr lang="vi-VN" sz="2800" dirty="0">
                <a:solidFill>
                  <a:srgbClr val="FF0000"/>
                </a:solidFill>
                <a:latin typeface="+mj-lt"/>
              </a:rPr>
              <a:t>G:</a:t>
            </a:r>
          </a:p>
          <a:p>
            <a:pPr marL="380990" indent="-380990">
              <a:buFontTx/>
              <a:buChar char="-"/>
            </a:pPr>
            <a:r>
              <a:rPr lang="vi-VN" sz="2800" dirty="0">
                <a:solidFill>
                  <a:srgbClr val="002060"/>
                </a:solidFill>
                <a:latin typeface="+mj-lt"/>
              </a:rPr>
              <a:t>Những đàn cá biển có màu sắc rực rỡ.</a:t>
            </a:r>
          </a:p>
          <a:p>
            <a:pPr marL="380990" indent="-380990">
              <a:buFontTx/>
              <a:buChar char="-"/>
            </a:pPr>
            <a:r>
              <a:rPr lang="vi-VN" sz="2800" dirty="0">
                <a:solidFill>
                  <a:srgbClr val="002060"/>
                </a:solidFill>
                <a:latin typeface="+mj-lt"/>
              </a:rPr>
              <a:t>Rặng san hô khổng lồ như tòa lâu đài trong truyện cổ tích.</a:t>
            </a:r>
          </a:p>
          <a:p>
            <a:pPr marL="380990" indent="-380990">
              <a:buFontTx/>
              <a:buChar char="-"/>
            </a:pPr>
            <a:r>
              <a:rPr lang="vi-VN" sz="2800" dirty="0">
                <a:solidFill>
                  <a:srgbClr val="002060"/>
                </a:solidFill>
                <a:latin typeface="+mj-lt"/>
              </a:rPr>
              <a:t>Biển Trường Sa rất đẹp.</a:t>
            </a:r>
          </a:p>
        </p:txBody>
      </p:sp>
    </p:spTree>
    <p:custDataLst>
      <p:tags r:id="rId1"/>
    </p:custDataLst>
    <p:extLst>
      <p:ext uri="{BB962C8B-B14F-4D97-AF65-F5344CB8AC3E}">
        <p14:creationId xmlns:p14="http://schemas.microsoft.com/office/powerpoint/2010/main" val="396978141"/>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heel(1)">
                                      <p:cBhvr>
                                        <p:cTn id="17" dur="1000"/>
                                        <p:tgtEl>
                                          <p:spTgt spid="39"/>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heel(1)">
                                      <p:cBhvr>
                                        <p:cTn id="20" dur="1000"/>
                                        <p:tgtEl>
                                          <p:spTgt spid="36"/>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left)">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wipe(left)">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wipe(left)">
                                      <p:cBhvr>
                                        <p:cTn id="43" dur="500"/>
                                        <p:tgtEl>
                                          <p:spTgt spid="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wipe(left)">
                                      <p:cBhvr>
                                        <p:cTn id="4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animBg="1"/>
      <p:bldP spid="36" grpId="0" animBg="1"/>
      <p:bldP spid="39" grpId="0" animBg="1"/>
      <p:bldP spid="41" grpId="0"/>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6CD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723014" y="1094846"/>
            <a:ext cx="10855841" cy="5632311"/>
          </a:xfrm>
          <a:prstGeom prst="rect">
            <a:avLst/>
          </a:prstGeom>
          <a:noFill/>
        </p:spPr>
        <p:txBody>
          <a:bodyPr wrap="square" rtlCol="0">
            <a:spAutoFit/>
          </a:bodyPr>
          <a:lstStyle/>
          <a:p>
            <a:pPr indent="274320" algn="just"/>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r>
              <a:rPr lang="vi-VN" sz="2400" dirty="0">
                <a:latin typeface="+mj-lt"/>
              </a:rPr>
              <a:t>Trường Sa là vùng biển thân yêu của Tổ quốc, có cảnh đẹp kì thú và hàng nghìn loài vật sống dưới biển.</a:t>
            </a:r>
          </a:p>
          <a:p>
            <a:pPr indent="274320" algn="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462600" y="366072"/>
            <a:ext cx="822747" cy="728774"/>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2553817" y="646350"/>
            <a:ext cx="7194234" cy="584775"/>
          </a:xfrm>
          <a:prstGeom prst="rect">
            <a:avLst/>
          </a:prstGeom>
          <a:noFill/>
        </p:spPr>
        <p:txBody>
          <a:bodyPr wrap="square" rtlCol="0">
            <a:spAutoFit/>
          </a:bodyPr>
          <a:lstStyle/>
          <a:p>
            <a:pPr algn="ctr"/>
            <a:r>
              <a:rPr lang="vi-VN" sz="3200" b="1" dirty="0">
                <a:solidFill>
                  <a:srgbClr val="00B050"/>
                </a:solidFill>
                <a:latin typeface="+mj-lt"/>
              </a:rPr>
              <a:t>KHÁM PHÁ ĐÁY BIỂN Ở TRƯỜNG SA</a:t>
            </a:r>
            <a:endParaRPr lang="en-US" sz="3200" b="1" dirty="0">
              <a:solidFill>
                <a:srgbClr val="00B05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23875" t="32810" b="15124"/>
          <a:stretch/>
        </p:blipFill>
        <p:spPr>
          <a:xfrm>
            <a:off x="966621" y="3766338"/>
            <a:ext cx="10258758" cy="1894603"/>
          </a:xfrm>
          <a:prstGeom prst="rect">
            <a:avLst/>
          </a:prstGeom>
          <a:ln>
            <a:noFill/>
          </a:ln>
          <a:effectLst>
            <a:softEdge rad="112500"/>
          </a:effectLst>
        </p:spPr>
      </p:pic>
      <p:sp>
        <p:nvSpPr>
          <p:cNvPr id="7" name="Speech Bubble: Rectangle with Corners Rounded 6">
            <a:extLst>
              <a:ext uri="{FF2B5EF4-FFF2-40B4-BE49-F238E27FC236}">
                <a16:creationId xmlns:a16="http://schemas.microsoft.com/office/drawing/2014/main" id="{CAEAE987-D29B-4D41-BF6D-2317004DE95A}"/>
              </a:ext>
            </a:extLst>
          </p:cNvPr>
          <p:cNvSpPr/>
          <p:nvPr/>
        </p:nvSpPr>
        <p:spPr>
          <a:xfrm>
            <a:off x="9601244" y="268347"/>
            <a:ext cx="2347894" cy="826499"/>
          </a:xfrm>
          <a:prstGeom prst="wedgeRoundRectCallout">
            <a:avLst>
              <a:gd name="adj1" fmla="val -63319"/>
              <a:gd name="adj2" fmla="val 33764"/>
              <a:gd name="adj3" fmla="val 16667"/>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8A093E3-B45B-40BB-9699-763C5F23B3AE}"/>
              </a:ext>
            </a:extLst>
          </p:cNvPr>
          <p:cNvSpPr txBox="1"/>
          <p:nvPr/>
        </p:nvSpPr>
        <p:spPr>
          <a:xfrm>
            <a:off x="9638183" y="415517"/>
            <a:ext cx="2347894" cy="523220"/>
          </a:xfrm>
          <a:prstGeom prst="rect">
            <a:avLst/>
          </a:prstGeom>
          <a:noFill/>
        </p:spPr>
        <p:txBody>
          <a:bodyPr wrap="square" rtlCol="0">
            <a:spAutoFit/>
          </a:bodyPr>
          <a:lstStyle/>
          <a:p>
            <a:pPr algn="ctr"/>
            <a:r>
              <a:rPr lang="en-US" sz="2800" b="1" dirty="0" err="1">
                <a:solidFill>
                  <a:srgbClr val="17479D"/>
                </a:solidFill>
                <a:latin typeface="+mj-lt"/>
              </a:rPr>
              <a:t>Luyện</a:t>
            </a:r>
            <a:r>
              <a:rPr lang="en-US" sz="2800" b="1" dirty="0">
                <a:solidFill>
                  <a:srgbClr val="17479D"/>
                </a:solidFill>
                <a:latin typeface="+mj-lt"/>
              </a:rPr>
              <a:t> </a:t>
            </a:r>
            <a:r>
              <a:rPr lang="en-US" sz="2800" b="1" dirty="0" err="1">
                <a:solidFill>
                  <a:srgbClr val="17479D"/>
                </a:solidFill>
                <a:latin typeface="+mj-lt"/>
              </a:rPr>
              <a:t>đọc</a:t>
            </a:r>
            <a:r>
              <a:rPr lang="en-US" sz="2800" b="1" dirty="0">
                <a:solidFill>
                  <a:srgbClr val="17479D"/>
                </a:solidFill>
                <a:latin typeface="+mj-lt"/>
              </a:rPr>
              <a:t> </a:t>
            </a:r>
            <a:r>
              <a:rPr lang="en-US" sz="2800" b="1" dirty="0" err="1">
                <a:solidFill>
                  <a:srgbClr val="17479D"/>
                </a:solidFill>
                <a:latin typeface="+mj-lt"/>
              </a:rPr>
              <a:t>lại</a:t>
            </a:r>
            <a:endParaRPr lang="en-US" sz="2800" b="1" dirty="0">
              <a:solidFill>
                <a:srgbClr val="17479D"/>
              </a:solidFill>
              <a:latin typeface="+mj-lt"/>
            </a:endParaRPr>
          </a:p>
        </p:txBody>
      </p:sp>
    </p:spTree>
    <p:custDataLst>
      <p:tags r:id="rId1"/>
    </p:custDataLst>
    <p:extLst>
      <p:ext uri="{BB962C8B-B14F-4D97-AF65-F5344CB8AC3E}">
        <p14:creationId xmlns:p14="http://schemas.microsoft.com/office/powerpoint/2010/main" val="948269790"/>
      </p:ext>
    </p:extLst>
  </p:cSld>
  <p:clrMapOvr>
    <a:masterClrMapping/>
  </p:clrMapOvr>
  <p:transition spd="slow">
    <p:cover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Arial-Rounded"/>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p:txBody>
          <a:bodyPr/>
          <a:lstStyle/>
          <a:p>
            <a:endParaRPr lang="en-US"/>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 name="Cloud Callout 9"/>
          <p:cNvSpPr/>
          <p:nvPr/>
        </p:nvSpPr>
        <p:spPr>
          <a:xfrm>
            <a:off x="1524000" y="5466"/>
            <a:ext cx="9144000" cy="1714512"/>
          </a:xfrm>
          <a:prstGeom prst="cloudCallout">
            <a:avLst>
              <a:gd name="adj1" fmla="val 31321"/>
              <a:gd name="adj2" fmla="val 110910"/>
            </a:avLst>
          </a:prstGeom>
          <a:solidFill>
            <a:srgbClr val="CC706E"/>
          </a:solidFill>
          <a:ln/>
        </p:spPr>
        <p:style>
          <a:lnRef idx="3">
            <a:schemeClr val="lt1"/>
          </a:lnRef>
          <a:fillRef idx="1">
            <a:schemeClr val="accent2"/>
          </a:fillRef>
          <a:effectRef idx="1">
            <a:schemeClr val="accent2"/>
          </a:effectRef>
          <a:fontRef idx="minor">
            <a:schemeClr val="lt1"/>
          </a:fontRef>
        </p:style>
        <p:txBody>
          <a:bodyPr rtlCol="0" anchor="ctr"/>
          <a:lstStyle/>
          <a:p>
            <a:pPr algn="just"/>
            <a:r>
              <a:rPr lang="en-US" sz="2800" b="1" dirty="0" err="1">
                <a:solidFill>
                  <a:prstClr val="white"/>
                </a:solidFill>
                <a:latin typeface="Calibri"/>
              </a:rPr>
              <a:t>Câu</a:t>
            </a:r>
            <a:r>
              <a:rPr lang="en-US" sz="2800" b="1" dirty="0">
                <a:solidFill>
                  <a:prstClr val="white"/>
                </a:solidFill>
                <a:latin typeface="Calibri"/>
              </a:rPr>
              <a:t> 2: Hai </a:t>
            </a:r>
            <a:r>
              <a:rPr lang="en-US" sz="2800" b="1" dirty="0" err="1">
                <a:solidFill>
                  <a:prstClr val="white"/>
                </a:solidFill>
                <a:latin typeface="Calibri"/>
              </a:rPr>
              <a:t>vợ</a:t>
            </a:r>
            <a:r>
              <a:rPr lang="en-US" sz="2800" b="1" dirty="0">
                <a:solidFill>
                  <a:prstClr val="white"/>
                </a:solidFill>
                <a:latin typeface="Calibri"/>
              </a:rPr>
              <a:t> </a:t>
            </a:r>
            <a:r>
              <a:rPr lang="en-US" sz="2800" b="1" dirty="0" err="1">
                <a:solidFill>
                  <a:prstClr val="white"/>
                </a:solidFill>
                <a:latin typeface="Calibri"/>
              </a:rPr>
              <a:t>chồng</a:t>
            </a:r>
            <a:r>
              <a:rPr lang="en-US" sz="2800" b="1" dirty="0">
                <a:solidFill>
                  <a:prstClr val="white"/>
                </a:solidFill>
                <a:latin typeface="Calibri"/>
              </a:rPr>
              <a:t> </a:t>
            </a:r>
            <a:r>
              <a:rPr lang="en-US" sz="2800" b="1" dirty="0" err="1">
                <a:solidFill>
                  <a:prstClr val="white"/>
                </a:solidFill>
                <a:latin typeface="Calibri"/>
              </a:rPr>
              <a:t>bắt</a:t>
            </a:r>
            <a:r>
              <a:rPr lang="en-US" sz="2800" b="1" dirty="0">
                <a:solidFill>
                  <a:prstClr val="white"/>
                </a:solidFill>
                <a:latin typeface="Calibri"/>
              </a:rPr>
              <a:t> </a:t>
            </a:r>
            <a:r>
              <a:rPr lang="en-US" sz="2800" b="1" dirty="0" err="1">
                <a:solidFill>
                  <a:prstClr val="white"/>
                </a:solidFill>
                <a:latin typeface="Calibri"/>
              </a:rPr>
              <a:t>được</a:t>
            </a:r>
            <a:r>
              <a:rPr lang="en-US" sz="2800" b="1" dirty="0">
                <a:solidFill>
                  <a:prstClr val="white"/>
                </a:solidFill>
                <a:latin typeface="Calibri"/>
              </a:rPr>
              <a:t> con </a:t>
            </a:r>
            <a:r>
              <a:rPr lang="en-US" sz="2800" b="1" dirty="0" err="1">
                <a:solidFill>
                  <a:prstClr val="white"/>
                </a:solidFill>
                <a:latin typeface="Calibri"/>
              </a:rPr>
              <a:t>gì</a:t>
            </a:r>
            <a:r>
              <a:rPr lang="en-US" sz="2800" b="1" dirty="0">
                <a:solidFill>
                  <a:prstClr val="white"/>
                </a:solidFill>
                <a:latin typeface="Calibri"/>
              </a:rPr>
              <a:t>?</a:t>
            </a:r>
            <a:endParaRPr lang="vi-VN" sz="2800" b="1" dirty="0">
              <a:solidFill>
                <a:prstClr val="white"/>
              </a:solidFill>
              <a:latin typeface="Arial" panose="020B0604020202020204" pitchFamily="34" charset="0"/>
            </a:endParaRPr>
          </a:p>
        </p:txBody>
      </p:sp>
      <p:pic>
        <p:nvPicPr>
          <p:cNvPr id="11" name="Picture 10" descr="ga cau hoi 1.png"/>
          <p:cNvPicPr>
            <a:picLocks noChangeAspect="1"/>
          </p:cNvPicPr>
          <p:nvPr/>
        </p:nvPicPr>
        <p:blipFill>
          <a:blip r:embed="rId3">
            <a:clrChange>
              <a:clrFrom>
                <a:srgbClr val="FFFFFF"/>
              </a:clrFrom>
              <a:clrTo>
                <a:srgbClr val="FFFFFF">
                  <a:alpha val="0"/>
                </a:srgbClr>
              </a:clrTo>
            </a:clrChange>
          </a:blip>
          <a:stretch>
            <a:fillRect/>
          </a:stretch>
        </p:blipFill>
        <p:spPr>
          <a:xfrm>
            <a:off x="6881819" y="1643051"/>
            <a:ext cx="3176889" cy="2680949"/>
          </a:xfrm>
          <a:prstGeom prst="rect">
            <a:avLst/>
          </a:prstGeom>
        </p:spPr>
      </p:pic>
      <p:sp>
        <p:nvSpPr>
          <p:cNvPr id="13" name="Hexagon 12"/>
          <p:cNvSpPr/>
          <p:nvPr/>
        </p:nvSpPr>
        <p:spPr>
          <a:xfrm>
            <a:off x="2553334" y="4412868"/>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a:solidFill>
                  <a:prstClr val="white"/>
                </a:solidFill>
                <a:latin typeface="Calibri"/>
              </a:rPr>
              <a:t>B</a:t>
            </a:r>
            <a:r>
              <a:rPr lang="en-US" sz="2800" b="1" dirty="0">
                <a:solidFill>
                  <a:prstClr val="white"/>
                </a:solidFill>
                <a:latin typeface="Calibri"/>
              </a:rPr>
              <a:t>: Con </a:t>
            </a:r>
            <a:r>
              <a:rPr lang="en-US" sz="2800" b="1" dirty="0" err="1">
                <a:solidFill>
                  <a:prstClr val="white"/>
                </a:solidFill>
                <a:latin typeface="Calibri"/>
              </a:rPr>
              <a:t>dúi</a:t>
            </a:r>
            <a:endParaRPr lang="vi-VN" sz="2800" b="1" dirty="0">
              <a:solidFill>
                <a:prstClr val="white"/>
              </a:solidFill>
              <a:latin typeface="Arial" panose="020B0604020202020204" pitchFamily="34" charset="0"/>
            </a:endParaRPr>
          </a:p>
        </p:txBody>
      </p:sp>
      <p:pic>
        <p:nvPicPr>
          <p:cNvPr id="14" name="Picture 13"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37610" y="3286124"/>
            <a:ext cx="962774" cy="928694"/>
          </a:xfrm>
          <a:prstGeom prst="rect">
            <a:avLst/>
          </a:prstGeom>
        </p:spPr>
      </p:pic>
      <p:sp>
        <p:nvSpPr>
          <p:cNvPr id="15" name="Hexagon 14"/>
          <p:cNvSpPr/>
          <p:nvPr/>
        </p:nvSpPr>
        <p:spPr>
          <a:xfrm>
            <a:off x="2505352" y="3500438"/>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A: Con </a:t>
            </a:r>
            <a:r>
              <a:rPr lang="en-US" sz="2800" b="1" dirty="0" err="1">
                <a:solidFill>
                  <a:prstClr val="white"/>
                </a:solidFill>
                <a:latin typeface="Calibri"/>
              </a:rPr>
              <a:t>chuột</a:t>
            </a:r>
            <a:endParaRPr lang="vi-VN" sz="2800" b="1" dirty="0">
              <a:solidFill>
                <a:prstClr val="white"/>
              </a:solidFill>
              <a:latin typeface="Arial" panose="020B0604020202020204" pitchFamily="34" charset="0"/>
            </a:endParaRPr>
          </a:p>
        </p:txBody>
      </p:sp>
      <p:pic>
        <p:nvPicPr>
          <p:cNvPr id="16" name="Picture 15"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91370" y="5096000"/>
            <a:ext cx="962774" cy="928694"/>
          </a:xfrm>
          <a:prstGeom prst="rect">
            <a:avLst/>
          </a:prstGeom>
        </p:spPr>
      </p:pic>
      <p:sp>
        <p:nvSpPr>
          <p:cNvPr id="17" name="Hexagon 16"/>
          <p:cNvSpPr/>
          <p:nvPr/>
        </p:nvSpPr>
        <p:spPr>
          <a:xfrm>
            <a:off x="2559112" y="5310314"/>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C: con </a:t>
            </a:r>
            <a:r>
              <a:rPr lang="en-US" sz="2800" b="1" dirty="0" err="1">
                <a:solidFill>
                  <a:prstClr val="white"/>
                </a:solidFill>
                <a:latin typeface="Calibri"/>
              </a:rPr>
              <a:t>gà</a:t>
            </a:r>
            <a:endParaRPr lang="vi-VN" sz="2800" b="1" dirty="0">
              <a:solidFill>
                <a:prstClr val="white"/>
              </a:solidFill>
              <a:latin typeface="Arial" panose="020B0604020202020204" pitchFamily="34" charset="0"/>
            </a:endParaRPr>
          </a:p>
        </p:txBody>
      </p:sp>
      <p:pic>
        <p:nvPicPr>
          <p:cNvPr id="18" name="Picture 17"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58554" y="5985578"/>
            <a:ext cx="962774" cy="928694"/>
          </a:xfrm>
          <a:prstGeom prst="rect">
            <a:avLst/>
          </a:prstGeom>
        </p:spPr>
      </p:pic>
      <p:sp>
        <p:nvSpPr>
          <p:cNvPr id="19" name="Hexagon 18"/>
          <p:cNvSpPr/>
          <p:nvPr/>
        </p:nvSpPr>
        <p:spPr>
          <a:xfrm>
            <a:off x="2526296" y="6199892"/>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D: con </a:t>
            </a:r>
            <a:r>
              <a:rPr lang="en-US" sz="2800" b="1" dirty="0" err="1">
                <a:solidFill>
                  <a:prstClr val="white"/>
                </a:solidFill>
                <a:latin typeface="Calibri"/>
              </a:rPr>
              <a:t>sóc</a:t>
            </a:r>
            <a:endParaRPr lang="vi-VN" sz="2800" b="1" dirty="0">
              <a:solidFill>
                <a:prstClr val="white"/>
              </a:solidFill>
              <a:latin typeface="Arial" panose="020B0604020202020204" pitchFamily="34" charset="0"/>
            </a:endParaRPr>
          </a:p>
        </p:txBody>
      </p:sp>
      <p:sp>
        <p:nvSpPr>
          <p:cNvPr id="32" name="TextBox 31"/>
          <p:cNvSpPr txBox="1"/>
          <p:nvPr/>
        </p:nvSpPr>
        <p:spPr>
          <a:xfrm rot="19938490">
            <a:off x="3214869" y="2246163"/>
            <a:ext cx="1869423"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Calibri"/>
              </a:rPr>
              <a:t>Yeah, </a:t>
            </a:r>
            <a:r>
              <a:rPr lang="en-US" sz="2000" b="1" dirty="0" err="1">
                <a:solidFill>
                  <a:srgbClr val="FF0000"/>
                </a:solidFill>
                <a:effectLst>
                  <a:outerShdw blurRad="38100" dist="38100" dir="2700000" algn="tl">
                    <a:srgbClr val="000000">
                      <a:alpha val="43137"/>
                    </a:srgbClr>
                  </a:outerShdw>
                </a:effectLst>
                <a:latin typeface="Calibri"/>
              </a:rPr>
              <a:t>Đúng</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rồi</a:t>
            </a:r>
            <a:r>
              <a:rPr lang="en-US" sz="2000" b="1" dirty="0">
                <a:solidFill>
                  <a:srgbClr val="FF0000"/>
                </a:solidFill>
                <a:effectLst>
                  <a:outerShdw blurRad="38100" dist="38100" dir="2700000" algn="tl">
                    <a:srgbClr val="000000">
                      <a:alpha val="43137"/>
                    </a:srgbClr>
                  </a:outerShdw>
                </a:effectLst>
                <a:latin typeface="Calibri"/>
              </a:rPr>
              <a:t>, </a:t>
            </a:r>
          </a:p>
          <a:p>
            <a:pPr algn="ctr"/>
            <a:r>
              <a:rPr lang="en-US" sz="2000" b="1" dirty="0" err="1">
                <a:solidFill>
                  <a:srgbClr val="FF0000"/>
                </a:solidFill>
                <a:effectLst>
                  <a:outerShdw blurRad="38100" dist="38100" dir="2700000" algn="tl">
                    <a:srgbClr val="000000">
                      <a:alpha val="43137"/>
                    </a:srgbClr>
                  </a:outerShdw>
                </a:effectLst>
                <a:latin typeface="Calibri"/>
              </a:rPr>
              <a:t>bạn</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giỏi</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quá</a:t>
            </a:r>
            <a:r>
              <a:rPr lang="en-US" sz="2000" b="1" dirty="0">
                <a:solidFill>
                  <a:srgbClr val="FF0000"/>
                </a:solidFill>
                <a:effectLst>
                  <a:outerShdw blurRad="38100" dist="38100" dir="2700000" algn="tl">
                    <a:srgbClr val="000000">
                      <a:alpha val="43137"/>
                    </a:srgbClr>
                  </a:outerShdw>
                </a:effectLst>
                <a:latin typeface="Calibri"/>
              </a:rPr>
              <a:t>!</a:t>
            </a:r>
            <a:endParaRPr lang="vi-VN" sz="2000" b="1" dirty="0">
              <a:solidFill>
                <a:srgbClr val="FF0000"/>
              </a:solidFill>
              <a:effectLst>
                <a:outerShdw blurRad="38100" dist="38100" dir="2700000" algn="tl">
                  <a:srgbClr val="000000">
                    <a:alpha val="43137"/>
                  </a:srgbClr>
                </a:outerShdw>
              </a:effectLst>
              <a:latin typeface="Arial" panose="020B0604020202020204" pitchFamily="34" charset="0"/>
            </a:endParaRPr>
          </a:p>
        </p:txBody>
      </p:sp>
      <p:pic>
        <p:nvPicPr>
          <p:cNvPr id="25" name="Picture 24"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67942" y="4214612"/>
            <a:ext cx="962774" cy="928694"/>
          </a:xfrm>
          <a:prstGeom prst="rect">
            <a:avLst/>
          </a:prstGeom>
        </p:spPr>
      </p:pic>
      <p:sp>
        <p:nvSpPr>
          <p:cNvPr id="22" name="TextBox 21"/>
          <p:cNvSpPr txBox="1"/>
          <p:nvPr/>
        </p:nvSpPr>
        <p:spPr>
          <a:xfrm>
            <a:off x="7453322" y="4857760"/>
            <a:ext cx="2714644" cy="400110"/>
          </a:xfrm>
          <a:prstGeom prst="rect">
            <a:avLst/>
          </a:prstGeom>
          <a:noFill/>
        </p:spPr>
        <p:txBody>
          <a:bodyPr wrap="square" rtlCol="0">
            <a:spAutoFit/>
          </a:bodyPr>
          <a:lstStyle/>
          <a:p>
            <a:pPr algn="ctr"/>
            <a:r>
              <a:rPr lang="en-US" sz="2000" b="1" dirty="0">
                <a:solidFill>
                  <a:srgbClr val="C00000"/>
                </a:solidFill>
                <a:latin typeface="Calibri"/>
              </a:rPr>
              <a:t>Ồ, </a:t>
            </a:r>
            <a:r>
              <a:rPr lang="en-US" sz="2000" b="1" dirty="0" err="1">
                <a:solidFill>
                  <a:srgbClr val="C00000"/>
                </a:solidFill>
                <a:latin typeface="Calibri"/>
              </a:rPr>
              <a:t>tiếc</a:t>
            </a:r>
            <a:r>
              <a:rPr lang="en-US" sz="2000" b="1" dirty="0">
                <a:solidFill>
                  <a:srgbClr val="C00000"/>
                </a:solidFill>
                <a:latin typeface="Calibri"/>
              </a:rPr>
              <a:t> </a:t>
            </a:r>
            <a:r>
              <a:rPr lang="en-US" sz="2000" b="1" dirty="0" err="1">
                <a:solidFill>
                  <a:srgbClr val="C00000"/>
                </a:solidFill>
                <a:latin typeface="Calibri"/>
              </a:rPr>
              <a:t>quá</a:t>
            </a:r>
            <a:r>
              <a:rPr lang="en-US" sz="2000" b="1" dirty="0">
                <a:solidFill>
                  <a:srgbClr val="C00000"/>
                </a:solidFill>
                <a:latin typeface="Calibri"/>
              </a:rPr>
              <a:t>, </a:t>
            </a:r>
            <a:r>
              <a:rPr lang="en-US" sz="2000" b="1" dirty="0" err="1">
                <a:solidFill>
                  <a:srgbClr val="C00000"/>
                </a:solidFill>
                <a:latin typeface="Calibri"/>
              </a:rPr>
              <a:t>sai</a:t>
            </a:r>
            <a:r>
              <a:rPr lang="en-US" sz="2000" b="1" dirty="0">
                <a:solidFill>
                  <a:srgbClr val="C00000"/>
                </a:solidFill>
                <a:latin typeface="Calibri"/>
              </a:rPr>
              <a:t> </a:t>
            </a:r>
            <a:r>
              <a:rPr lang="en-US" sz="2000" b="1" dirty="0" err="1">
                <a:solidFill>
                  <a:srgbClr val="C00000"/>
                </a:solidFill>
                <a:latin typeface="Calibri"/>
              </a:rPr>
              <a:t>mất</a:t>
            </a:r>
            <a:r>
              <a:rPr lang="en-US" sz="2000" b="1" dirty="0">
                <a:solidFill>
                  <a:srgbClr val="C00000"/>
                </a:solidFill>
                <a:latin typeface="Calibri"/>
              </a:rPr>
              <a:t> </a:t>
            </a:r>
            <a:r>
              <a:rPr lang="en-US" sz="2000" b="1" dirty="0" err="1">
                <a:solidFill>
                  <a:srgbClr val="C00000"/>
                </a:solidFill>
                <a:latin typeface="Calibri"/>
              </a:rPr>
              <a:t>rồi</a:t>
            </a:r>
            <a:r>
              <a:rPr lang="en-US" sz="2000" b="1" dirty="0">
                <a:solidFill>
                  <a:srgbClr val="C00000"/>
                </a:solidFill>
                <a:latin typeface="Calibri"/>
              </a:rPr>
              <a:t>!</a:t>
            </a:r>
            <a:endParaRPr lang="vi-VN" sz="2000" b="1" dirty="0">
              <a:solidFill>
                <a:srgbClr val="C00000"/>
              </a:solidFill>
              <a:latin typeface="Arial" panose="020B0604020202020204" pitchFamily="34" charset="0"/>
            </a:endParaRPr>
          </a:p>
        </p:txBody>
      </p:sp>
      <p:pic>
        <p:nvPicPr>
          <p:cNvPr id="33" name="Picture 32" descr="egg-2151891_960_720.png"/>
          <p:cNvPicPr>
            <a:picLocks noChangeAspect="1"/>
          </p:cNvPicPr>
          <p:nvPr/>
        </p:nvPicPr>
        <p:blipFill>
          <a:blip r:embed="rId5" cstate="print"/>
          <a:stretch>
            <a:fillRect/>
          </a:stretch>
        </p:blipFill>
        <p:spPr>
          <a:xfrm>
            <a:off x="4310050" y="2857496"/>
            <a:ext cx="666000" cy="666000"/>
          </a:xfrm>
          <a:prstGeom prst="rect">
            <a:avLst/>
          </a:prstGeom>
        </p:spPr>
      </p:pic>
      <p:pic>
        <p:nvPicPr>
          <p:cNvPr id="34" name="Picture 33" descr="egg-2151896__340.png"/>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6810380" y="4572008"/>
            <a:ext cx="666732" cy="666732"/>
          </a:xfrm>
          <a:prstGeom prst="rect">
            <a:avLst/>
          </a:prstGeom>
        </p:spPr>
      </p:pic>
      <p:pic>
        <p:nvPicPr>
          <p:cNvPr id="20" name="Picture 19" descr="ee376867b6edb2b7f8a1c93f2ceb4b12.png">
            <a:hlinkClick r:id="" action="ppaction://hlinkshowjump?jump=firstslide"/>
          </p:cNvPr>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8134076" y="6215082"/>
            <a:ext cx="756026" cy="756026"/>
          </a:xfrm>
          <a:prstGeom prst="rect">
            <a:avLst/>
          </a:prstGeom>
        </p:spPr>
      </p:pic>
      <p:pic>
        <p:nvPicPr>
          <p:cNvPr id="21" name="Picture 20" descr="images (3).jpg">
            <a:hlinkClick r:id="" action="ppaction://hlinkshowjump?jump=nextslide"/>
          </p:cNvPr>
          <p:cNvPicPr>
            <a:picLocks noChangeAspect="1"/>
          </p:cNvPicPr>
          <p:nvPr/>
        </p:nvPicPr>
        <p:blipFill>
          <a:blip r:embed="rId8">
            <a:clrChange>
              <a:clrFrom>
                <a:srgbClr val="FFFFFF"/>
              </a:clrFrom>
              <a:clrTo>
                <a:srgbClr val="FFFFFF">
                  <a:alpha val="0"/>
                </a:srgbClr>
              </a:clrTo>
            </a:clrChange>
          </a:blip>
          <a:srcRect l="50000" r="-1" b="46667"/>
          <a:stretch>
            <a:fillRect/>
          </a:stretch>
        </p:blipFill>
        <p:spPr>
          <a:xfrm>
            <a:off x="10152349" y="6381126"/>
            <a:ext cx="481967" cy="514098"/>
          </a:xfrm>
          <a:prstGeom prst="rect">
            <a:avLst/>
          </a:prstGeom>
        </p:spPr>
      </p:pic>
      <p:pic>
        <p:nvPicPr>
          <p:cNvPr id="23" name="Picture 22" descr="images (7).jpg"/>
          <p:cNvPicPr>
            <a:picLocks noChangeAspect="1"/>
          </p:cNvPicPr>
          <p:nvPr/>
        </p:nvPicPr>
        <p:blipFill>
          <a:blip r:embed="rId9">
            <a:clrChange>
              <a:clrFrom>
                <a:srgbClr val="FFFFFF"/>
              </a:clrFrom>
              <a:clrTo>
                <a:srgbClr val="FFFFFF">
                  <a:alpha val="0"/>
                </a:srgbClr>
              </a:clrTo>
            </a:clrChange>
          </a:blip>
          <a:stretch>
            <a:fillRect/>
          </a:stretch>
        </p:blipFill>
        <p:spPr>
          <a:xfrm>
            <a:off x="9414555" y="6373921"/>
            <a:ext cx="665303" cy="665303"/>
          </a:xfrm>
          <a:prstGeom prst="rect">
            <a:avLst/>
          </a:prstGeom>
        </p:spPr>
      </p:pic>
      <p:pic>
        <p:nvPicPr>
          <p:cNvPr id="28" name="Picture 27" descr="images (3).jpg">
            <a:hlinkClick r:id="" action="ppaction://hlinkshowjump?jump=previousslide"/>
          </p:cNvPr>
          <p:cNvPicPr>
            <a:picLocks noChangeAspect="1"/>
          </p:cNvPicPr>
          <p:nvPr/>
        </p:nvPicPr>
        <p:blipFill>
          <a:blip r:embed="rId8">
            <a:clrChange>
              <a:clrFrom>
                <a:srgbClr val="FFFFFF"/>
              </a:clrFrom>
              <a:clrTo>
                <a:srgbClr val="FFFFFF">
                  <a:alpha val="0"/>
                </a:srgbClr>
              </a:clrTo>
            </a:clrChange>
          </a:blip>
          <a:srcRect r="49999" b="50000"/>
          <a:stretch>
            <a:fillRect/>
          </a:stretch>
        </p:blipFill>
        <p:spPr>
          <a:xfrm>
            <a:off x="8847882" y="6357970"/>
            <a:ext cx="514098" cy="514098"/>
          </a:xfrm>
          <a:prstGeom prst="rect">
            <a:avLst/>
          </a:prstGeom>
        </p:spPr>
      </p:pic>
    </p:spTree>
    <p:extLst>
      <p:ext uri="{BB962C8B-B14F-4D97-AF65-F5344CB8AC3E}">
        <p14:creationId xmlns:p14="http://schemas.microsoft.com/office/powerpoint/2010/main" val="400715302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750"/>
                                        <p:tgtEl>
                                          <p:spTgt spid="15"/>
                                        </p:tgtEl>
                                      </p:cBhvr>
                                    </p:animEffect>
                                  </p:childTnLst>
                                </p:cTn>
                              </p:par>
                            </p:childTnLst>
                          </p:cTn>
                        </p:par>
                        <p:par>
                          <p:cTn id="15" fill="hold">
                            <p:stCondLst>
                              <p:cond delay="2750"/>
                            </p:stCondLst>
                            <p:childTnLst>
                              <p:par>
                                <p:cTn id="16" presetID="10"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75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750"/>
                                        <p:tgtEl>
                                          <p:spTgt spid="13"/>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750"/>
                                        <p:tgtEl>
                                          <p:spTgt spid="17"/>
                                        </p:tgtEl>
                                      </p:cBhvr>
                                    </p:animEffect>
                                  </p:childTnLst>
                                </p:cTn>
                              </p:par>
                            </p:childTnLst>
                          </p:cTn>
                        </p:par>
                        <p:par>
                          <p:cTn id="29" fill="hold">
                            <p:stCondLst>
                              <p:cond delay="425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 name="Cloud Callout 9"/>
          <p:cNvSpPr/>
          <p:nvPr/>
        </p:nvSpPr>
        <p:spPr>
          <a:xfrm>
            <a:off x="1524000" y="5466"/>
            <a:ext cx="9144000" cy="1714512"/>
          </a:xfrm>
          <a:prstGeom prst="cloudCallout">
            <a:avLst>
              <a:gd name="adj1" fmla="val 31321"/>
              <a:gd name="adj2" fmla="val 110910"/>
            </a:avLst>
          </a:prstGeom>
          <a:solidFill>
            <a:srgbClr val="CC706E"/>
          </a:solidFill>
          <a:ln/>
        </p:spPr>
        <p:style>
          <a:lnRef idx="3">
            <a:schemeClr val="lt1"/>
          </a:lnRef>
          <a:fillRef idx="1">
            <a:schemeClr val="accent2"/>
          </a:fillRef>
          <a:effectRef idx="1">
            <a:schemeClr val="accent2"/>
          </a:effectRef>
          <a:fontRef idx="minor">
            <a:schemeClr val="lt1"/>
          </a:fontRef>
        </p:style>
        <p:txBody>
          <a:bodyPr rtlCol="0" anchor="ctr"/>
          <a:lstStyle/>
          <a:p>
            <a:pPr algn="just"/>
            <a:r>
              <a:rPr lang="en-US" sz="2800" b="1" dirty="0" err="1">
                <a:solidFill>
                  <a:prstClr val="white"/>
                </a:solidFill>
                <a:latin typeface="Calibri"/>
              </a:rPr>
              <a:t>Câu</a:t>
            </a:r>
            <a:r>
              <a:rPr lang="en-US" sz="2800" b="1" dirty="0">
                <a:solidFill>
                  <a:prstClr val="white"/>
                </a:solidFill>
                <a:latin typeface="Calibri"/>
              </a:rPr>
              <a:t> 3: Con </a:t>
            </a:r>
            <a:r>
              <a:rPr lang="en-US" sz="2800" b="1" dirty="0" err="1">
                <a:solidFill>
                  <a:prstClr val="white"/>
                </a:solidFill>
                <a:latin typeface="Calibri"/>
              </a:rPr>
              <a:t>dúi</a:t>
            </a:r>
            <a:r>
              <a:rPr lang="en-US" sz="2800" b="1" dirty="0">
                <a:solidFill>
                  <a:prstClr val="white"/>
                </a:solidFill>
                <a:latin typeface="Calibri"/>
              </a:rPr>
              <a:t> </a:t>
            </a:r>
            <a:r>
              <a:rPr lang="en-US" sz="2800" b="1" dirty="0" err="1">
                <a:solidFill>
                  <a:prstClr val="white"/>
                </a:solidFill>
                <a:latin typeface="Calibri"/>
              </a:rPr>
              <a:t>báo</a:t>
            </a:r>
            <a:r>
              <a:rPr lang="en-US" sz="2800" b="1" dirty="0">
                <a:solidFill>
                  <a:prstClr val="white"/>
                </a:solidFill>
                <a:latin typeface="Calibri"/>
              </a:rPr>
              <a:t> </a:t>
            </a:r>
            <a:r>
              <a:rPr lang="en-US" sz="2800" b="1" dirty="0" err="1">
                <a:solidFill>
                  <a:prstClr val="white"/>
                </a:solidFill>
                <a:latin typeface="Calibri"/>
              </a:rPr>
              <a:t>với</a:t>
            </a:r>
            <a:r>
              <a:rPr lang="en-US" sz="2800" b="1" dirty="0">
                <a:solidFill>
                  <a:prstClr val="white"/>
                </a:solidFill>
                <a:latin typeface="Calibri"/>
              </a:rPr>
              <a:t> </a:t>
            </a:r>
            <a:r>
              <a:rPr lang="en-US" sz="2800" b="1" dirty="0" err="1">
                <a:solidFill>
                  <a:prstClr val="white"/>
                </a:solidFill>
                <a:latin typeface="Calibri"/>
              </a:rPr>
              <a:t>hai</a:t>
            </a:r>
            <a:r>
              <a:rPr lang="en-US" sz="2800" b="1" dirty="0">
                <a:solidFill>
                  <a:prstClr val="white"/>
                </a:solidFill>
                <a:latin typeface="Calibri"/>
              </a:rPr>
              <a:t> </a:t>
            </a:r>
            <a:r>
              <a:rPr lang="en-US" sz="2800" b="1" dirty="0" err="1">
                <a:solidFill>
                  <a:prstClr val="white"/>
                </a:solidFill>
                <a:latin typeface="Calibri"/>
              </a:rPr>
              <a:t>vợ</a:t>
            </a:r>
            <a:r>
              <a:rPr lang="en-US" sz="2800" b="1" dirty="0">
                <a:solidFill>
                  <a:prstClr val="white"/>
                </a:solidFill>
                <a:latin typeface="Calibri"/>
              </a:rPr>
              <a:t> </a:t>
            </a:r>
            <a:r>
              <a:rPr lang="en-US" sz="2800" b="1" dirty="0" err="1">
                <a:solidFill>
                  <a:prstClr val="white"/>
                </a:solidFill>
                <a:latin typeface="Calibri"/>
              </a:rPr>
              <a:t>chồng</a:t>
            </a:r>
            <a:r>
              <a:rPr lang="en-US" sz="2800" b="1" dirty="0">
                <a:solidFill>
                  <a:prstClr val="white"/>
                </a:solidFill>
                <a:latin typeface="Calibri"/>
              </a:rPr>
              <a:t> </a:t>
            </a:r>
            <a:r>
              <a:rPr lang="en-US" sz="2800" b="1" dirty="0" err="1">
                <a:solidFill>
                  <a:prstClr val="white"/>
                </a:solidFill>
                <a:latin typeface="Calibri"/>
              </a:rPr>
              <a:t>điều</a:t>
            </a:r>
            <a:r>
              <a:rPr lang="en-US" sz="2800" b="1" dirty="0">
                <a:solidFill>
                  <a:prstClr val="white"/>
                </a:solidFill>
                <a:latin typeface="Calibri"/>
              </a:rPr>
              <a:t> </a:t>
            </a:r>
            <a:r>
              <a:rPr lang="en-US" sz="2800" b="1" dirty="0" err="1">
                <a:solidFill>
                  <a:prstClr val="white"/>
                </a:solidFill>
                <a:latin typeface="Calibri"/>
              </a:rPr>
              <a:t>gì</a:t>
            </a:r>
            <a:r>
              <a:rPr lang="en-US" sz="2800" b="1" dirty="0">
                <a:solidFill>
                  <a:prstClr val="white"/>
                </a:solidFill>
                <a:latin typeface="Calibri"/>
              </a:rPr>
              <a:t>?</a:t>
            </a:r>
            <a:endParaRPr lang="vi-VN" sz="2800" b="1" dirty="0">
              <a:solidFill>
                <a:prstClr val="white"/>
              </a:solidFill>
              <a:latin typeface="Arial" panose="020B0604020202020204" pitchFamily="34" charset="0"/>
            </a:endParaRPr>
          </a:p>
        </p:txBody>
      </p:sp>
      <p:pic>
        <p:nvPicPr>
          <p:cNvPr id="11" name="Picture 10" descr="ga cau hoi 1.png"/>
          <p:cNvPicPr>
            <a:picLocks noChangeAspect="1"/>
          </p:cNvPicPr>
          <p:nvPr/>
        </p:nvPicPr>
        <p:blipFill>
          <a:blip r:embed="rId3">
            <a:clrChange>
              <a:clrFrom>
                <a:srgbClr val="FFFFFF"/>
              </a:clrFrom>
              <a:clrTo>
                <a:srgbClr val="FFFFFF">
                  <a:alpha val="0"/>
                </a:srgbClr>
              </a:clrTo>
            </a:clrChange>
          </a:blip>
          <a:stretch>
            <a:fillRect/>
          </a:stretch>
        </p:blipFill>
        <p:spPr>
          <a:xfrm>
            <a:off x="6881819" y="1643051"/>
            <a:ext cx="3176889" cy="2680949"/>
          </a:xfrm>
          <a:prstGeom prst="rect">
            <a:avLst/>
          </a:prstGeom>
        </p:spPr>
      </p:pic>
      <p:sp>
        <p:nvSpPr>
          <p:cNvPr id="13" name="Hexagon 12"/>
          <p:cNvSpPr/>
          <p:nvPr/>
        </p:nvSpPr>
        <p:spPr>
          <a:xfrm>
            <a:off x="2595537" y="3511418"/>
            <a:ext cx="4124239"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A : </a:t>
            </a:r>
            <a:r>
              <a:rPr lang="en-US" sz="2800" b="1" dirty="0" err="1">
                <a:solidFill>
                  <a:prstClr val="white"/>
                </a:solidFill>
                <a:latin typeface="Calibri"/>
              </a:rPr>
              <a:t>Sắp</a:t>
            </a:r>
            <a:r>
              <a:rPr lang="en-US" sz="2800" b="1" dirty="0">
                <a:solidFill>
                  <a:prstClr val="white"/>
                </a:solidFill>
                <a:latin typeface="Calibri"/>
              </a:rPr>
              <a:t> </a:t>
            </a:r>
            <a:r>
              <a:rPr lang="en-US" sz="2800" b="1" dirty="0" err="1">
                <a:solidFill>
                  <a:prstClr val="white"/>
                </a:solidFill>
                <a:latin typeface="Calibri"/>
              </a:rPr>
              <a:t>có</a:t>
            </a:r>
            <a:r>
              <a:rPr lang="en-US" sz="2800" b="1" dirty="0">
                <a:solidFill>
                  <a:prstClr val="white"/>
                </a:solidFill>
                <a:latin typeface="Calibri"/>
              </a:rPr>
              <a:t> </a:t>
            </a:r>
            <a:r>
              <a:rPr lang="en-US" sz="2800" b="1" dirty="0" err="1">
                <a:solidFill>
                  <a:prstClr val="white"/>
                </a:solidFill>
                <a:latin typeface="Calibri"/>
              </a:rPr>
              <a:t>mưa</a:t>
            </a:r>
            <a:r>
              <a:rPr lang="en-US" sz="2800" b="1" dirty="0">
                <a:solidFill>
                  <a:prstClr val="white"/>
                </a:solidFill>
                <a:latin typeface="Calibri"/>
              </a:rPr>
              <a:t> </a:t>
            </a:r>
            <a:r>
              <a:rPr lang="en-US" sz="2800" b="1" dirty="0" err="1">
                <a:solidFill>
                  <a:prstClr val="white"/>
                </a:solidFill>
                <a:latin typeface="Calibri"/>
              </a:rPr>
              <a:t>lũ</a:t>
            </a:r>
            <a:r>
              <a:rPr lang="en-US" sz="2800" b="1" dirty="0">
                <a:solidFill>
                  <a:prstClr val="white"/>
                </a:solidFill>
                <a:latin typeface="Calibri"/>
              </a:rPr>
              <a:t> </a:t>
            </a:r>
            <a:r>
              <a:rPr lang="en-US" sz="2800" b="1" dirty="0" err="1">
                <a:solidFill>
                  <a:prstClr val="white"/>
                </a:solidFill>
                <a:latin typeface="Calibri"/>
              </a:rPr>
              <a:t>lụt</a:t>
            </a:r>
            <a:endParaRPr lang="vi-VN" sz="2800" b="1" dirty="0">
              <a:solidFill>
                <a:prstClr val="white"/>
              </a:solidFill>
              <a:latin typeface="Arial" panose="020B0604020202020204" pitchFamily="34" charset="0"/>
            </a:endParaRPr>
          </a:p>
        </p:txBody>
      </p:sp>
      <p:pic>
        <p:nvPicPr>
          <p:cNvPr id="14" name="Picture 13"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94980" y="4214818"/>
            <a:ext cx="962774" cy="928694"/>
          </a:xfrm>
          <a:prstGeom prst="rect">
            <a:avLst/>
          </a:prstGeom>
        </p:spPr>
      </p:pic>
      <p:sp>
        <p:nvSpPr>
          <p:cNvPr id="15" name="Hexagon 14"/>
          <p:cNvSpPr/>
          <p:nvPr/>
        </p:nvSpPr>
        <p:spPr>
          <a:xfrm>
            <a:off x="2562722" y="4429132"/>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B: </a:t>
            </a:r>
            <a:r>
              <a:rPr lang="en-US" sz="2800" b="1" dirty="0" err="1">
                <a:solidFill>
                  <a:prstClr val="white"/>
                </a:solidFill>
                <a:latin typeface="Calibri"/>
              </a:rPr>
              <a:t>Sắp</a:t>
            </a:r>
            <a:r>
              <a:rPr lang="en-US" sz="2800" b="1" dirty="0">
                <a:solidFill>
                  <a:prstClr val="white"/>
                </a:solidFill>
                <a:latin typeface="Calibri"/>
              </a:rPr>
              <a:t> </a:t>
            </a:r>
            <a:r>
              <a:rPr lang="en-US" sz="2800" b="1" dirty="0" err="1">
                <a:solidFill>
                  <a:prstClr val="white"/>
                </a:solidFill>
                <a:latin typeface="Calibri"/>
              </a:rPr>
              <a:t>có</a:t>
            </a:r>
            <a:r>
              <a:rPr lang="en-US" sz="2800" b="1" dirty="0">
                <a:solidFill>
                  <a:prstClr val="white"/>
                </a:solidFill>
                <a:latin typeface="Calibri"/>
              </a:rPr>
              <a:t> </a:t>
            </a:r>
            <a:r>
              <a:rPr lang="en-US" sz="2800" b="1" dirty="0" err="1">
                <a:solidFill>
                  <a:prstClr val="white"/>
                </a:solidFill>
                <a:latin typeface="Calibri"/>
              </a:rPr>
              <a:t>mưa</a:t>
            </a:r>
            <a:r>
              <a:rPr lang="en-US" sz="2800" b="1" dirty="0">
                <a:solidFill>
                  <a:prstClr val="white"/>
                </a:solidFill>
                <a:latin typeface="Calibri"/>
              </a:rPr>
              <a:t> </a:t>
            </a:r>
            <a:r>
              <a:rPr lang="en-US" sz="2800" b="1" dirty="0" err="1">
                <a:solidFill>
                  <a:prstClr val="white"/>
                </a:solidFill>
                <a:latin typeface="Calibri"/>
              </a:rPr>
              <a:t>nhỏ</a:t>
            </a:r>
            <a:endParaRPr lang="vi-VN" sz="2800" b="1" dirty="0">
              <a:solidFill>
                <a:prstClr val="white"/>
              </a:solidFill>
              <a:latin typeface="Arial" panose="020B0604020202020204" pitchFamily="34" charset="0"/>
            </a:endParaRPr>
          </a:p>
        </p:txBody>
      </p:sp>
      <p:pic>
        <p:nvPicPr>
          <p:cNvPr id="16" name="Picture 15"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91370" y="5096000"/>
            <a:ext cx="962774" cy="928694"/>
          </a:xfrm>
          <a:prstGeom prst="rect">
            <a:avLst/>
          </a:prstGeom>
        </p:spPr>
      </p:pic>
      <p:sp>
        <p:nvSpPr>
          <p:cNvPr id="17" name="Hexagon 16"/>
          <p:cNvSpPr/>
          <p:nvPr/>
        </p:nvSpPr>
        <p:spPr>
          <a:xfrm>
            <a:off x="2559112" y="5310314"/>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C: </a:t>
            </a:r>
            <a:r>
              <a:rPr lang="en-US" sz="2800" b="1" dirty="0" err="1">
                <a:solidFill>
                  <a:prstClr val="white"/>
                </a:solidFill>
                <a:latin typeface="Calibri"/>
              </a:rPr>
              <a:t>Sắp</a:t>
            </a:r>
            <a:r>
              <a:rPr lang="en-US" sz="2800" b="1" dirty="0">
                <a:solidFill>
                  <a:prstClr val="white"/>
                </a:solidFill>
                <a:latin typeface="Calibri"/>
              </a:rPr>
              <a:t> </a:t>
            </a:r>
            <a:r>
              <a:rPr lang="en-US" sz="2800" b="1" dirty="0" err="1">
                <a:solidFill>
                  <a:prstClr val="white"/>
                </a:solidFill>
                <a:latin typeface="Calibri"/>
              </a:rPr>
              <a:t>hạn</a:t>
            </a:r>
            <a:r>
              <a:rPr lang="en-US" sz="2800" b="1" dirty="0">
                <a:solidFill>
                  <a:prstClr val="white"/>
                </a:solidFill>
                <a:latin typeface="Calibri"/>
              </a:rPr>
              <a:t> </a:t>
            </a:r>
            <a:r>
              <a:rPr lang="en-US" sz="2800" b="1" dirty="0" err="1">
                <a:solidFill>
                  <a:prstClr val="white"/>
                </a:solidFill>
                <a:latin typeface="Calibri"/>
              </a:rPr>
              <a:t>hán</a:t>
            </a:r>
            <a:endParaRPr lang="vi-VN" sz="2800" b="1" dirty="0">
              <a:solidFill>
                <a:prstClr val="white"/>
              </a:solidFill>
              <a:latin typeface="Arial" panose="020B0604020202020204" pitchFamily="34" charset="0"/>
            </a:endParaRPr>
          </a:p>
        </p:txBody>
      </p:sp>
      <p:pic>
        <p:nvPicPr>
          <p:cNvPr id="18" name="Picture 17"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58554" y="5985578"/>
            <a:ext cx="962774" cy="928694"/>
          </a:xfrm>
          <a:prstGeom prst="rect">
            <a:avLst/>
          </a:prstGeom>
        </p:spPr>
      </p:pic>
      <p:sp>
        <p:nvSpPr>
          <p:cNvPr id="19" name="Hexagon 18"/>
          <p:cNvSpPr/>
          <p:nvPr/>
        </p:nvSpPr>
        <p:spPr>
          <a:xfrm>
            <a:off x="2526296" y="6199892"/>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D: </a:t>
            </a:r>
            <a:r>
              <a:rPr lang="en-US" sz="2800" b="1" dirty="0" err="1">
                <a:solidFill>
                  <a:prstClr val="white"/>
                </a:solidFill>
                <a:latin typeface="Calibri"/>
              </a:rPr>
              <a:t>Sắp</a:t>
            </a:r>
            <a:r>
              <a:rPr lang="en-US" sz="2800" b="1" dirty="0">
                <a:solidFill>
                  <a:prstClr val="white"/>
                </a:solidFill>
                <a:latin typeface="Calibri"/>
              </a:rPr>
              <a:t> </a:t>
            </a:r>
            <a:r>
              <a:rPr lang="en-US" sz="2800" b="1" dirty="0" err="1">
                <a:solidFill>
                  <a:prstClr val="white"/>
                </a:solidFill>
                <a:latin typeface="Calibri"/>
              </a:rPr>
              <a:t>mưa</a:t>
            </a:r>
            <a:r>
              <a:rPr lang="en-US" sz="2800" b="1" dirty="0">
                <a:solidFill>
                  <a:prstClr val="white"/>
                </a:solidFill>
                <a:latin typeface="Calibri"/>
              </a:rPr>
              <a:t> </a:t>
            </a:r>
            <a:r>
              <a:rPr lang="en-US" sz="2800" b="1" dirty="0" err="1">
                <a:solidFill>
                  <a:prstClr val="white"/>
                </a:solidFill>
                <a:latin typeface="Calibri"/>
              </a:rPr>
              <a:t>tuyết</a:t>
            </a:r>
            <a:endParaRPr lang="vi-VN" sz="2800" b="1" dirty="0">
              <a:solidFill>
                <a:prstClr val="white"/>
              </a:solidFill>
              <a:latin typeface="Arial" panose="020B0604020202020204" pitchFamily="34" charset="0"/>
            </a:endParaRPr>
          </a:p>
        </p:txBody>
      </p:sp>
      <p:sp>
        <p:nvSpPr>
          <p:cNvPr id="32" name="TextBox 31"/>
          <p:cNvSpPr txBox="1"/>
          <p:nvPr/>
        </p:nvSpPr>
        <p:spPr>
          <a:xfrm rot="19938490">
            <a:off x="3214868" y="2246163"/>
            <a:ext cx="1869423"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Calibri"/>
              </a:rPr>
              <a:t>Yeah, </a:t>
            </a:r>
            <a:r>
              <a:rPr lang="en-US" sz="2000" b="1" dirty="0" err="1">
                <a:solidFill>
                  <a:srgbClr val="FF0000"/>
                </a:solidFill>
                <a:effectLst>
                  <a:outerShdw blurRad="38100" dist="38100" dir="2700000" algn="tl">
                    <a:srgbClr val="000000">
                      <a:alpha val="43137"/>
                    </a:srgbClr>
                  </a:outerShdw>
                </a:effectLst>
                <a:latin typeface="Calibri"/>
              </a:rPr>
              <a:t>Đúng</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rồi</a:t>
            </a:r>
            <a:r>
              <a:rPr lang="en-US" sz="2000" b="1" dirty="0">
                <a:solidFill>
                  <a:srgbClr val="FF0000"/>
                </a:solidFill>
                <a:effectLst>
                  <a:outerShdw blurRad="38100" dist="38100" dir="2700000" algn="tl">
                    <a:srgbClr val="000000">
                      <a:alpha val="43137"/>
                    </a:srgbClr>
                  </a:outerShdw>
                </a:effectLst>
                <a:latin typeface="Calibri"/>
              </a:rPr>
              <a:t>, </a:t>
            </a:r>
          </a:p>
          <a:p>
            <a:pPr algn="ctr"/>
            <a:r>
              <a:rPr lang="en-US" sz="2000" b="1" dirty="0" err="1">
                <a:solidFill>
                  <a:srgbClr val="FF0000"/>
                </a:solidFill>
                <a:effectLst>
                  <a:outerShdw blurRad="38100" dist="38100" dir="2700000" algn="tl">
                    <a:srgbClr val="000000">
                      <a:alpha val="43137"/>
                    </a:srgbClr>
                  </a:outerShdw>
                </a:effectLst>
                <a:latin typeface="Calibri"/>
              </a:rPr>
              <a:t>bạn</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giỏi</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quá</a:t>
            </a:r>
            <a:r>
              <a:rPr lang="en-US" sz="2000" b="1" dirty="0">
                <a:solidFill>
                  <a:srgbClr val="FF0000"/>
                </a:solidFill>
                <a:effectLst>
                  <a:outerShdw blurRad="38100" dist="38100" dir="2700000" algn="tl">
                    <a:srgbClr val="000000">
                      <a:alpha val="43137"/>
                    </a:srgbClr>
                  </a:outerShdw>
                </a:effectLst>
                <a:latin typeface="Calibri"/>
              </a:rPr>
              <a:t>!</a:t>
            </a:r>
            <a:endParaRPr lang="vi-VN" sz="2000" b="1" dirty="0">
              <a:solidFill>
                <a:srgbClr val="FF0000"/>
              </a:solidFill>
              <a:effectLst>
                <a:outerShdw blurRad="38100" dist="38100" dir="2700000" algn="tl">
                  <a:srgbClr val="000000">
                    <a:alpha val="43137"/>
                  </a:srgbClr>
                </a:outerShdw>
              </a:effectLst>
              <a:latin typeface="Arial" panose="020B0604020202020204" pitchFamily="34" charset="0"/>
            </a:endParaRPr>
          </a:p>
        </p:txBody>
      </p:sp>
      <p:pic>
        <p:nvPicPr>
          <p:cNvPr id="25" name="Picture 24"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710146" y="3313162"/>
            <a:ext cx="962774" cy="928694"/>
          </a:xfrm>
          <a:prstGeom prst="rect">
            <a:avLst/>
          </a:prstGeom>
        </p:spPr>
      </p:pic>
      <p:sp>
        <p:nvSpPr>
          <p:cNvPr id="22" name="TextBox 21"/>
          <p:cNvSpPr txBox="1"/>
          <p:nvPr/>
        </p:nvSpPr>
        <p:spPr>
          <a:xfrm>
            <a:off x="7453322" y="4857760"/>
            <a:ext cx="2714644" cy="400110"/>
          </a:xfrm>
          <a:prstGeom prst="rect">
            <a:avLst/>
          </a:prstGeom>
          <a:noFill/>
        </p:spPr>
        <p:txBody>
          <a:bodyPr wrap="square" rtlCol="0">
            <a:spAutoFit/>
          </a:bodyPr>
          <a:lstStyle/>
          <a:p>
            <a:pPr algn="ctr"/>
            <a:r>
              <a:rPr lang="en-US" sz="2000" b="1" dirty="0">
                <a:solidFill>
                  <a:srgbClr val="C00000"/>
                </a:solidFill>
                <a:latin typeface="Calibri"/>
              </a:rPr>
              <a:t>Ồ, </a:t>
            </a:r>
            <a:r>
              <a:rPr lang="en-US" sz="2000" b="1" dirty="0" err="1">
                <a:solidFill>
                  <a:srgbClr val="C00000"/>
                </a:solidFill>
                <a:latin typeface="Calibri"/>
              </a:rPr>
              <a:t>tiếc</a:t>
            </a:r>
            <a:r>
              <a:rPr lang="en-US" sz="2000" b="1" dirty="0">
                <a:solidFill>
                  <a:srgbClr val="C00000"/>
                </a:solidFill>
                <a:latin typeface="Calibri"/>
              </a:rPr>
              <a:t> </a:t>
            </a:r>
            <a:r>
              <a:rPr lang="en-US" sz="2000" b="1" dirty="0" err="1">
                <a:solidFill>
                  <a:srgbClr val="C00000"/>
                </a:solidFill>
                <a:latin typeface="Calibri"/>
              </a:rPr>
              <a:t>quá</a:t>
            </a:r>
            <a:r>
              <a:rPr lang="en-US" sz="2000" b="1" dirty="0">
                <a:solidFill>
                  <a:srgbClr val="C00000"/>
                </a:solidFill>
                <a:latin typeface="Calibri"/>
              </a:rPr>
              <a:t>, </a:t>
            </a:r>
            <a:r>
              <a:rPr lang="en-US" sz="2000" b="1" dirty="0" err="1">
                <a:solidFill>
                  <a:srgbClr val="C00000"/>
                </a:solidFill>
                <a:latin typeface="Calibri"/>
              </a:rPr>
              <a:t>sai</a:t>
            </a:r>
            <a:r>
              <a:rPr lang="en-US" sz="2000" b="1" dirty="0">
                <a:solidFill>
                  <a:srgbClr val="C00000"/>
                </a:solidFill>
                <a:latin typeface="Calibri"/>
              </a:rPr>
              <a:t> </a:t>
            </a:r>
            <a:r>
              <a:rPr lang="en-US" sz="2000" b="1" dirty="0" err="1">
                <a:solidFill>
                  <a:srgbClr val="C00000"/>
                </a:solidFill>
                <a:latin typeface="Calibri"/>
              </a:rPr>
              <a:t>mất</a:t>
            </a:r>
            <a:r>
              <a:rPr lang="en-US" sz="2000" b="1" dirty="0">
                <a:solidFill>
                  <a:srgbClr val="C00000"/>
                </a:solidFill>
                <a:latin typeface="Calibri"/>
              </a:rPr>
              <a:t> </a:t>
            </a:r>
            <a:r>
              <a:rPr lang="en-US" sz="2000" b="1" dirty="0" err="1">
                <a:solidFill>
                  <a:srgbClr val="C00000"/>
                </a:solidFill>
                <a:latin typeface="Calibri"/>
              </a:rPr>
              <a:t>rồi</a:t>
            </a:r>
            <a:r>
              <a:rPr lang="en-US" sz="2000" b="1" dirty="0">
                <a:solidFill>
                  <a:srgbClr val="C00000"/>
                </a:solidFill>
                <a:latin typeface="Calibri"/>
              </a:rPr>
              <a:t>!</a:t>
            </a:r>
            <a:endParaRPr lang="vi-VN" sz="2000" b="1" dirty="0">
              <a:solidFill>
                <a:srgbClr val="C00000"/>
              </a:solidFill>
              <a:latin typeface="Arial" panose="020B0604020202020204" pitchFamily="34" charset="0"/>
            </a:endParaRPr>
          </a:p>
        </p:txBody>
      </p:sp>
      <p:pic>
        <p:nvPicPr>
          <p:cNvPr id="33" name="Picture 32" descr="egg-2151891_960_720.png"/>
          <p:cNvPicPr>
            <a:picLocks noChangeAspect="1"/>
          </p:cNvPicPr>
          <p:nvPr/>
        </p:nvPicPr>
        <p:blipFill>
          <a:blip r:embed="rId5" cstate="print"/>
          <a:stretch>
            <a:fillRect/>
          </a:stretch>
        </p:blipFill>
        <p:spPr>
          <a:xfrm>
            <a:off x="4310050" y="2857496"/>
            <a:ext cx="666000" cy="666000"/>
          </a:xfrm>
          <a:prstGeom prst="rect">
            <a:avLst/>
          </a:prstGeom>
        </p:spPr>
      </p:pic>
      <p:pic>
        <p:nvPicPr>
          <p:cNvPr id="34" name="Picture 33" descr="egg-2151896__340.png"/>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6810380" y="4572008"/>
            <a:ext cx="666732" cy="666732"/>
          </a:xfrm>
          <a:prstGeom prst="rect">
            <a:avLst/>
          </a:prstGeom>
        </p:spPr>
      </p:pic>
      <p:pic>
        <p:nvPicPr>
          <p:cNvPr id="20" name="Picture 19" descr="ee376867b6edb2b7f8a1c93f2ceb4b12.png">
            <a:hlinkClick r:id="" action="ppaction://hlinkshowjump?jump=firstslide"/>
          </p:cNvPr>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8134076" y="6215082"/>
            <a:ext cx="756026" cy="756026"/>
          </a:xfrm>
          <a:prstGeom prst="rect">
            <a:avLst/>
          </a:prstGeom>
        </p:spPr>
      </p:pic>
      <p:pic>
        <p:nvPicPr>
          <p:cNvPr id="21" name="Picture 20" descr="images (3).jpg">
            <a:hlinkClick r:id="" action="ppaction://hlinkshowjump?jump=nextslide"/>
          </p:cNvPr>
          <p:cNvPicPr>
            <a:picLocks noChangeAspect="1"/>
          </p:cNvPicPr>
          <p:nvPr/>
        </p:nvPicPr>
        <p:blipFill>
          <a:blip r:embed="rId8">
            <a:clrChange>
              <a:clrFrom>
                <a:srgbClr val="FFFFFF"/>
              </a:clrFrom>
              <a:clrTo>
                <a:srgbClr val="FFFFFF">
                  <a:alpha val="0"/>
                </a:srgbClr>
              </a:clrTo>
            </a:clrChange>
          </a:blip>
          <a:srcRect l="50000" r="-1" b="46667"/>
          <a:stretch>
            <a:fillRect/>
          </a:stretch>
        </p:blipFill>
        <p:spPr>
          <a:xfrm>
            <a:off x="10152349" y="6381126"/>
            <a:ext cx="481967" cy="514098"/>
          </a:xfrm>
          <a:prstGeom prst="rect">
            <a:avLst/>
          </a:prstGeom>
        </p:spPr>
      </p:pic>
      <p:pic>
        <p:nvPicPr>
          <p:cNvPr id="23" name="Picture 22" descr="images (7).jpg"/>
          <p:cNvPicPr>
            <a:picLocks noChangeAspect="1"/>
          </p:cNvPicPr>
          <p:nvPr/>
        </p:nvPicPr>
        <p:blipFill>
          <a:blip r:embed="rId9">
            <a:clrChange>
              <a:clrFrom>
                <a:srgbClr val="FFFFFF"/>
              </a:clrFrom>
              <a:clrTo>
                <a:srgbClr val="FFFFFF">
                  <a:alpha val="0"/>
                </a:srgbClr>
              </a:clrTo>
            </a:clrChange>
          </a:blip>
          <a:stretch>
            <a:fillRect/>
          </a:stretch>
        </p:blipFill>
        <p:spPr>
          <a:xfrm>
            <a:off x="9414555" y="6373921"/>
            <a:ext cx="665303" cy="665303"/>
          </a:xfrm>
          <a:prstGeom prst="rect">
            <a:avLst/>
          </a:prstGeom>
        </p:spPr>
      </p:pic>
      <p:pic>
        <p:nvPicPr>
          <p:cNvPr id="28" name="Picture 27" descr="images (3).jpg">
            <a:hlinkClick r:id="" action="ppaction://hlinkshowjump?jump=previousslide"/>
          </p:cNvPr>
          <p:cNvPicPr>
            <a:picLocks noChangeAspect="1"/>
          </p:cNvPicPr>
          <p:nvPr/>
        </p:nvPicPr>
        <p:blipFill>
          <a:blip r:embed="rId8">
            <a:clrChange>
              <a:clrFrom>
                <a:srgbClr val="FFFFFF"/>
              </a:clrFrom>
              <a:clrTo>
                <a:srgbClr val="FFFFFF">
                  <a:alpha val="0"/>
                </a:srgbClr>
              </a:clrTo>
            </a:clrChange>
          </a:blip>
          <a:srcRect r="49999" b="50000"/>
          <a:stretch>
            <a:fillRect/>
          </a:stretch>
        </p:blipFill>
        <p:spPr>
          <a:xfrm>
            <a:off x="8847882" y="6357970"/>
            <a:ext cx="514098" cy="514098"/>
          </a:xfrm>
          <a:prstGeom prst="rect">
            <a:avLst/>
          </a:prstGeom>
        </p:spPr>
      </p:pic>
    </p:spTree>
    <p:extLst>
      <p:ext uri="{BB962C8B-B14F-4D97-AF65-F5344CB8AC3E}">
        <p14:creationId xmlns:p14="http://schemas.microsoft.com/office/powerpoint/2010/main" val="377964228"/>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5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childTnLst>
                                </p:cTn>
                              </p:par>
                            </p:childTnLst>
                          </p:cTn>
                        </p:par>
                        <p:par>
                          <p:cTn id="15" fill="hold">
                            <p:stCondLst>
                              <p:cond delay="275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750"/>
                                        <p:tgtEl>
                                          <p:spTgt spid="17"/>
                                        </p:tgtEl>
                                      </p:cBhvr>
                                    </p:animEffect>
                                  </p:childTnLst>
                                </p:cTn>
                              </p:par>
                            </p:childTnLst>
                          </p:cTn>
                        </p:par>
                        <p:par>
                          <p:cTn id="29" fill="hold">
                            <p:stCondLst>
                              <p:cond delay="425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 name="Cloud Callout 9"/>
          <p:cNvSpPr/>
          <p:nvPr/>
        </p:nvSpPr>
        <p:spPr>
          <a:xfrm>
            <a:off x="1524000" y="5466"/>
            <a:ext cx="9144000" cy="1714512"/>
          </a:xfrm>
          <a:prstGeom prst="cloudCallout">
            <a:avLst>
              <a:gd name="adj1" fmla="val 31321"/>
              <a:gd name="adj2" fmla="val 110910"/>
            </a:avLst>
          </a:prstGeom>
          <a:solidFill>
            <a:srgbClr val="CC706E"/>
          </a:solidFill>
          <a:ln/>
        </p:spPr>
        <p:style>
          <a:lnRef idx="3">
            <a:schemeClr val="lt1"/>
          </a:lnRef>
          <a:fillRef idx="1">
            <a:schemeClr val="accent2"/>
          </a:fillRef>
          <a:effectRef idx="1">
            <a:schemeClr val="accent2"/>
          </a:effectRef>
          <a:fontRef idx="minor">
            <a:schemeClr val="lt1"/>
          </a:fontRef>
        </p:style>
        <p:txBody>
          <a:bodyPr rtlCol="0" anchor="ctr"/>
          <a:lstStyle/>
          <a:p>
            <a:pPr algn="just"/>
            <a:r>
              <a:rPr lang="en-US" sz="2800" b="1" dirty="0" err="1">
                <a:solidFill>
                  <a:prstClr val="white"/>
                </a:solidFill>
                <a:latin typeface="Calibri"/>
              </a:rPr>
              <a:t>Câu</a:t>
            </a:r>
            <a:r>
              <a:rPr lang="en-US" sz="2800" b="1" dirty="0">
                <a:solidFill>
                  <a:prstClr val="white"/>
                </a:solidFill>
                <a:latin typeface="Calibri"/>
              </a:rPr>
              <a:t> 4: Hai </a:t>
            </a:r>
            <a:r>
              <a:rPr lang="en-US" sz="2800" b="1" dirty="0" err="1">
                <a:solidFill>
                  <a:prstClr val="white"/>
                </a:solidFill>
                <a:latin typeface="Calibri"/>
              </a:rPr>
              <a:t>vợ</a:t>
            </a:r>
            <a:r>
              <a:rPr lang="en-US" sz="2800" b="1" dirty="0">
                <a:solidFill>
                  <a:prstClr val="white"/>
                </a:solidFill>
                <a:latin typeface="Calibri"/>
              </a:rPr>
              <a:t> </a:t>
            </a:r>
            <a:r>
              <a:rPr lang="en-US" sz="2800" b="1" dirty="0" err="1">
                <a:solidFill>
                  <a:prstClr val="white"/>
                </a:solidFill>
                <a:latin typeface="Calibri"/>
              </a:rPr>
              <a:t>chồng</a:t>
            </a:r>
            <a:r>
              <a:rPr lang="en-US" sz="2800" b="1" dirty="0">
                <a:solidFill>
                  <a:prstClr val="white"/>
                </a:solidFill>
                <a:latin typeface="Calibri"/>
              </a:rPr>
              <a:t> ở </a:t>
            </a:r>
            <a:r>
              <a:rPr lang="en-US" sz="2800" b="1" dirty="0" err="1">
                <a:solidFill>
                  <a:prstClr val="white"/>
                </a:solidFill>
                <a:latin typeface="Calibri"/>
              </a:rPr>
              <a:t>đâu</a:t>
            </a:r>
            <a:r>
              <a:rPr lang="en-US" sz="2800" b="1" dirty="0">
                <a:solidFill>
                  <a:prstClr val="white"/>
                </a:solidFill>
                <a:latin typeface="Calibri"/>
              </a:rPr>
              <a:t> </a:t>
            </a:r>
            <a:r>
              <a:rPr lang="en-US" sz="2800" b="1" dirty="0" err="1">
                <a:solidFill>
                  <a:prstClr val="white"/>
                </a:solidFill>
                <a:latin typeface="Calibri"/>
              </a:rPr>
              <a:t>khi</a:t>
            </a:r>
            <a:r>
              <a:rPr lang="en-US" sz="2800" b="1" dirty="0">
                <a:solidFill>
                  <a:prstClr val="white"/>
                </a:solidFill>
                <a:latin typeface="Calibri"/>
              </a:rPr>
              <a:t> </a:t>
            </a:r>
            <a:r>
              <a:rPr lang="en-US" sz="2800" b="1" dirty="0" err="1">
                <a:solidFill>
                  <a:prstClr val="white"/>
                </a:solidFill>
                <a:latin typeface="Calibri"/>
              </a:rPr>
              <a:t>mưa</a:t>
            </a:r>
            <a:r>
              <a:rPr lang="en-US" sz="2800" b="1" dirty="0">
                <a:solidFill>
                  <a:prstClr val="white"/>
                </a:solidFill>
                <a:latin typeface="Calibri"/>
              </a:rPr>
              <a:t> </a:t>
            </a:r>
            <a:r>
              <a:rPr lang="en-US" sz="2800" b="1" dirty="0" err="1">
                <a:solidFill>
                  <a:prstClr val="white"/>
                </a:solidFill>
                <a:latin typeface="Calibri"/>
              </a:rPr>
              <a:t>bão</a:t>
            </a:r>
            <a:r>
              <a:rPr lang="en-US" sz="2800" b="1" dirty="0">
                <a:solidFill>
                  <a:prstClr val="white"/>
                </a:solidFill>
                <a:latin typeface="Calibri"/>
              </a:rPr>
              <a:t>?</a:t>
            </a:r>
            <a:endParaRPr lang="vi-VN" sz="2800" b="1" dirty="0">
              <a:solidFill>
                <a:prstClr val="white"/>
              </a:solidFill>
              <a:latin typeface="Arial" panose="020B0604020202020204" pitchFamily="34" charset="0"/>
            </a:endParaRPr>
          </a:p>
        </p:txBody>
      </p:sp>
      <p:pic>
        <p:nvPicPr>
          <p:cNvPr id="11" name="Picture 10" descr="ga cau hoi 1.png"/>
          <p:cNvPicPr>
            <a:picLocks noChangeAspect="1"/>
          </p:cNvPicPr>
          <p:nvPr/>
        </p:nvPicPr>
        <p:blipFill>
          <a:blip r:embed="rId3">
            <a:clrChange>
              <a:clrFrom>
                <a:srgbClr val="FFFFFF"/>
              </a:clrFrom>
              <a:clrTo>
                <a:srgbClr val="FFFFFF">
                  <a:alpha val="0"/>
                </a:srgbClr>
              </a:clrTo>
            </a:clrChange>
          </a:blip>
          <a:stretch>
            <a:fillRect/>
          </a:stretch>
        </p:blipFill>
        <p:spPr>
          <a:xfrm>
            <a:off x="7733375" y="1702359"/>
            <a:ext cx="3176889" cy="2680949"/>
          </a:xfrm>
          <a:prstGeom prst="rect">
            <a:avLst/>
          </a:prstGeom>
        </p:spPr>
      </p:pic>
      <p:sp>
        <p:nvSpPr>
          <p:cNvPr id="13" name="Hexagon 12"/>
          <p:cNvSpPr/>
          <p:nvPr/>
        </p:nvSpPr>
        <p:spPr>
          <a:xfrm>
            <a:off x="2595537" y="3511418"/>
            <a:ext cx="498547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A : ở </a:t>
            </a:r>
            <a:r>
              <a:rPr lang="en-US" sz="2800" b="1" dirty="0" err="1">
                <a:solidFill>
                  <a:prstClr val="white"/>
                </a:solidFill>
                <a:latin typeface="Calibri"/>
              </a:rPr>
              <a:t>trong</a:t>
            </a:r>
            <a:r>
              <a:rPr lang="en-US" sz="2800" b="1" dirty="0">
                <a:solidFill>
                  <a:prstClr val="white"/>
                </a:solidFill>
                <a:latin typeface="Calibri"/>
              </a:rPr>
              <a:t> </a:t>
            </a:r>
            <a:r>
              <a:rPr lang="en-US" sz="2800" b="1" dirty="0" err="1">
                <a:solidFill>
                  <a:prstClr val="white"/>
                </a:solidFill>
                <a:latin typeface="Calibri"/>
              </a:rPr>
              <a:t>khúc</a:t>
            </a:r>
            <a:r>
              <a:rPr lang="en-US" sz="2800" b="1" dirty="0">
                <a:solidFill>
                  <a:prstClr val="white"/>
                </a:solidFill>
                <a:latin typeface="Calibri"/>
              </a:rPr>
              <a:t> </a:t>
            </a:r>
            <a:r>
              <a:rPr lang="en-US" sz="2800" b="1" dirty="0" err="1">
                <a:solidFill>
                  <a:prstClr val="white"/>
                </a:solidFill>
                <a:latin typeface="Calibri"/>
              </a:rPr>
              <a:t>gỗ</a:t>
            </a:r>
            <a:r>
              <a:rPr lang="en-US" sz="2800" b="1" dirty="0">
                <a:solidFill>
                  <a:prstClr val="white"/>
                </a:solidFill>
                <a:latin typeface="Calibri"/>
              </a:rPr>
              <a:t> </a:t>
            </a:r>
            <a:r>
              <a:rPr lang="en-US" sz="2800" b="1" dirty="0" err="1">
                <a:solidFill>
                  <a:prstClr val="white"/>
                </a:solidFill>
                <a:latin typeface="Calibri"/>
              </a:rPr>
              <a:t>rỗng</a:t>
            </a:r>
            <a:endParaRPr lang="vi-VN" sz="2800" b="1" dirty="0">
              <a:solidFill>
                <a:prstClr val="white"/>
              </a:solidFill>
              <a:latin typeface="Arial" panose="020B0604020202020204" pitchFamily="34" charset="0"/>
            </a:endParaRPr>
          </a:p>
        </p:txBody>
      </p:sp>
      <p:pic>
        <p:nvPicPr>
          <p:cNvPr id="14" name="Picture 13"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94980" y="4214818"/>
            <a:ext cx="962774" cy="928694"/>
          </a:xfrm>
          <a:prstGeom prst="rect">
            <a:avLst/>
          </a:prstGeom>
        </p:spPr>
      </p:pic>
      <p:sp>
        <p:nvSpPr>
          <p:cNvPr id="15" name="Hexagon 14"/>
          <p:cNvSpPr/>
          <p:nvPr/>
        </p:nvSpPr>
        <p:spPr>
          <a:xfrm>
            <a:off x="2562721" y="4429132"/>
            <a:ext cx="498547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B: ở </a:t>
            </a:r>
            <a:r>
              <a:rPr lang="en-US" sz="2800" b="1" dirty="0" err="1">
                <a:solidFill>
                  <a:prstClr val="white"/>
                </a:solidFill>
                <a:latin typeface="Calibri"/>
              </a:rPr>
              <a:t>trên</a:t>
            </a:r>
            <a:r>
              <a:rPr lang="en-US" sz="2800" b="1" dirty="0">
                <a:solidFill>
                  <a:prstClr val="white"/>
                </a:solidFill>
                <a:latin typeface="Calibri"/>
              </a:rPr>
              <a:t> </a:t>
            </a:r>
            <a:r>
              <a:rPr lang="en-US" sz="2800" b="1" dirty="0" err="1">
                <a:solidFill>
                  <a:prstClr val="white"/>
                </a:solidFill>
                <a:latin typeface="Calibri"/>
              </a:rPr>
              <a:t>mái</a:t>
            </a:r>
            <a:r>
              <a:rPr lang="en-US" sz="2800" b="1" dirty="0">
                <a:solidFill>
                  <a:prstClr val="white"/>
                </a:solidFill>
                <a:latin typeface="Calibri"/>
              </a:rPr>
              <a:t> </a:t>
            </a:r>
            <a:r>
              <a:rPr lang="en-US" sz="2800" b="1" dirty="0" err="1">
                <a:solidFill>
                  <a:prstClr val="white"/>
                </a:solidFill>
                <a:latin typeface="Calibri"/>
              </a:rPr>
              <a:t>nhà</a:t>
            </a:r>
            <a:endParaRPr lang="vi-VN" sz="2800" b="1" dirty="0">
              <a:solidFill>
                <a:prstClr val="white"/>
              </a:solidFill>
              <a:latin typeface="Arial" panose="020B0604020202020204" pitchFamily="34" charset="0"/>
            </a:endParaRPr>
          </a:p>
        </p:txBody>
      </p:sp>
      <p:pic>
        <p:nvPicPr>
          <p:cNvPr id="16" name="Picture 15"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91370" y="5096000"/>
            <a:ext cx="962774" cy="928694"/>
          </a:xfrm>
          <a:prstGeom prst="rect">
            <a:avLst/>
          </a:prstGeom>
        </p:spPr>
      </p:pic>
      <p:sp>
        <p:nvSpPr>
          <p:cNvPr id="17" name="Hexagon 16"/>
          <p:cNvSpPr/>
          <p:nvPr/>
        </p:nvSpPr>
        <p:spPr>
          <a:xfrm>
            <a:off x="2559112" y="5310314"/>
            <a:ext cx="5021902"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C: </a:t>
            </a:r>
            <a:r>
              <a:rPr lang="en-US" sz="2800" b="1" dirty="0" err="1">
                <a:solidFill>
                  <a:prstClr val="white"/>
                </a:solidFill>
                <a:latin typeface="Calibri"/>
              </a:rPr>
              <a:t>trốn</a:t>
            </a:r>
            <a:r>
              <a:rPr lang="en-US" sz="2800" b="1" dirty="0">
                <a:solidFill>
                  <a:prstClr val="white"/>
                </a:solidFill>
                <a:latin typeface="Calibri"/>
              </a:rPr>
              <a:t> </a:t>
            </a:r>
            <a:r>
              <a:rPr lang="en-US" sz="2800" b="1" dirty="0" err="1">
                <a:solidFill>
                  <a:prstClr val="white"/>
                </a:solidFill>
                <a:latin typeface="Calibri"/>
              </a:rPr>
              <a:t>trong</a:t>
            </a:r>
            <a:r>
              <a:rPr lang="en-US" sz="2800" b="1" dirty="0">
                <a:solidFill>
                  <a:prstClr val="white"/>
                </a:solidFill>
                <a:latin typeface="Calibri"/>
              </a:rPr>
              <a:t> </a:t>
            </a:r>
            <a:r>
              <a:rPr lang="en-US" sz="2800" b="1" dirty="0" err="1">
                <a:solidFill>
                  <a:prstClr val="white"/>
                </a:solidFill>
                <a:latin typeface="Calibri"/>
              </a:rPr>
              <a:t>nhà</a:t>
            </a:r>
            <a:endParaRPr lang="vi-VN" sz="2800" b="1" dirty="0">
              <a:solidFill>
                <a:prstClr val="white"/>
              </a:solidFill>
              <a:latin typeface="Arial" panose="020B0604020202020204" pitchFamily="34" charset="0"/>
            </a:endParaRPr>
          </a:p>
        </p:txBody>
      </p:sp>
      <p:pic>
        <p:nvPicPr>
          <p:cNvPr id="18" name="Picture 17"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58554" y="5985578"/>
            <a:ext cx="962774" cy="928694"/>
          </a:xfrm>
          <a:prstGeom prst="rect">
            <a:avLst/>
          </a:prstGeom>
        </p:spPr>
      </p:pic>
      <p:sp>
        <p:nvSpPr>
          <p:cNvPr id="19" name="Hexagon 18"/>
          <p:cNvSpPr/>
          <p:nvPr/>
        </p:nvSpPr>
        <p:spPr>
          <a:xfrm>
            <a:off x="2540337" y="6050951"/>
            <a:ext cx="5050511"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D: ở </a:t>
            </a:r>
            <a:r>
              <a:rPr lang="en-US" sz="2800" b="1" dirty="0" err="1">
                <a:solidFill>
                  <a:prstClr val="white"/>
                </a:solidFill>
                <a:latin typeface="Calibri"/>
              </a:rPr>
              <a:t>nhà</a:t>
            </a:r>
            <a:r>
              <a:rPr lang="en-US" sz="2800" b="1" dirty="0">
                <a:solidFill>
                  <a:prstClr val="white"/>
                </a:solidFill>
                <a:latin typeface="Calibri"/>
              </a:rPr>
              <a:t> </a:t>
            </a:r>
            <a:r>
              <a:rPr lang="en-US" sz="2800" b="1" dirty="0" err="1">
                <a:solidFill>
                  <a:prstClr val="white"/>
                </a:solidFill>
                <a:latin typeface="Calibri"/>
              </a:rPr>
              <a:t>bạn</a:t>
            </a:r>
            <a:endParaRPr lang="vi-VN" sz="2800" b="1" dirty="0">
              <a:solidFill>
                <a:prstClr val="white"/>
              </a:solidFill>
              <a:latin typeface="Arial" panose="020B0604020202020204" pitchFamily="34" charset="0"/>
            </a:endParaRPr>
          </a:p>
        </p:txBody>
      </p:sp>
      <p:sp>
        <p:nvSpPr>
          <p:cNvPr id="32" name="TextBox 31"/>
          <p:cNvSpPr txBox="1"/>
          <p:nvPr/>
        </p:nvSpPr>
        <p:spPr>
          <a:xfrm rot="19938490">
            <a:off x="3214869" y="2246163"/>
            <a:ext cx="1869423"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Calibri"/>
              </a:rPr>
              <a:t>Yeah, </a:t>
            </a:r>
            <a:r>
              <a:rPr lang="en-US" sz="2000" b="1" dirty="0" err="1">
                <a:solidFill>
                  <a:srgbClr val="FF0000"/>
                </a:solidFill>
                <a:effectLst>
                  <a:outerShdw blurRad="38100" dist="38100" dir="2700000" algn="tl">
                    <a:srgbClr val="000000">
                      <a:alpha val="43137"/>
                    </a:srgbClr>
                  </a:outerShdw>
                </a:effectLst>
                <a:latin typeface="Calibri"/>
              </a:rPr>
              <a:t>Đúng</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rồi</a:t>
            </a:r>
            <a:r>
              <a:rPr lang="en-US" sz="2000" b="1" dirty="0">
                <a:solidFill>
                  <a:srgbClr val="FF0000"/>
                </a:solidFill>
                <a:effectLst>
                  <a:outerShdw blurRad="38100" dist="38100" dir="2700000" algn="tl">
                    <a:srgbClr val="000000">
                      <a:alpha val="43137"/>
                    </a:srgbClr>
                  </a:outerShdw>
                </a:effectLst>
                <a:latin typeface="Calibri"/>
              </a:rPr>
              <a:t>, </a:t>
            </a:r>
          </a:p>
          <a:p>
            <a:pPr algn="ctr"/>
            <a:r>
              <a:rPr lang="en-US" sz="2000" b="1" dirty="0" err="1">
                <a:solidFill>
                  <a:srgbClr val="FF0000"/>
                </a:solidFill>
                <a:effectLst>
                  <a:outerShdw blurRad="38100" dist="38100" dir="2700000" algn="tl">
                    <a:srgbClr val="000000">
                      <a:alpha val="43137"/>
                    </a:srgbClr>
                  </a:outerShdw>
                </a:effectLst>
                <a:latin typeface="Calibri"/>
              </a:rPr>
              <a:t>bạn</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giỏi</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quá</a:t>
            </a:r>
            <a:r>
              <a:rPr lang="en-US" sz="2000" b="1" dirty="0">
                <a:solidFill>
                  <a:srgbClr val="FF0000"/>
                </a:solidFill>
                <a:effectLst>
                  <a:outerShdw blurRad="38100" dist="38100" dir="2700000" algn="tl">
                    <a:srgbClr val="000000">
                      <a:alpha val="43137"/>
                    </a:srgbClr>
                  </a:outerShdw>
                </a:effectLst>
                <a:latin typeface="Calibri"/>
              </a:rPr>
              <a:t>!</a:t>
            </a:r>
            <a:endParaRPr lang="vi-VN" sz="2000" b="1" dirty="0">
              <a:solidFill>
                <a:srgbClr val="FF0000"/>
              </a:solidFill>
              <a:effectLst>
                <a:outerShdw blurRad="38100" dist="38100" dir="2700000" algn="tl">
                  <a:srgbClr val="000000">
                    <a:alpha val="43137"/>
                  </a:srgbClr>
                </a:outerShdw>
              </a:effectLst>
              <a:latin typeface="Arial" panose="020B0604020202020204" pitchFamily="34" charset="0"/>
            </a:endParaRPr>
          </a:p>
        </p:txBody>
      </p:sp>
      <p:pic>
        <p:nvPicPr>
          <p:cNvPr id="25" name="Picture 24"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710146" y="3313162"/>
            <a:ext cx="962774" cy="928694"/>
          </a:xfrm>
          <a:prstGeom prst="rect">
            <a:avLst/>
          </a:prstGeom>
        </p:spPr>
      </p:pic>
      <p:sp>
        <p:nvSpPr>
          <p:cNvPr id="22" name="TextBox 21"/>
          <p:cNvSpPr txBox="1"/>
          <p:nvPr/>
        </p:nvSpPr>
        <p:spPr>
          <a:xfrm>
            <a:off x="8376317" y="4827653"/>
            <a:ext cx="2714644" cy="400110"/>
          </a:xfrm>
          <a:prstGeom prst="rect">
            <a:avLst/>
          </a:prstGeom>
          <a:noFill/>
        </p:spPr>
        <p:txBody>
          <a:bodyPr wrap="square" rtlCol="0">
            <a:spAutoFit/>
          </a:bodyPr>
          <a:lstStyle/>
          <a:p>
            <a:pPr algn="ctr"/>
            <a:r>
              <a:rPr lang="en-US" sz="2000" b="1" dirty="0">
                <a:solidFill>
                  <a:srgbClr val="C00000"/>
                </a:solidFill>
                <a:latin typeface="Calibri"/>
              </a:rPr>
              <a:t>Ồ, </a:t>
            </a:r>
            <a:r>
              <a:rPr lang="en-US" sz="2000" b="1" dirty="0" err="1">
                <a:solidFill>
                  <a:srgbClr val="C00000"/>
                </a:solidFill>
                <a:latin typeface="Calibri"/>
              </a:rPr>
              <a:t>tiếc</a:t>
            </a:r>
            <a:r>
              <a:rPr lang="en-US" sz="2000" b="1" dirty="0">
                <a:solidFill>
                  <a:srgbClr val="C00000"/>
                </a:solidFill>
                <a:latin typeface="Calibri"/>
              </a:rPr>
              <a:t> </a:t>
            </a:r>
            <a:r>
              <a:rPr lang="en-US" sz="2000" b="1" dirty="0" err="1">
                <a:solidFill>
                  <a:srgbClr val="C00000"/>
                </a:solidFill>
                <a:latin typeface="Calibri"/>
              </a:rPr>
              <a:t>quá</a:t>
            </a:r>
            <a:r>
              <a:rPr lang="en-US" sz="2000" b="1" dirty="0">
                <a:solidFill>
                  <a:srgbClr val="C00000"/>
                </a:solidFill>
                <a:latin typeface="Calibri"/>
              </a:rPr>
              <a:t>, </a:t>
            </a:r>
            <a:r>
              <a:rPr lang="en-US" sz="2000" b="1" dirty="0" err="1">
                <a:solidFill>
                  <a:srgbClr val="C00000"/>
                </a:solidFill>
                <a:latin typeface="Calibri"/>
              </a:rPr>
              <a:t>sai</a:t>
            </a:r>
            <a:r>
              <a:rPr lang="en-US" sz="2000" b="1" dirty="0">
                <a:solidFill>
                  <a:srgbClr val="C00000"/>
                </a:solidFill>
                <a:latin typeface="Calibri"/>
              </a:rPr>
              <a:t> </a:t>
            </a:r>
            <a:r>
              <a:rPr lang="en-US" sz="2000" b="1" dirty="0" err="1">
                <a:solidFill>
                  <a:srgbClr val="C00000"/>
                </a:solidFill>
                <a:latin typeface="Calibri"/>
              </a:rPr>
              <a:t>mất</a:t>
            </a:r>
            <a:r>
              <a:rPr lang="en-US" sz="2000" b="1" dirty="0">
                <a:solidFill>
                  <a:srgbClr val="C00000"/>
                </a:solidFill>
                <a:latin typeface="Calibri"/>
              </a:rPr>
              <a:t> </a:t>
            </a:r>
            <a:r>
              <a:rPr lang="en-US" sz="2000" b="1" dirty="0" err="1">
                <a:solidFill>
                  <a:srgbClr val="C00000"/>
                </a:solidFill>
                <a:latin typeface="Calibri"/>
              </a:rPr>
              <a:t>rồi</a:t>
            </a:r>
            <a:r>
              <a:rPr lang="en-US" sz="2000" b="1" dirty="0">
                <a:solidFill>
                  <a:srgbClr val="C00000"/>
                </a:solidFill>
                <a:latin typeface="Calibri"/>
              </a:rPr>
              <a:t>!</a:t>
            </a:r>
            <a:endParaRPr lang="vi-VN" sz="2000" b="1" dirty="0">
              <a:solidFill>
                <a:srgbClr val="C00000"/>
              </a:solidFill>
              <a:latin typeface="Arial" panose="020B0604020202020204" pitchFamily="34" charset="0"/>
            </a:endParaRPr>
          </a:p>
        </p:txBody>
      </p:sp>
      <p:pic>
        <p:nvPicPr>
          <p:cNvPr id="33" name="Picture 32" descr="egg-2151891_960_720.png"/>
          <p:cNvPicPr>
            <a:picLocks noChangeAspect="1"/>
          </p:cNvPicPr>
          <p:nvPr/>
        </p:nvPicPr>
        <p:blipFill>
          <a:blip r:embed="rId5" cstate="print"/>
          <a:stretch>
            <a:fillRect/>
          </a:stretch>
        </p:blipFill>
        <p:spPr>
          <a:xfrm>
            <a:off x="4310050" y="2857496"/>
            <a:ext cx="666000" cy="666000"/>
          </a:xfrm>
          <a:prstGeom prst="rect">
            <a:avLst/>
          </a:prstGeom>
        </p:spPr>
      </p:pic>
      <p:pic>
        <p:nvPicPr>
          <p:cNvPr id="34" name="Picture 33" descr="egg-2151896__340.png"/>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7733375" y="4541901"/>
            <a:ext cx="666732" cy="666732"/>
          </a:xfrm>
          <a:prstGeom prst="rect">
            <a:avLst/>
          </a:prstGeom>
        </p:spPr>
      </p:pic>
      <p:pic>
        <p:nvPicPr>
          <p:cNvPr id="20" name="Picture 19" descr="ee376867b6edb2b7f8a1c93f2ceb4b12.png">
            <a:hlinkClick r:id="" action="ppaction://hlinkshowjump?jump=firstslide"/>
          </p:cNvPr>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8134076" y="6215082"/>
            <a:ext cx="756026" cy="756026"/>
          </a:xfrm>
          <a:prstGeom prst="rect">
            <a:avLst/>
          </a:prstGeom>
        </p:spPr>
      </p:pic>
      <p:pic>
        <p:nvPicPr>
          <p:cNvPr id="21" name="Picture 20" descr="images (3).jpg">
            <a:hlinkClick r:id="" action="ppaction://hlinkshowjump?jump=nextslide"/>
          </p:cNvPr>
          <p:cNvPicPr>
            <a:picLocks noChangeAspect="1"/>
          </p:cNvPicPr>
          <p:nvPr/>
        </p:nvPicPr>
        <p:blipFill>
          <a:blip r:embed="rId8">
            <a:clrChange>
              <a:clrFrom>
                <a:srgbClr val="FFFFFF"/>
              </a:clrFrom>
              <a:clrTo>
                <a:srgbClr val="FFFFFF">
                  <a:alpha val="0"/>
                </a:srgbClr>
              </a:clrTo>
            </a:clrChange>
          </a:blip>
          <a:srcRect l="50000" r="-1" b="46667"/>
          <a:stretch>
            <a:fillRect/>
          </a:stretch>
        </p:blipFill>
        <p:spPr>
          <a:xfrm>
            <a:off x="10152349" y="6381126"/>
            <a:ext cx="481967" cy="514098"/>
          </a:xfrm>
          <a:prstGeom prst="rect">
            <a:avLst/>
          </a:prstGeom>
        </p:spPr>
      </p:pic>
      <p:pic>
        <p:nvPicPr>
          <p:cNvPr id="23" name="Picture 22" descr="images (7).jpg"/>
          <p:cNvPicPr>
            <a:picLocks noChangeAspect="1"/>
          </p:cNvPicPr>
          <p:nvPr/>
        </p:nvPicPr>
        <p:blipFill>
          <a:blip r:embed="rId9">
            <a:clrChange>
              <a:clrFrom>
                <a:srgbClr val="FFFFFF"/>
              </a:clrFrom>
              <a:clrTo>
                <a:srgbClr val="FFFFFF">
                  <a:alpha val="0"/>
                </a:srgbClr>
              </a:clrTo>
            </a:clrChange>
          </a:blip>
          <a:stretch>
            <a:fillRect/>
          </a:stretch>
        </p:blipFill>
        <p:spPr>
          <a:xfrm>
            <a:off x="9414555" y="6373921"/>
            <a:ext cx="665303" cy="665303"/>
          </a:xfrm>
          <a:prstGeom prst="rect">
            <a:avLst/>
          </a:prstGeom>
        </p:spPr>
      </p:pic>
      <p:pic>
        <p:nvPicPr>
          <p:cNvPr id="28" name="Picture 27" descr="images (3).jpg">
            <a:hlinkClick r:id="" action="ppaction://hlinkshowjump?jump=previousslide"/>
          </p:cNvPr>
          <p:cNvPicPr>
            <a:picLocks noChangeAspect="1"/>
          </p:cNvPicPr>
          <p:nvPr/>
        </p:nvPicPr>
        <p:blipFill>
          <a:blip r:embed="rId8">
            <a:clrChange>
              <a:clrFrom>
                <a:srgbClr val="FFFFFF"/>
              </a:clrFrom>
              <a:clrTo>
                <a:srgbClr val="FFFFFF">
                  <a:alpha val="0"/>
                </a:srgbClr>
              </a:clrTo>
            </a:clrChange>
          </a:blip>
          <a:srcRect r="49999" b="50000"/>
          <a:stretch>
            <a:fillRect/>
          </a:stretch>
        </p:blipFill>
        <p:spPr>
          <a:xfrm>
            <a:off x="8847882" y="6357970"/>
            <a:ext cx="514098" cy="514098"/>
          </a:xfrm>
          <a:prstGeom prst="rect">
            <a:avLst/>
          </a:prstGeom>
        </p:spPr>
      </p:pic>
    </p:spTree>
    <p:extLst>
      <p:ext uri="{BB962C8B-B14F-4D97-AF65-F5344CB8AC3E}">
        <p14:creationId xmlns:p14="http://schemas.microsoft.com/office/powerpoint/2010/main" val="3550871611"/>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5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childTnLst>
                                </p:cTn>
                              </p:par>
                            </p:childTnLst>
                          </p:cTn>
                        </p:par>
                        <p:par>
                          <p:cTn id="15" fill="hold">
                            <p:stCondLst>
                              <p:cond delay="275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750"/>
                                        <p:tgtEl>
                                          <p:spTgt spid="17"/>
                                        </p:tgtEl>
                                      </p:cBhvr>
                                    </p:animEffect>
                                  </p:childTnLst>
                                </p:cTn>
                              </p:par>
                            </p:childTnLst>
                          </p:cTn>
                        </p:par>
                        <p:par>
                          <p:cTn id="29" fill="hold">
                            <p:stCondLst>
                              <p:cond delay="425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 name="Cloud Callout 9"/>
          <p:cNvSpPr/>
          <p:nvPr/>
        </p:nvSpPr>
        <p:spPr>
          <a:xfrm>
            <a:off x="1524000" y="5466"/>
            <a:ext cx="9144000" cy="1714512"/>
          </a:xfrm>
          <a:prstGeom prst="cloudCallout">
            <a:avLst>
              <a:gd name="adj1" fmla="val 31321"/>
              <a:gd name="adj2" fmla="val 110910"/>
            </a:avLst>
          </a:prstGeom>
          <a:solidFill>
            <a:srgbClr val="CC706E"/>
          </a:solidFill>
          <a:ln/>
        </p:spPr>
        <p:style>
          <a:lnRef idx="3">
            <a:schemeClr val="lt1"/>
          </a:lnRef>
          <a:fillRef idx="1">
            <a:schemeClr val="accent2"/>
          </a:fillRef>
          <a:effectRef idx="1">
            <a:schemeClr val="accent2"/>
          </a:effectRef>
          <a:fontRef idx="minor">
            <a:schemeClr val="lt1"/>
          </a:fontRef>
        </p:style>
        <p:txBody>
          <a:bodyPr rtlCol="0" anchor="ctr"/>
          <a:lstStyle/>
          <a:p>
            <a:pPr algn="just"/>
            <a:r>
              <a:rPr lang="en-US" sz="2800" b="1" dirty="0" err="1">
                <a:solidFill>
                  <a:prstClr val="white"/>
                </a:solidFill>
                <a:latin typeface="Calibri"/>
              </a:rPr>
              <a:t>Câu</a:t>
            </a:r>
            <a:r>
              <a:rPr lang="en-US" sz="2800" b="1" dirty="0">
                <a:solidFill>
                  <a:prstClr val="white"/>
                </a:solidFill>
                <a:latin typeface="Calibri"/>
              </a:rPr>
              <a:t> 5: </a:t>
            </a:r>
            <a:r>
              <a:rPr lang="en-US" sz="2800" b="1" dirty="0" err="1">
                <a:solidFill>
                  <a:prstClr val="white"/>
                </a:solidFill>
                <a:latin typeface="Calibri"/>
              </a:rPr>
              <a:t>Người</a:t>
            </a:r>
            <a:r>
              <a:rPr lang="en-US" sz="2800" b="1" dirty="0">
                <a:solidFill>
                  <a:prstClr val="white"/>
                </a:solidFill>
                <a:latin typeface="Calibri"/>
              </a:rPr>
              <a:t> </a:t>
            </a:r>
            <a:r>
              <a:rPr lang="en-US" sz="2800" b="1" dirty="0" err="1">
                <a:solidFill>
                  <a:prstClr val="white"/>
                </a:solidFill>
                <a:latin typeface="Calibri"/>
              </a:rPr>
              <a:t>vợ</a:t>
            </a:r>
            <a:r>
              <a:rPr lang="en-US" sz="2800" b="1" dirty="0">
                <a:solidFill>
                  <a:prstClr val="white"/>
                </a:solidFill>
                <a:latin typeface="Calibri"/>
              </a:rPr>
              <a:t> </a:t>
            </a:r>
            <a:r>
              <a:rPr lang="en-US" sz="2800" b="1" dirty="0" err="1">
                <a:solidFill>
                  <a:prstClr val="white"/>
                </a:solidFill>
                <a:latin typeface="Calibri"/>
              </a:rPr>
              <a:t>mang</a:t>
            </a:r>
            <a:r>
              <a:rPr lang="en-US" sz="2800" b="1" dirty="0">
                <a:solidFill>
                  <a:prstClr val="white"/>
                </a:solidFill>
                <a:latin typeface="Calibri"/>
              </a:rPr>
              <a:t> </a:t>
            </a:r>
            <a:r>
              <a:rPr lang="en-US" sz="2800" b="1" dirty="0" err="1">
                <a:solidFill>
                  <a:prstClr val="white"/>
                </a:solidFill>
                <a:latin typeface="Calibri"/>
              </a:rPr>
              <a:t>thai</a:t>
            </a:r>
            <a:r>
              <a:rPr lang="en-US" sz="2800" b="1" dirty="0">
                <a:solidFill>
                  <a:prstClr val="white"/>
                </a:solidFill>
                <a:latin typeface="Calibri"/>
              </a:rPr>
              <a:t> </a:t>
            </a:r>
            <a:r>
              <a:rPr lang="en-US" sz="2800" b="1" dirty="0" err="1">
                <a:solidFill>
                  <a:prstClr val="white"/>
                </a:solidFill>
                <a:latin typeface="Calibri"/>
              </a:rPr>
              <a:t>và</a:t>
            </a:r>
            <a:r>
              <a:rPr lang="en-US" sz="2800" b="1" dirty="0">
                <a:solidFill>
                  <a:prstClr val="white"/>
                </a:solidFill>
                <a:latin typeface="Calibri"/>
              </a:rPr>
              <a:t> </a:t>
            </a:r>
            <a:r>
              <a:rPr lang="en-US" sz="2800" b="1" dirty="0" err="1">
                <a:solidFill>
                  <a:prstClr val="white"/>
                </a:solidFill>
                <a:latin typeface="Calibri"/>
              </a:rPr>
              <a:t>sinh</a:t>
            </a:r>
            <a:r>
              <a:rPr lang="en-US" sz="2800" b="1" dirty="0">
                <a:solidFill>
                  <a:prstClr val="white"/>
                </a:solidFill>
                <a:latin typeface="Calibri"/>
              </a:rPr>
              <a:t> ra </a:t>
            </a:r>
            <a:r>
              <a:rPr lang="en-US" sz="2800" b="1" dirty="0" err="1">
                <a:solidFill>
                  <a:prstClr val="white"/>
                </a:solidFill>
                <a:latin typeface="Calibri"/>
              </a:rPr>
              <a:t>cái</a:t>
            </a:r>
            <a:r>
              <a:rPr lang="en-US" sz="2800" b="1" dirty="0">
                <a:solidFill>
                  <a:prstClr val="white"/>
                </a:solidFill>
                <a:latin typeface="Calibri"/>
              </a:rPr>
              <a:t> </a:t>
            </a:r>
            <a:r>
              <a:rPr lang="en-US" sz="2800" b="1" dirty="0" err="1">
                <a:solidFill>
                  <a:prstClr val="white"/>
                </a:solidFill>
                <a:latin typeface="Calibri"/>
              </a:rPr>
              <a:t>gì</a:t>
            </a:r>
            <a:r>
              <a:rPr lang="en-US" sz="2800" b="1" dirty="0">
                <a:solidFill>
                  <a:prstClr val="white"/>
                </a:solidFill>
                <a:latin typeface="Calibri"/>
              </a:rPr>
              <a:t>?</a:t>
            </a:r>
            <a:endParaRPr lang="vi-VN" sz="2800" b="1" dirty="0">
              <a:solidFill>
                <a:prstClr val="white"/>
              </a:solidFill>
              <a:latin typeface="Arial" panose="020B0604020202020204" pitchFamily="34" charset="0"/>
            </a:endParaRPr>
          </a:p>
        </p:txBody>
      </p:sp>
      <p:pic>
        <p:nvPicPr>
          <p:cNvPr id="11" name="Picture 10" descr="ga cau hoi 1.png"/>
          <p:cNvPicPr>
            <a:picLocks noChangeAspect="1"/>
          </p:cNvPicPr>
          <p:nvPr/>
        </p:nvPicPr>
        <p:blipFill>
          <a:blip r:embed="rId3">
            <a:clrChange>
              <a:clrFrom>
                <a:srgbClr val="FFFFFF"/>
              </a:clrFrom>
              <a:clrTo>
                <a:srgbClr val="FFFFFF">
                  <a:alpha val="0"/>
                </a:srgbClr>
              </a:clrTo>
            </a:clrChange>
          </a:blip>
          <a:stretch>
            <a:fillRect/>
          </a:stretch>
        </p:blipFill>
        <p:spPr>
          <a:xfrm>
            <a:off x="6881819" y="1643051"/>
            <a:ext cx="3176889" cy="2680949"/>
          </a:xfrm>
          <a:prstGeom prst="rect">
            <a:avLst/>
          </a:prstGeom>
        </p:spPr>
      </p:pic>
      <p:sp>
        <p:nvSpPr>
          <p:cNvPr id="13" name="Hexagon 12"/>
          <p:cNvSpPr/>
          <p:nvPr/>
        </p:nvSpPr>
        <p:spPr>
          <a:xfrm>
            <a:off x="2595538" y="3511418"/>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A : </a:t>
            </a:r>
            <a:r>
              <a:rPr lang="en-US" sz="2800" b="1" dirty="0" err="1">
                <a:solidFill>
                  <a:prstClr val="white"/>
                </a:solidFill>
                <a:latin typeface="Calibri"/>
              </a:rPr>
              <a:t>Quả</a:t>
            </a:r>
            <a:r>
              <a:rPr lang="en-US" sz="2800" b="1" dirty="0">
                <a:solidFill>
                  <a:prstClr val="white"/>
                </a:solidFill>
                <a:latin typeface="Calibri"/>
              </a:rPr>
              <a:t> </a:t>
            </a:r>
            <a:r>
              <a:rPr lang="en-US" sz="2800" b="1" dirty="0" err="1">
                <a:solidFill>
                  <a:prstClr val="white"/>
                </a:solidFill>
                <a:latin typeface="Calibri"/>
              </a:rPr>
              <a:t>bầu</a:t>
            </a:r>
            <a:endParaRPr lang="vi-VN" sz="2800" b="1" dirty="0">
              <a:solidFill>
                <a:prstClr val="white"/>
              </a:solidFill>
              <a:latin typeface="Arial" panose="020B0604020202020204" pitchFamily="34" charset="0"/>
            </a:endParaRPr>
          </a:p>
        </p:txBody>
      </p:sp>
      <p:pic>
        <p:nvPicPr>
          <p:cNvPr id="14" name="Picture 13"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94980" y="4214818"/>
            <a:ext cx="962774" cy="928694"/>
          </a:xfrm>
          <a:prstGeom prst="rect">
            <a:avLst/>
          </a:prstGeom>
        </p:spPr>
      </p:pic>
      <p:sp>
        <p:nvSpPr>
          <p:cNvPr id="15" name="Hexagon 14"/>
          <p:cNvSpPr/>
          <p:nvPr/>
        </p:nvSpPr>
        <p:spPr>
          <a:xfrm>
            <a:off x="2562722" y="4429132"/>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B: </a:t>
            </a:r>
            <a:r>
              <a:rPr lang="en-US" sz="2800" b="1" dirty="0" err="1">
                <a:solidFill>
                  <a:prstClr val="white"/>
                </a:solidFill>
                <a:latin typeface="Calibri"/>
              </a:rPr>
              <a:t>Em</a:t>
            </a:r>
            <a:r>
              <a:rPr lang="en-US" sz="2800" b="1" dirty="0">
                <a:solidFill>
                  <a:prstClr val="white"/>
                </a:solidFill>
                <a:latin typeface="Calibri"/>
              </a:rPr>
              <a:t> </a:t>
            </a:r>
            <a:r>
              <a:rPr lang="en-US" sz="2800" b="1" dirty="0" err="1">
                <a:solidFill>
                  <a:prstClr val="white"/>
                </a:solidFill>
                <a:latin typeface="Calibri"/>
              </a:rPr>
              <a:t>bé</a:t>
            </a:r>
            <a:endParaRPr lang="vi-VN" sz="2800" b="1" dirty="0">
              <a:solidFill>
                <a:prstClr val="white"/>
              </a:solidFill>
              <a:latin typeface="Arial" panose="020B0604020202020204" pitchFamily="34" charset="0"/>
            </a:endParaRPr>
          </a:p>
        </p:txBody>
      </p:sp>
      <p:pic>
        <p:nvPicPr>
          <p:cNvPr id="16" name="Picture 15"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91370" y="5096000"/>
            <a:ext cx="962774" cy="928694"/>
          </a:xfrm>
          <a:prstGeom prst="rect">
            <a:avLst/>
          </a:prstGeom>
        </p:spPr>
      </p:pic>
      <p:sp>
        <p:nvSpPr>
          <p:cNvPr id="17" name="Hexagon 16"/>
          <p:cNvSpPr/>
          <p:nvPr/>
        </p:nvSpPr>
        <p:spPr>
          <a:xfrm>
            <a:off x="2559112" y="5310314"/>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C: Con </a:t>
            </a:r>
            <a:r>
              <a:rPr lang="en-US" sz="2800" b="1" dirty="0" err="1">
                <a:solidFill>
                  <a:prstClr val="white"/>
                </a:solidFill>
                <a:latin typeface="Calibri"/>
              </a:rPr>
              <a:t>dúi</a:t>
            </a:r>
            <a:endParaRPr lang="vi-VN" sz="2800" b="1" dirty="0">
              <a:solidFill>
                <a:prstClr val="white"/>
              </a:solidFill>
              <a:latin typeface="Arial" panose="020B0604020202020204" pitchFamily="34" charset="0"/>
            </a:endParaRPr>
          </a:p>
        </p:txBody>
      </p:sp>
      <p:pic>
        <p:nvPicPr>
          <p:cNvPr id="18" name="Picture 17"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58554" y="5985578"/>
            <a:ext cx="962774" cy="928694"/>
          </a:xfrm>
          <a:prstGeom prst="rect">
            <a:avLst/>
          </a:prstGeom>
        </p:spPr>
      </p:pic>
      <p:sp>
        <p:nvSpPr>
          <p:cNvPr id="19" name="Hexagon 18"/>
          <p:cNvSpPr/>
          <p:nvPr/>
        </p:nvSpPr>
        <p:spPr>
          <a:xfrm>
            <a:off x="2526296" y="6199892"/>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D: </a:t>
            </a:r>
            <a:r>
              <a:rPr lang="en-US" sz="2800" b="1" dirty="0" err="1">
                <a:solidFill>
                  <a:prstClr val="white"/>
                </a:solidFill>
                <a:latin typeface="Calibri"/>
              </a:rPr>
              <a:t>Sọ</a:t>
            </a:r>
            <a:r>
              <a:rPr lang="en-US" sz="2800" b="1" dirty="0">
                <a:solidFill>
                  <a:prstClr val="white"/>
                </a:solidFill>
                <a:latin typeface="Calibri"/>
              </a:rPr>
              <a:t> </a:t>
            </a:r>
            <a:r>
              <a:rPr lang="en-US" sz="2800" b="1" dirty="0" err="1">
                <a:solidFill>
                  <a:prstClr val="white"/>
                </a:solidFill>
                <a:latin typeface="Calibri"/>
              </a:rPr>
              <a:t>dừa</a:t>
            </a:r>
            <a:endParaRPr lang="vi-VN" sz="2800" b="1" dirty="0">
              <a:solidFill>
                <a:prstClr val="white"/>
              </a:solidFill>
              <a:latin typeface="Arial" panose="020B0604020202020204" pitchFamily="34" charset="0"/>
            </a:endParaRPr>
          </a:p>
        </p:txBody>
      </p:sp>
      <p:sp>
        <p:nvSpPr>
          <p:cNvPr id="32" name="TextBox 31"/>
          <p:cNvSpPr txBox="1"/>
          <p:nvPr/>
        </p:nvSpPr>
        <p:spPr>
          <a:xfrm rot="19938490">
            <a:off x="3214869" y="2246163"/>
            <a:ext cx="1869423"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Calibri"/>
              </a:rPr>
              <a:t>Yeah, </a:t>
            </a:r>
            <a:r>
              <a:rPr lang="en-US" sz="2000" b="1" dirty="0" err="1">
                <a:solidFill>
                  <a:srgbClr val="FF0000"/>
                </a:solidFill>
                <a:effectLst>
                  <a:outerShdw blurRad="38100" dist="38100" dir="2700000" algn="tl">
                    <a:srgbClr val="000000">
                      <a:alpha val="43137"/>
                    </a:srgbClr>
                  </a:outerShdw>
                </a:effectLst>
                <a:latin typeface="Calibri"/>
              </a:rPr>
              <a:t>Đúng</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rồi</a:t>
            </a:r>
            <a:r>
              <a:rPr lang="en-US" sz="2000" b="1" dirty="0">
                <a:solidFill>
                  <a:srgbClr val="FF0000"/>
                </a:solidFill>
                <a:effectLst>
                  <a:outerShdw blurRad="38100" dist="38100" dir="2700000" algn="tl">
                    <a:srgbClr val="000000">
                      <a:alpha val="43137"/>
                    </a:srgbClr>
                  </a:outerShdw>
                </a:effectLst>
                <a:latin typeface="Calibri"/>
              </a:rPr>
              <a:t>, </a:t>
            </a:r>
          </a:p>
          <a:p>
            <a:pPr algn="ctr"/>
            <a:r>
              <a:rPr lang="en-US" sz="2000" b="1" dirty="0" err="1">
                <a:solidFill>
                  <a:srgbClr val="FF0000"/>
                </a:solidFill>
                <a:effectLst>
                  <a:outerShdw blurRad="38100" dist="38100" dir="2700000" algn="tl">
                    <a:srgbClr val="000000">
                      <a:alpha val="43137"/>
                    </a:srgbClr>
                  </a:outerShdw>
                </a:effectLst>
                <a:latin typeface="Calibri"/>
              </a:rPr>
              <a:t>bạn</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giỏi</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quá</a:t>
            </a:r>
            <a:r>
              <a:rPr lang="en-US" sz="2000" b="1" dirty="0">
                <a:solidFill>
                  <a:srgbClr val="FF0000"/>
                </a:solidFill>
                <a:effectLst>
                  <a:outerShdw blurRad="38100" dist="38100" dir="2700000" algn="tl">
                    <a:srgbClr val="000000">
                      <a:alpha val="43137"/>
                    </a:srgbClr>
                  </a:outerShdw>
                </a:effectLst>
                <a:latin typeface="Calibri"/>
              </a:rPr>
              <a:t>!</a:t>
            </a:r>
            <a:endParaRPr lang="vi-VN" sz="2000" b="1" dirty="0">
              <a:solidFill>
                <a:srgbClr val="FF0000"/>
              </a:solidFill>
              <a:effectLst>
                <a:outerShdw blurRad="38100" dist="38100" dir="2700000" algn="tl">
                  <a:srgbClr val="000000">
                    <a:alpha val="43137"/>
                  </a:srgbClr>
                </a:outerShdw>
              </a:effectLst>
              <a:latin typeface="Arial" panose="020B0604020202020204" pitchFamily="34" charset="0"/>
            </a:endParaRPr>
          </a:p>
        </p:txBody>
      </p:sp>
      <p:pic>
        <p:nvPicPr>
          <p:cNvPr id="25" name="Picture 24"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710146" y="3313162"/>
            <a:ext cx="962774" cy="928694"/>
          </a:xfrm>
          <a:prstGeom prst="rect">
            <a:avLst/>
          </a:prstGeom>
        </p:spPr>
      </p:pic>
      <p:sp>
        <p:nvSpPr>
          <p:cNvPr id="22" name="TextBox 21"/>
          <p:cNvSpPr txBox="1"/>
          <p:nvPr/>
        </p:nvSpPr>
        <p:spPr>
          <a:xfrm>
            <a:off x="7453322" y="4857760"/>
            <a:ext cx="2714644" cy="400110"/>
          </a:xfrm>
          <a:prstGeom prst="rect">
            <a:avLst/>
          </a:prstGeom>
          <a:noFill/>
        </p:spPr>
        <p:txBody>
          <a:bodyPr wrap="square" rtlCol="0">
            <a:spAutoFit/>
          </a:bodyPr>
          <a:lstStyle/>
          <a:p>
            <a:pPr algn="ctr"/>
            <a:r>
              <a:rPr lang="en-US" sz="2000" b="1" dirty="0">
                <a:solidFill>
                  <a:srgbClr val="C00000"/>
                </a:solidFill>
                <a:latin typeface="Calibri"/>
              </a:rPr>
              <a:t>Ồ, </a:t>
            </a:r>
            <a:r>
              <a:rPr lang="en-US" sz="2000" b="1" dirty="0" err="1">
                <a:solidFill>
                  <a:srgbClr val="C00000"/>
                </a:solidFill>
                <a:latin typeface="Calibri"/>
              </a:rPr>
              <a:t>tiếc</a:t>
            </a:r>
            <a:r>
              <a:rPr lang="en-US" sz="2000" b="1" dirty="0">
                <a:solidFill>
                  <a:srgbClr val="C00000"/>
                </a:solidFill>
                <a:latin typeface="Calibri"/>
              </a:rPr>
              <a:t> </a:t>
            </a:r>
            <a:r>
              <a:rPr lang="en-US" sz="2000" b="1" dirty="0" err="1">
                <a:solidFill>
                  <a:srgbClr val="C00000"/>
                </a:solidFill>
                <a:latin typeface="Calibri"/>
              </a:rPr>
              <a:t>quá</a:t>
            </a:r>
            <a:r>
              <a:rPr lang="en-US" sz="2000" b="1" dirty="0">
                <a:solidFill>
                  <a:srgbClr val="C00000"/>
                </a:solidFill>
                <a:latin typeface="Calibri"/>
              </a:rPr>
              <a:t>, </a:t>
            </a:r>
            <a:r>
              <a:rPr lang="en-US" sz="2000" b="1" dirty="0" err="1">
                <a:solidFill>
                  <a:srgbClr val="C00000"/>
                </a:solidFill>
                <a:latin typeface="Calibri"/>
              </a:rPr>
              <a:t>sai</a:t>
            </a:r>
            <a:r>
              <a:rPr lang="en-US" sz="2000" b="1" dirty="0">
                <a:solidFill>
                  <a:srgbClr val="C00000"/>
                </a:solidFill>
                <a:latin typeface="Calibri"/>
              </a:rPr>
              <a:t> </a:t>
            </a:r>
            <a:r>
              <a:rPr lang="en-US" sz="2000" b="1" dirty="0" err="1">
                <a:solidFill>
                  <a:srgbClr val="C00000"/>
                </a:solidFill>
                <a:latin typeface="Calibri"/>
              </a:rPr>
              <a:t>mất</a:t>
            </a:r>
            <a:r>
              <a:rPr lang="en-US" sz="2000" b="1" dirty="0">
                <a:solidFill>
                  <a:srgbClr val="C00000"/>
                </a:solidFill>
                <a:latin typeface="Calibri"/>
              </a:rPr>
              <a:t> </a:t>
            </a:r>
            <a:r>
              <a:rPr lang="en-US" sz="2000" b="1" dirty="0" err="1">
                <a:solidFill>
                  <a:srgbClr val="C00000"/>
                </a:solidFill>
                <a:latin typeface="Calibri"/>
              </a:rPr>
              <a:t>rồi</a:t>
            </a:r>
            <a:r>
              <a:rPr lang="en-US" sz="2000" b="1" dirty="0">
                <a:solidFill>
                  <a:srgbClr val="C00000"/>
                </a:solidFill>
                <a:latin typeface="Calibri"/>
              </a:rPr>
              <a:t>!</a:t>
            </a:r>
            <a:endParaRPr lang="vi-VN" sz="2000" b="1" dirty="0">
              <a:solidFill>
                <a:srgbClr val="C00000"/>
              </a:solidFill>
              <a:latin typeface="Arial" panose="020B0604020202020204" pitchFamily="34" charset="0"/>
            </a:endParaRPr>
          </a:p>
        </p:txBody>
      </p:sp>
      <p:pic>
        <p:nvPicPr>
          <p:cNvPr id="33" name="Picture 32" descr="egg-2151891_960_720.png"/>
          <p:cNvPicPr>
            <a:picLocks noChangeAspect="1"/>
          </p:cNvPicPr>
          <p:nvPr/>
        </p:nvPicPr>
        <p:blipFill>
          <a:blip r:embed="rId5" cstate="print"/>
          <a:stretch>
            <a:fillRect/>
          </a:stretch>
        </p:blipFill>
        <p:spPr>
          <a:xfrm>
            <a:off x="4310050" y="2857496"/>
            <a:ext cx="666000" cy="666000"/>
          </a:xfrm>
          <a:prstGeom prst="rect">
            <a:avLst/>
          </a:prstGeom>
        </p:spPr>
      </p:pic>
      <p:pic>
        <p:nvPicPr>
          <p:cNvPr id="34" name="Picture 33" descr="egg-2151896__340.png"/>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6810380" y="4572008"/>
            <a:ext cx="666732" cy="666732"/>
          </a:xfrm>
          <a:prstGeom prst="rect">
            <a:avLst/>
          </a:prstGeom>
        </p:spPr>
      </p:pic>
      <p:pic>
        <p:nvPicPr>
          <p:cNvPr id="20" name="Picture 19" descr="ee376867b6edb2b7f8a1c93f2ceb4b12.png">
            <a:hlinkClick r:id="" action="ppaction://hlinkshowjump?jump=firstslide"/>
          </p:cNvPr>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8134076" y="6215082"/>
            <a:ext cx="756026" cy="756026"/>
          </a:xfrm>
          <a:prstGeom prst="rect">
            <a:avLst/>
          </a:prstGeom>
        </p:spPr>
      </p:pic>
      <p:pic>
        <p:nvPicPr>
          <p:cNvPr id="21" name="Picture 20" descr="images (3).jpg">
            <a:hlinkClick r:id="" action="ppaction://hlinkshowjump?jump=nextslide"/>
          </p:cNvPr>
          <p:cNvPicPr>
            <a:picLocks noChangeAspect="1"/>
          </p:cNvPicPr>
          <p:nvPr/>
        </p:nvPicPr>
        <p:blipFill>
          <a:blip r:embed="rId8">
            <a:clrChange>
              <a:clrFrom>
                <a:srgbClr val="FFFFFF"/>
              </a:clrFrom>
              <a:clrTo>
                <a:srgbClr val="FFFFFF">
                  <a:alpha val="0"/>
                </a:srgbClr>
              </a:clrTo>
            </a:clrChange>
          </a:blip>
          <a:srcRect l="50000" r="-1" b="46667"/>
          <a:stretch>
            <a:fillRect/>
          </a:stretch>
        </p:blipFill>
        <p:spPr>
          <a:xfrm>
            <a:off x="10152349" y="6381126"/>
            <a:ext cx="481967" cy="514098"/>
          </a:xfrm>
          <a:prstGeom prst="rect">
            <a:avLst/>
          </a:prstGeom>
        </p:spPr>
      </p:pic>
      <p:pic>
        <p:nvPicPr>
          <p:cNvPr id="23" name="Picture 22" descr="images (7).jpg"/>
          <p:cNvPicPr>
            <a:picLocks noChangeAspect="1"/>
          </p:cNvPicPr>
          <p:nvPr/>
        </p:nvPicPr>
        <p:blipFill>
          <a:blip r:embed="rId9">
            <a:clrChange>
              <a:clrFrom>
                <a:srgbClr val="FFFFFF"/>
              </a:clrFrom>
              <a:clrTo>
                <a:srgbClr val="FFFFFF">
                  <a:alpha val="0"/>
                </a:srgbClr>
              </a:clrTo>
            </a:clrChange>
          </a:blip>
          <a:stretch>
            <a:fillRect/>
          </a:stretch>
        </p:blipFill>
        <p:spPr>
          <a:xfrm>
            <a:off x="9414555" y="6373921"/>
            <a:ext cx="665303" cy="665303"/>
          </a:xfrm>
          <a:prstGeom prst="rect">
            <a:avLst/>
          </a:prstGeom>
        </p:spPr>
      </p:pic>
      <p:pic>
        <p:nvPicPr>
          <p:cNvPr id="28" name="Picture 27" descr="images (3).jpg">
            <a:hlinkClick r:id="" action="ppaction://hlinkshowjump?jump=previousslide"/>
          </p:cNvPr>
          <p:cNvPicPr>
            <a:picLocks noChangeAspect="1"/>
          </p:cNvPicPr>
          <p:nvPr/>
        </p:nvPicPr>
        <p:blipFill>
          <a:blip r:embed="rId8">
            <a:clrChange>
              <a:clrFrom>
                <a:srgbClr val="FFFFFF"/>
              </a:clrFrom>
              <a:clrTo>
                <a:srgbClr val="FFFFFF">
                  <a:alpha val="0"/>
                </a:srgbClr>
              </a:clrTo>
            </a:clrChange>
          </a:blip>
          <a:srcRect r="49999" b="50000"/>
          <a:stretch>
            <a:fillRect/>
          </a:stretch>
        </p:blipFill>
        <p:spPr>
          <a:xfrm>
            <a:off x="8847882" y="6357970"/>
            <a:ext cx="514098" cy="514098"/>
          </a:xfrm>
          <a:prstGeom prst="rect">
            <a:avLst/>
          </a:prstGeom>
        </p:spPr>
      </p:pic>
    </p:spTree>
    <p:extLst>
      <p:ext uri="{BB962C8B-B14F-4D97-AF65-F5344CB8AC3E}">
        <p14:creationId xmlns:p14="http://schemas.microsoft.com/office/powerpoint/2010/main" val="4280847886"/>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5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childTnLst>
                                </p:cTn>
                              </p:par>
                            </p:childTnLst>
                          </p:cTn>
                        </p:par>
                        <p:par>
                          <p:cTn id="15" fill="hold">
                            <p:stCondLst>
                              <p:cond delay="275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750"/>
                                        <p:tgtEl>
                                          <p:spTgt spid="17"/>
                                        </p:tgtEl>
                                      </p:cBhvr>
                                    </p:animEffect>
                                  </p:childTnLst>
                                </p:cTn>
                              </p:par>
                            </p:childTnLst>
                          </p:cTn>
                        </p:par>
                        <p:par>
                          <p:cTn id="29" fill="hold">
                            <p:stCondLst>
                              <p:cond delay="425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 name="Cloud Callout 9"/>
          <p:cNvSpPr/>
          <p:nvPr/>
        </p:nvSpPr>
        <p:spPr>
          <a:xfrm>
            <a:off x="1524000" y="5466"/>
            <a:ext cx="9144000" cy="1714512"/>
          </a:xfrm>
          <a:prstGeom prst="cloudCallout">
            <a:avLst>
              <a:gd name="adj1" fmla="val 31321"/>
              <a:gd name="adj2" fmla="val 110910"/>
            </a:avLst>
          </a:prstGeom>
          <a:solidFill>
            <a:srgbClr val="CC706E"/>
          </a:solidFill>
          <a:ln/>
        </p:spPr>
        <p:style>
          <a:lnRef idx="3">
            <a:schemeClr val="lt1"/>
          </a:lnRef>
          <a:fillRef idx="1">
            <a:schemeClr val="accent2"/>
          </a:fillRef>
          <a:effectRef idx="1">
            <a:schemeClr val="accent2"/>
          </a:effectRef>
          <a:fontRef idx="minor">
            <a:schemeClr val="lt1"/>
          </a:fontRef>
        </p:style>
        <p:txBody>
          <a:bodyPr rtlCol="0" anchor="ctr"/>
          <a:lstStyle/>
          <a:p>
            <a:pPr algn="just"/>
            <a:r>
              <a:rPr lang="en-US" sz="2800" b="1" dirty="0" err="1">
                <a:solidFill>
                  <a:prstClr val="white"/>
                </a:solidFill>
                <a:latin typeface="Calibri"/>
              </a:rPr>
              <a:t>Câu</a:t>
            </a:r>
            <a:r>
              <a:rPr lang="en-US" sz="2800" b="1" dirty="0">
                <a:solidFill>
                  <a:prstClr val="white"/>
                </a:solidFill>
                <a:latin typeface="Calibri"/>
              </a:rPr>
              <a:t> 6: </a:t>
            </a:r>
            <a:r>
              <a:rPr lang="en-US" sz="2800" b="1" dirty="0" err="1">
                <a:solidFill>
                  <a:prstClr val="white"/>
                </a:solidFill>
                <a:latin typeface="Calibri"/>
              </a:rPr>
              <a:t>Trong</a:t>
            </a:r>
            <a:r>
              <a:rPr lang="en-US" sz="2800" b="1" dirty="0">
                <a:solidFill>
                  <a:prstClr val="white"/>
                </a:solidFill>
                <a:latin typeface="Calibri"/>
              </a:rPr>
              <a:t> </a:t>
            </a:r>
            <a:r>
              <a:rPr lang="en-US" sz="2800" b="1" dirty="0" err="1">
                <a:solidFill>
                  <a:prstClr val="white"/>
                </a:solidFill>
                <a:latin typeface="Calibri"/>
              </a:rPr>
              <a:t>bài</a:t>
            </a:r>
            <a:r>
              <a:rPr lang="en-US" sz="2800" b="1" dirty="0">
                <a:solidFill>
                  <a:prstClr val="white"/>
                </a:solidFill>
                <a:latin typeface="Calibri"/>
              </a:rPr>
              <a:t> </a:t>
            </a:r>
            <a:r>
              <a:rPr lang="en-US" sz="2800" b="1" dirty="0" err="1">
                <a:solidFill>
                  <a:prstClr val="white"/>
                </a:solidFill>
                <a:latin typeface="Calibri"/>
              </a:rPr>
              <a:t>các</a:t>
            </a:r>
            <a:r>
              <a:rPr lang="en-US" sz="2800" b="1" dirty="0">
                <a:solidFill>
                  <a:prstClr val="white"/>
                </a:solidFill>
                <a:latin typeface="Calibri"/>
              </a:rPr>
              <a:t> </a:t>
            </a:r>
            <a:r>
              <a:rPr lang="en-US" sz="2800" b="1" dirty="0" err="1">
                <a:solidFill>
                  <a:prstClr val="white"/>
                </a:solidFill>
                <a:latin typeface="Calibri"/>
              </a:rPr>
              <a:t>dân</a:t>
            </a:r>
            <a:r>
              <a:rPr lang="en-US" sz="2800" b="1" dirty="0">
                <a:solidFill>
                  <a:prstClr val="white"/>
                </a:solidFill>
                <a:latin typeface="Calibri"/>
              </a:rPr>
              <a:t> </a:t>
            </a:r>
            <a:r>
              <a:rPr lang="en-US" sz="2800" b="1" dirty="0" err="1">
                <a:solidFill>
                  <a:prstClr val="white"/>
                </a:solidFill>
                <a:latin typeface="Calibri"/>
              </a:rPr>
              <a:t>tộc</a:t>
            </a:r>
            <a:r>
              <a:rPr lang="en-US" sz="2800" b="1" dirty="0">
                <a:solidFill>
                  <a:prstClr val="white"/>
                </a:solidFill>
                <a:latin typeface="Calibri"/>
              </a:rPr>
              <a:t> </a:t>
            </a:r>
            <a:r>
              <a:rPr lang="en-US" sz="2800" b="1" dirty="0" err="1">
                <a:solidFill>
                  <a:prstClr val="white"/>
                </a:solidFill>
                <a:latin typeface="Calibri"/>
              </a:rPr>
              <a:t>được</a:t>
            </a:r>
            <a:r>
              <a:rPr lang="en-US" sz="2800" b="1" dirty="0">
                <a:solidFill>
                  <a:prstClr val="white"/>
                </a:solidFill>
                <a:latin typeface="Calibri"/>
              </a:rPr>
              <a:t> </a:t>
            </a:r>
            <a:r>
              <a:rPr lang="en-US" sz="2800" b="1" dirty="0" err="1">
                <a:solidFill>
                  <a:prstClr val="white"/>
                </a:solidFill>
                <a:latin typeface="Calibri"/>
              </a:rPr>
              <a:t>sinh</a:t>
            </a:r>
            <a:r>
              <a:rPr lang="en-US" sz="2800" b="1" dirty="0">
                <a:solidFill>
                  <a:prstClr val="white"/>
                </a:solidFill>
                <a:latin typeface="Calibri"/>
              </a:rPr>
              <a:t> ra </a:t>
            </a:r>
            <a:r>
              <a:rPr lang="en-US" sz="2800" b="1" dirty="0" err="1">
                <a:solidFill>
                  <a:prstClr val="white"/>
                </a:solidFill>
                <a:latin typeface="Calibri"/>
              </a:rPr>
              <a:t>từ</a:t>
            </a:r>
            <a:r>
              <a:rPr lang="en-US" sz="2800" b="1" dirty="0">
                <a:solidFill>
                  <a:prstClr val="white"/>
                </a:solidFill>
                <a:latin typeface="Calibri"/>
              </a:rPr>
              <a:t> </a:t>
            </a:r>
            <a:r>
              <a:rPr lang="en-US" sz="2800" b="1" dirty="0" err="1">
                <a:solidFill>
                  <a:prstClr val="white"/>
                </a:solidFill>
                <a:latin typeface="Calibri"/>
              </a:rPr>
              <a:t>đâu</a:t>
            </a:r>
            <a:r>
              <a:rPr lang="en-US" sz="2800" b="1" dirty="0">
                <a:solidFill>
                  <a:prstClr val="white"/>
                </a:solidFill>
                <a:latin typeface="Calibri"/>
              </a:rPr>
              <a:t>? </a:t>
            </a:r>
            <a:endParaRPr lang="vi-VN" sz="2800" b="1" dirty="0">
              <a:solidFill>
                <a:prstClr val="white"/>
              </a:solidFill>
              <a:latin typeface="Arial" panose="020B0604020202020204" pitchFamily="34" charset="0"/>
            </a:endParaRPr>
          </a:p>
        </p:txBody>
      </p:sp>
      <p:pic>
        <p:nvPicPr>
          <p:cNvPr id="11" name="Picture 10" descr="ga cau hoi 1.png"/>
          <p:cNvPicPr>
            <a:picLocks noChangeAspect="1"/>
          </p:cNvPicPr>
          <p:nvPr/>
        </p:nvPicPr>
        <p:blipFill>
          <a:blip r:embed="rId3">
            <a:clrChange>
              <a:clrFrom>
                <a:srgbClr val="FFFFFF"/>
              </a:clrFrom>
              <a:clrTo>
                <a:srgbClr val="FFFFFF">
                  <a:alpha val="0"/>
                </a:srgbClr>
              </a:clrTo>
            </a:clrChange>
          </a:blip>
          <a:stretch>
            <a:fillRect/>
          </a:stretch>
        </p:blipFill>
        <p:spPr>
          <a:xfrm>
            <a:off x="6881819" y="1643051"/>
            <a:ext cx="3176889" cy="2680949"/>
          </a:xfrm>
          <a:prstGeom prst="rect">
            <a:avLst/>
          </a:prstGeom>
        </p:spPr>
      </p:pic>
      <p:sp>
        <p:nvSpPr>
          <p:cNvPr id="13" name="Hexagon 12"/>
          <p:cNvSpPr/>
          <p:nvPr/>
        </p:nvSpPr>
        <p:spPr>
          <a:xfrm>
            <a:off x="2553334" y="4412868"/>
            <a:ext cx="4022162"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a:solidFill>
                  <a:prstClr val="white"/>
                </a:solidFill>
                <a:latin typeface="Calibri"/>
              </a:rPr>
              <a:t>B</a:t>
            </a:r>
            <a:r>
              <a:rPr lang="en-US" sz="2800" b="1" dirty="0">
                <a:solidFill>
                  <a:prstClr val="white"/>
                </a:solidFill>
                <a:latin typeface="Calibri"/>
              </a:rPr>
              <a:t>: </a:t>
            </a:r>
            <a:r>
              <a:rPr lang="en-US" sz="2800" b="1" dirty="0" err="1">
                <a:solidFill>
                  <a:prstClr val="white"/>
                </a:solidFill>
                <a:latin typeface="Calibri"/>
              </a:rPr>
              <a:t>Từ</a:t>
            </a:r>
            <a:r>
              <a:rPr lang="en-US" sz="2800" b="1" dirty="0">
                <a:solidFill>
                  <a:prstClr val="white"/>
                </a:solidFill>
                <a:latin typeface="Calibri"/>
              </a:rPr>
              <a:t> </a:t>
            </a:r>
            <a:r>
              <a:rPr lang="en-US" sz="2800" b="1" dirty="0" err="1">
                <a:solidFill>
                  <a:prstClr val="white"/>
                </a:solidFill>
                <a:latin typeface="Calibri"/>
              </a:rPr>
              <a:t>quả</a:t>
            </a:r>
            <a:r>
              <a:rPr lang="en-US" sz="2800" b="1" dirty="0">
                <a:solidFill>
                  <a:prstClr val="white"/>
                </a:solidFill>
                <a:latin typeface="Calibri"/>
              </a:rPr>
              <a:t> </a:t>
            </a:r>
            <a:r>
              <a:rPr lang="en-US" sz="2800" b="1" dirty="0" err="1">
                <a:solidFill>
                  <a:prstClr val="white"/>
                </a:solidFill>
                <a:latin typeface="Calibri"/>
              </a:rPr>
              <a:t>bầu</a:t>
            </a:r>
            <a:endParaRPr lang="vi-VN" sz="2800" b="1" dirty="0">
              <a:solidFill>
                <a:prstClr val="white"/>
              </a:solidFill>
              <a:latin typeface="Arial" panose="020B0604020202020204" pitchFamily="34" charset="0"/>
            </a:endParaRPr>
          </a:p>
        </p:txBody>
      </p:sp>
      <p:pic>
        <p:nvPicPr>
          <p:cNvPr id="14" name="Picture 13"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37610" y="3286124"/>
            <a:ext cx="962774" cy="928694"/>
          </a:xfrm>
          <a:prstGeom prst="rect">
            <a:avLst/>
          </a:prstGeom>
        </p:spPr>
      </p:pic>
      <p:sp>
        <p:nvSpPr>
          <p:cNvPr id="15" name="Hexagon 14"/>
          <p:cNvSpPr/>
          <p:nvPr/>
        </p:nvSpPr>
        <p:spPr>
          <a:xfrm>
            <a:off x="2505352" y="3500438"/>
            <a:ext cx="4022162"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A: </a:t>
            </a:r>
            <a:r>
              <a:rPr lang="en-US" sz="2800" b="1" dirty="0" err="1">
                <a:solidFill>
                  <a:prstClr val="white"/>
                </a:solidFill>
                <a:latin typeface="Calibri"/>
              </a:rPr>
              <a:t>Từ</a:t>
            </a:r>
            <a:r>
              <a:rPr lang="en-US" sz="2800" b="1" dirty="0">
                <a:solidFill>
                  <a:prstClr val="white"/>
                </a:solidFill>
                <a:latin typeface="Calibri"/>
              </a:rPr>
              <a:t> </a:t>
            </a:r>
            <a:r>
              <a:rPr lang="en-US" sz="2800" b="1" dirty="0" err="1">
                <a:solidFill>
                  <a:prstClr val="white"/>
                </a:solidFill>
                <a:latin typeface="Calibri"/>
              </a:rPr>
              <a:t>quả</a:t>
            </a:r>
            <a:r>
              <a:rPr lang="en-US" sz="2800" b="1" dirty="0">
                <a:solidFill>
                  <a:prstClr val="white"/>
                </a:solidFill>
                <a:latin typeface="Calibri"/>
              </a:rPr>
              <a:t> </a:t>
            </a:r>
            <a:r>
              <a:rPr lang="en-US" sz="2800" b="1" dirty="0" err="1">
                <a:solidFill>
                  <a:prstClr val="white"/>
                </a:solidFill>
                <a:latin typeface="Calibri"/>
              </a:rPr>
              <a:t>mít</a:t>
            </a:r>
            <a:endParaRPr lang="vi-VN" sz="2800" b="1" dirty="0">
              <a:solidFill>
                <a:prstClr val="white"/>
              </a:solidFill>
              <a:latin typeface="Arial" panose="020B0604020202020204" pitchFamily="34" charset="0"/>
            </a:endParaRPr>
          </a:p>
        </p:txBody>
      </p:sp>
      <p:pic>
        <p:nvPicPr>
          <p:cNvPr id="16" name="Picture 15"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91370" y="5096000"/>
            <a:ext cx="962774" cy="928694"/>
          </a:xfrm>
          <a:prstGeom prst="rect">
            <a:avLst/>
          </a:prstGeom>
        </p:spPr>
      </p:pic>
      <p:sp>
        <p:nvSpPr>
          <p:cNvPr id="17" name="Hexagon 16"/>
          <p:cNvSpPr/>
          <p:nvPr/>
        </p:nvSpPr>
        <p:spPr>
          <a:xfrm>
            <a:off x="2559112" y="5310314"/>
            <a:ext cx="4022162"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C: </a:t>
            </a:r>
            <a:r>
              <a:rPr lang="en-US" sz="2800" b="1" dirty="0" err="1">
                <a:solidFill>
                  <a:prstClr val="white"/>
                </a:solidFill>
                <a:latin typeface="Calibri"/>
              </a:rPr>
              <a:t>Từ</a:t>
            </a:r>
            <a:r>
              <a:rPr lang="en-US" sz="2800" b="1" dirty="0">
                <a:solidFill>
                  <a:prstClr val="white"/>
                </a:solidFill>
                <a:latin typeface="Calibri"/>
              </a:rPr>
              <a:t> </a:t>
            </a:r>
            <a:r>
              <a:rPr lang="en-US" sz="2800" b="1" dirty="0" err="1">
                <a:solidFill>
                  <a:prstClr val="white"/>
                </a:solidFill>
                <a:latin typeface="Calibri"/>
              </a:rPr>
              <a:t>sọ</a:t>
            </a:r>
            <a:r>
              <a:rPr lang="en-US" sz="2800" b="1" dirty="0">
                <a:solidFill>
                  <a:prstClr val="white"/>
                </a:solidFill>
                <a:latin typeface="Calibri"/>
              </a:rPr>
              <a:t> </a:t>
            </a:r>
            <a:r>
              <a:rPr lang="en-US" sz="2800" b="1" dirty="0" err="1">
                <a:solidFill>
                  <a:prstClr val="white"/>
                </a:solidFill>
                <a:latin typeface="Calibri"/>
              </a:rPr>
              <a:t>dừa</a:t>
            </a:r>
            <a:endParaRPr lang="vi-VN" sz="2800" b="1" dirty="0">
              <a:solidFill>
                <a:prstClr val="white"/>
              </a:solidFill>
              <a:latin typeface="Arial" panose="020B0604020202020204" pitchFamily="34" charset="0"/>
            </a:endParaRPr>
          </a:p>
        </p:txBody>
      </p:sp>
      <p:pic>
        <p:nvPicPr>
          <p:cNvPr id="18" name="Picture 17"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58554" y="5985578"/>
            <a:ext cx="962774" cy="928694"/>
          </a:xfrm>
          <a:prstGeom prst="rect">
            <a:avLst/>
          </a:prstGeom>
        </p:spPr>
      </p:pic>
      <p:sp>
        <p:nvSpPr>
          <p:cNvPr id="19" name="Hexagon 18"/>
          <p:cNvSpPr/>
          <p:nvPr/>
        </p:nvSpPr>
        <p:spPr>
          <a:xfrm>
            <a:off x="2526296" y="6199892"/>
            <a:ext cx="415123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Calibri"/>
              </a:rPr>
              <a:t>D: </a:t>
            </a:r>
            <a:r>
              <a:rPr lang="en-US" sz="2800" b="1" dirty="0" err="1">
                <a:solidFill>
                  <a:prstClr val="white"/>
                </a:solidFill>
                <a:latin typeface="Calibri"/>
              </a:rPr>
              <a:t>Từ</a:t>
            </a:r>
            <a:r>
              <a:rPr lang="en-US" sz="2800" b="1" dirty="0">
                <a:solidFill>
                  <a:prstClr val="white"/>
                </a:solidFill>
                <a:latin typeface="Calibri"/>
              </a:rPr>
              <a:t> </a:t>
            </a:r>
            <a:r>
              <a:rPr lang="en-US" sz="2800" b="1" dirty="0" err="1">
                <a:solidFill>
                  <a:prstClr val="white"/>
                </a:solidFill>
                <a:latin typeface="Calibri"/>
              </a:rPr>
              <a:t>bọc</a:t>
            </a:r>
            <a:r>
              <a:rPr lang="en-US" sz="2800" b="1" dirty="0">
                <a:solidFill>
                  <a:prstClr val="white"/>
                </a:solidFill>
                <a:latin typeface="Calibri"/>
              </a:rPr>
              <a:t> tram </a:t>
            </a:r>
            <a:r>
              <a:rPr lang="en-US" sz="2800" b="1" dirty="0" err="1">
                <a:solidFill>
                  <a:prstClr val="white"/>
                </a:solidFill>
                <a:latin typeface="Calibri"/>
              </a:rPr>
              <a:t>trứng</a:t>
            </a:r>
            <a:endParaRPr lang="vi-VN" sz="2800" b="1" dirty="0">
              <a:solidFill>
                <a:prstClr val="white"/>
              </a:solidFill>
              <a:latin typeface="Arial" panose="020B0604020202020204" pitchFamily="34" charset="0"/>
            </a:endParaRPr>
          </a:p>
        </p:txBody>
      </p:sp>
      <p:sp>
        <p:nvSpPr>
          <p:cNvPr id="32" name="TextBox 31"/>
          <p:cNvSpPr txBox="1"/>
          <p:nvPr/>
        </p:nvSpPr>
        <p:spPr>
          <a:xfrm rot="19938490">
            <a:off x="3214868" y="2246163"/>
            <a:ext cx="1869423"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Calibri"/>
              </a:rPr>
              <a:t>Yeah, </a:t>
            </a:r>
            <a:r>
              <a:rPr lang="en-US" sz="2000" b="1" dirty="0" err="1">
                <a:solidFill>
                  <a:srgbClr val="FF0000"/>
                </a:solidFill>
                <a:effectLst>
                  <a:outerShdw blurRad="38100" dist="38100" dir="2700000" algn="tl">
                    <a:srgbClr val="000000">
                      <a:alpha val="43137"/>
                    </a:srgbClr>
                  </a:outerShdw>
                </a:effectLst>
                <a:latin typeface="Calibri"/>
              </a:rPr>
              <a:t>Đúng</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rồi</a:t>
            </a:r>
            <a:r>
              <a:rPr lang="en-US" sz="2000" b="1" dirty="0">
                <a:solidFill>
                  <a:srgbClr val="FF0000"/>
                </a:solidFill>
                <a:effectLst>
                  <a:outerShdw blurRad="38100" dist="38100" dir="2700000" algn="tl">
                    <a:srgbClr val="000000">
                      <a:alpha val="43137"/>
                    </a:srgbClr>
                  </a:outerShdw>
                </a:effectLst>
                <a:latin typeface="Calibri"/>
              </a:rPr>
              <a:t>, </a:t>
            </a:r>
          </a:p>
          <a:p>
            <a:pPr algn="ctr"/>
            <a:r>
              <a:rPr lang="en-US" sz="2000" b="1" dirty="0" err="1">
                <a:solidFill>
                  <a:srgbClr val="FF0000"/>
                </a:solidFill>
                <a:effectLst>
                  <a:outerShdw blurRad="38100" dist="38100" dir="2700000" algn="tl">
                    <a:srgbClr val="000000">
                      <a:alpha val="43137"/>
                    </a:srgbClr>
                  </a:outerShdw>
                </a:effectLst>
                <a:latin typeface="Calibri"/>
              </a:rPr>
              <a:t>bạn</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giỏi</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quá</a:t>
            </a:r>
            <a:r>
              <a:rPr lang="en-US" sz="2000" b="1" dirty="0">
                <a:solidFill>
                  <a:srgbClr val="FF0000"/>
                </a:solidFill>
                <a:effectLst>
                  <a:outerShdw blurRad="38100" dist="38100" dir="2700000" algn="tl">
                    <a:srgbClr val="000000">
                      <a:alpha val="43137"/>
                    </a:srgbClr>
                  </a:outerShdw>
                </a:effectLst>
                <a:latin typeface="Calibri"/>
              </a:rPr>
              <a:t>!</a:t>
            </a:r>
            <a:endParaRPr lang="vi-VN" sz="2000" b="1" dirty="0">
              <a:solidFill>
                <a:srgbClr val="FF0000"/>
              </a:solidFill>
              <a:effectLst>
                <a:outerShdw blurRad="38100" dist="38100" dir="2700000" algn="tl">
                  <a:srgbClr val="000000">
                    <a:alpha val="43137"/>
                  </a:srgbClr>
                </a:outerShdw>
              </a:effectLst>
              <a:latin typeface="Arial" panose="020B0604020202020204" pitchFamily="34" charset="0"/>
            </a:endParaRPr>
          </a:p>
        </p:txBody>
      </p:sp>
      <p:pic>
        <p:nvPicPr>
          <p:cNvPr id="25" name="Picture 24"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67942" y="4214612"/>
            <a:ext cx="962774" cy="928694"/>
          </a:xfrm>
          <a:prstGeom prst="rect">
            <a:avLst/>
          </a:prstGeom>
        </p:spPr>
      </p:pic>
      <p:sp>
        <p:nvSpPr>
          <p:cNvPr id="22" name="TextBox 21"/>
          <p:cNvSpPr txBox="1"/>
          <p:nvPr/>
        </p:nvSpPr>
        <p:spPr>
          <a:xfrm>
            <a:off x="7453322" y="4857760"/>
            <a:ext cx="2714644" cy="400110"/>
          </a:xfrm>
          <a:prstGeom prst="rect">
            <a:avLst/>
          </a:prstGeom>
          <a:noFill/>
        </p:spPr>
        <p:txBody>
          <a:bodyPr wrap="square" rtlCol="0">
            <a:spAutoFit/>
          </a:bodyPr>
          <a:lstStyle/>
          <a:p>
            <a:pPr algn="ctr"/>
            <a:r>
              <a:rPr lang="en-US" sz="2000" b="1" dirty="0">
                <a:solidFill>
                  <a:srgbClr val="C00000"/>
                </a:solidFill>
                <a:latin typeface="Calibri"/>
              </a:rPr>
              <a:t>Ồ, </a:t>
            </a:r>
            <a:r>
              <a:rPr lang="en-US" sz="2000" b="1" dirty="0" err="1">
                <a:solidFill>
                  <a:srgbClr val="C00000"/>
                </a:solidFill>
                <a:latin typeface="Calibri"/>
              </a:rPr>
              <a:t>tiếc</a:t>
            </a:r>
            <a:r>
              <a:rPr lang="en-US" sz="2000" b="1" dirty="0">
                <a:solidFill>
                  <a:srgbClr val="C00000"/>
                </a:solidFill>
                <a:latin typeface="Calibri"/>
              </a:rPr>
              <a:t> </a:t>
            </a:r>
            <a:r>
              <a:rPr lang="en-US" sz="2000" b="1" dirty="0" err="1">
                <a:solidFill>
                  <a:srgbClr val="C00000"/>
                </a:solidFill>
                <a:latin typeface="Calibri"/>
              </a:rPr>
              <a:t>quá</a:t>
            </a:r>
            <a:r>
              <a:rPr lang="en-US" sz="2000" b="1" dirty="0">
                <a:solidFill>
                  <a:srgbClr val="C00000"/>
                </a:solidFill>
                <a:latin typeface="Calibri"/>
              </a:rPr>
              <a:t>, </a:t>
            </a:r>
            <a:r>
              <a:rPr lang="en-US" sz="2000" b="1" dirty="0" err="1">
                <a:solidFill>
                  <a:srgbClr val="C00000"/>
                </a:solidFill>
                <a:latin typeface="Calibri"/>
              </a:rPr>
              <a:t>sai</a:t>
            </a:r>
            <a:r>
              <a:rPr lang="en-US" sz="2000" b="1" dirty="0">
                <a:solidFill>
                  <a:srgbClr val="C00000"/>
                </a:solidFill>
                <a:latin typeface="Calibri"/>
              </a:rPr>
              <a:t> </a:t>
            </a:r>
            <a:r>
              <a:rPr lang="en-US" sz="2000" b="1" dirty="0" err="1">
                <a:solidFill>
                  <a:srgbClr val="C00000"/>
                </a:solidFill>
                <a:latin typeface="Calibri"/>
              </a:rPr>
              <a:t>mất</a:t>
            </a:r>
            <a:r>
              <a:rPr lang="en-US" sz="2000" b="1" dirty="0">
                <a:solidFill>
                  <a:srgbClr val="C00000"/>
                </a:solidFill>
                <a:latin typeface="Calibri"/>
              </a:rPr>
              <a:t> </a:t>
            </a:r>
            <a:r>
              <a:rPr lang="en-US" sz="2000" b="1" dirty="0" err="1">
                <a:solidFill>
                  <a:srgbClr val="C00000"/>
                </a:solidFill>
                <a:latin typeface="Calibri"/>
              </a:rPr>
              <a:t>rồi</a:t>
            </a:r>
            <a:r>
              <a:rPr lang="en-US" sz="2000" b="1" dirty="0">
                <a:solidFill>
                  <a:srgbClr val="C00000"/>
                </a:solidFill>
                <a:latin typeface="Calibri"/>
              </a:rPr>
              <a:t>!</a:t>
            </a:r>
            <a:endParaRPr lang="vi-VN" sz="2000" b="1" dirty="0">
              <a:solidFill>
                <a:srgbClr val="C00000"/>
              </a:solidFill>
              <a:latin typeface="Arial" panose="020B0604020202020204" pitchFamily="34" charset="0"/>
            </a:endParaRPr>
          </a:p>
        </p:txBody>
      </p:sp>
      <p:pic>
        <p:nvPicPr>
          <p:cNvPr id="33" name="Picture 32" descr="egg-2151891_960_720.png"/>
          <p:cNvPicPr>
            <a:picLocks noChangeAspect="1"/>
          </p:cNvPicPr>
          <p:nvPr/>
        </p:nvPicPr>
        <p:blipFill>
          <a:blip r:embed="rId5" cstate="print"/>
          <a:stretch>
            <a:fillRect/>
          </a:stretch>
        </p:blipFill>
        <p:spPr>
          <a:xfrm>
            <a:off x="4310050" y="2857496"/>
            <a:ext cx="666000" cy="666000"/>
          </a:xfrm>
          <a:prstGeom prst="rect">
            <a:avLst/>
          </a:prstGeom>
        </p:spPr>
      </p:pic>
      <p:pic>
        <p:nvPicPr>
          <p:cNvPr id="34" name="Picture 33" descr="egg-2151896__340.png"/>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6810380" y="4572008"/>
            <a:ext cx="666732" cy="666732"/>
          </a:xfrm>
          <a:prstGeom prst="rect">
            <a:avLst/>
          </a:prstGeom>
        </p:spPr>
      </p:pic>
      <p:pic>
        <p:nvPicPr>
          <p:cNvPr id="20" name="Picture 19" descr="ee376867b6edb2b7f8a1c93f2ceb4b12.png">
            <a:hlinkClick r:id="" action="ppaction://hlinkshowjump?jump=firstslide"/>
          </p:cNvPr>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8134076" y="6215082"/>
            <a:ext cx="756026" cy="756026"/>
          </a:xfrm>
          <a:prstGeom prst="rect">
            <a:avLst/>
          </a:prstGeom>
        </p:spPr>
      </p:pic>
      <p:pic>
        <p:nvPicPr>
          <p:cNvPr id="21" name="Picture 20" descr="images (3).jpg">
            <a:hlinkClick r:id="" action="ppaction://hlinkshowjump?jump=nextslide"/>
          </p:cNvPr>
          <p:cNvPicPr>
            <a:picLocks noChangeAspect="1"/>
          </p:cNvPicPr>
          <p:nvPr/>
        </p:nvPicPr>
        <p:blipFill>
          <a:blip r:embed="rId8">
            <a:clrChange>
              <a:clrFrom>
                <a:srgbClr val="FFFFFF"/>
              </a:clrFrom>
              <a:clrTo>
                <a:srgbClr val="FFFFFF">
                  <a:alpha val="0"/>
                </a:srgbClr>
              </a:clrTo>
            </a:clrChange>
          </a:blip>
          <a:srcRect l="50000" r="-1" b="46667"/>
          <a:stretch>
            <a:fillRect/>
          </a:stretch>
        </p:blipFill>
        <p:spPr>
          <a:xfrm>
            <a:off x="10152349" y="6381126"/>
            <a:ext cx="481967" cy="514098"/>
          </a:xfrm>
          <a:prstGeom prst="rect">
            <a:avLst/>
          </a:prstGeom>
        </p:spPr>
      </p:pic>
      <p:pic>
        <p:nvPicPr>
          <p:cNvPr id="23" name="Picture 22" descr="images (7).jpg"/>
          <p:cNvPicPr>
            <a:picLocks noChangeAspect="1"/>
          </p:cNvPicPr>
          <p:nvPr/>
        </p:nvPicPr>
        <p:blipFill>
          <a:blip r:embed="rId9">
            <a:clrChange>
              <a:clrFrom>
                <a:srgbClr val="FFFFFF"/>
              </a:clrFrom>
              <a:clrTo>
                <a:srgbClr val="FFFFFF">
                  <a:alpha val="0"/>
                </a:srgbClr>
              </a:clrTo>
            </a:clrChange>
          </a:blip>
          <a:stretch>
            <a:fillRect/>
          </a:stretch>
        </p:blipFill>
        <p:spPr>
          <a:xfrm>
            <a:off x="9414555" y="6373921"/>
            <a:ext cx="665303" cy="665303"/>
          </a:xfrm>
          <a:prstGeom prst="rect">
            <a:avLst/>
          </a:prstGeom>
        </p:spPr>
      </p:pic>
      <p:pic>
        <p:nvPicPr>
          <p:cNvPr id="28" name="Picture 27" descr="images (3).jpg">
            <a:hlinkClick r:id="" action="ppaction://hlinkshowjump?jump=previousslide"/>
          </p:cNvPr>
          <p:cNvPicPr>
            <a:picLocks noChangeAspect="1"/>
          </p:cNvPicPr>
          <p:nvPr/>
        </p:nvPicPr>
        <p:blipFill>
          <a:blip r:embed="rId8">
            <a:clrChange>
              <a:clrFrom>
                <a:srgbClr val="FFFFFF"/>
              </a:clrFrom>
              <a:clrTo>
                <a:srgbClr val="FFFFFF">
                  <a:alpha val="0"/>
                </a:srgbClr>
              </a:clrTo>
            </a:clrChange>
          </a:blip>
          <a:srcRect r="49999" b="50000"/>
          <a:stretch>
            <a:fillRect/>
          </a:stretch>
        </p:blipFill>
        <p:spPr>
          <a:xfrm>
            <a:off x="8847882" y="6357970"/>
            <a:ext cx="514098" cy="514098"/>
          </a:xfrm>
          <a:prstGeom prst="rect">
            <a:avLst/>
          </a:prstGeom>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000"/>
                                        <p:tgtEl>
                                          <p:spTgt spid="15"/>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20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par>
                          <p:cTn id="22" fill="hold">
                            <p:stCondLst>
                              <p:cond delay="60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par>
                          <p:cTn id="29" fill="hold">
                            <p:stCondLst>
                              <p:cond delay="8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9" name="Picture 8" descr="ee376867b6edb2b7f8a1c93f2ceb4b12.png">
            <a:hlinkClick r:id="" action="ppaction://hlinkshowjump?jump=firstslide"/>
          </p:cNvPr>
          <p:cNvPicPr>
            <a:picLocks noChangeAspect="1"/>
          </p:cNvPicPr>
          <p:nvPr/>
        </p:nvPicPr>
        <p:blipFill>
          <a:blip r:embed="rId3" cstate="print">
            <a:clrChange>
              <a:clrFrom>
                <a:srgbClr val="000000">
                  <a:alpha val="0"/>
                </a:srgbClr>
              </a:clrFrom>
              <a:clrTo>
                <a:srgbClr val="000000">
                  <a:alpha val="0"/>
                </a:srgbClr>
              </a:clrTo>
            </a:clrChange>
          </a:blip>
          <a:stretch>
            <a:fillRect/>
          </a:stretch>
        </p:blipFill>
        <p:spPr>
          <a:xfrm>
            <a:off x="9049800" y="6130110"/>
            <a:ext cx="756026" cy="756026"/>
          </a:xfrm>
          <a:prstGeom prst="rect">
            <a:avLst/>
          </a:prstGeom>
        </p:spPr>
      </p:pic>
      <p:pic>
        <p:nvPicPr>
          <p:cNvPr id="12" name="Picture 11" descr="images (5).jpg"/>
          <p:cNvPicPr>
            <a:picLocks noChangeAspect="1"/>
          </p:cNvPicPr>
          <p:nvPr/>
        </p:nvPicPr>
        <p:blipFill>
          <a:blip r:embed="rId4">
            <a:clrChange>
              <a:clrFrom>
                <a:srgbClr val="FFFFFF"/>
              </a:clrFrom>
              <a:clrTo>
                <a:srgbClr val="FFFFFF">
                  <a:alpha val="0"/>
                </a:srgbClr>
              </a:clrTo>
            </a:clrChange>
            <a:lum bright="10000"/>
          </a:blip>
          <a:stretch>
            <a:fillRect/>
          </a:stretch>
        </p:blipFill>
        <p:spPr>
          <a:xfrm>
            <a:off x="9862656" y="6186408"/>
            <a:ext cx="612000" cy="612000"/>
          </a:xfrm>
          <a:prstGeom prst="rect">
            <a:avLst/>
          </a:prstGeom>
        </p:spPr>
      </p:pic>
      <p:pic>
        <p:nvPicPr>
          <p:cNvPr id="3"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9544" y="980729"/>
            <a:ext cx="2952328" cy="5905408"/>
          </a:xfrm>
          <a:prstGeom prst="rect">
            <a:avLst/>
          </a:prstGeom>
        </p:spPr>
      </p:pic>
      <p:sp>
        <p:nvSpPr>
          <p:cNvPr id="4" name="Cloud Callout 3"/>
          <p:cNvSpPr/>
          <p:nvPr/>
        </p:nvSpPr>
        <p:spPr>
          <a:xfrm>
            <a:off x="2423593" y="-207403"/>
            <a:ext cx="6428157" cy="2376264"/>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TextBox 4"/>
          <p:cNvSpPr txBox="1"/>
          <p:nvPr/>
        </p:nvSpPr>
        <p:spPr>
          <a:xfrm>
            <a:off x="3503712" y="89886"/>
            <a:ext cx="3960440" cy="2092881"/>
          </a:xfrm>
          <a:prstGeom prst="rect">
            <a:avLst/>
          </a:prstGeom>
          <a:noFill/>
        </p:spPr>
        <p:txBody>
          <a:bodyPr wrap="square" rtlCol="0">
            <a:spAutoFit/>
          </a:bodyPr>
          <a:lstStyle/>
          <a:p>
            <a:r>
              <a:rPr lang="en-US" sz="2800" b="1" dirty="0" err="1">
                <a:solidFill>
                  <a:srgbClr val="FF0000"/>
                </a:solidFill>
                <a:latin typeface="Calibri"/>
              </a:rPr>
              <a:t>Oa</a:t>
            </a:r>
            <a:r>
              <a:rPr lang="en-US" sz="2800" b="1" dirty="0">
                <a:solidFill>
                  <a:srgbClr val="FF0000"/>
                </a:solidFill>
                <a:latin typeface="Calibri"/>
              </a:rPr>
              <a:t>! </a:t>
            </a:r>
            <a:r>
              <a:rPr lang="en-US" sz="2800" b="1" dirty="0" err="1">
                <a:solidFill>
                  <a:srgbClr val="FF0000"/>
                </a:solidFill>
                <a:latin typeface="Calibri"/>
              </a:rPr>
              <a:t>Bạn</a:t>
            </a:r>
            <a:r>
              <a:rPr lang="en-US" sz="2800" b="1" dirty="0">
                <a:solidFill>
                  <a:srgbClr val="FF0000"/>
                </a:solidFill>
                <a:latin typeface="Calibri"/>
              </a:rPr>
              <a:t> </a:t>
            </a:r>
            <a:r>
              <a:rPr lang="en-US" sz="2800" b="1" dirty="0" err="1">
                <a:solidFill>
                  <a:srgbClr val="FF0000"/>
                </a:solidFill>
                <a:latin typeface="Calibri"/>
              </a:rPr>
              <a:t>thật</a:t>
            </a:r>
            <a:r>
              <a:rPr lang="en-US" sz="2800" b="1" dirty="0">
                <a:solidFill>
                  <a:srgbClr val="FF0000"/>
                </a:solidFill>
                <a:latin typeface="Calibri"/>
              </a:rPr>
              <a:t> </a:t>
            </a:r>
            <a:r>
              <a:rPr lang="en-US" sz="2800" b="1" dirty="0" err="1">
                <a:solidFill>
                  <a:srgbClr val="FF0000"/>
                </a:solidFill>
                <a:latin typeface="Calibri"/>
              </a:rPr>
              <a:t>giỏi</a:t>
            </a:r>
            <a:r>
              <a:rPr lang="en-US" sz="2800" b="1" dirty="0">
                <a:solidFill>
                  <a:srgbClr val="FF0000"/>
                </a:solidFill>
                <a:latin typeface="Calibri"/>
              </a:rPr>
              <a:t> </a:t>
            </a:r>
            <a:r>
              <a:rPr lang="en-US" sz="2800" b="1" dirty="0" err="1">
                <a:solidFill>
                  <a:srgbClr val="FF0000"/>
                </a:solidFill>
                <a:latin typeface="Calibri"/>
              </a:rPr>
              <a:t>đo</a:t>
            </a:r>
            <a:r>
              <a:rPr lang="en-US" sz="2800" b="1" dirty="0">
                <a:solidFill>
                  <a:srgbClr val="FF0000"/>
                </a:solidFill>
                <a:latin typeface="Calibri"/>
              </a:rPr>
              <a:t>́….</a:t>
            </a:r>
          </a:p>
          <a:p>
            <a:pPr algn="ctr"/>
            <a:r>
              <a:rPr lang="en-US" sz="2800" b="1" dirty="0" err="1">
                <a:solidFill>
                  <a:srgbClr val="FF0000"/>
                </a:solidFill>
                <a:latin typeface="Calibri"/>
              </a:rPr>
              <a:t>Cảm</a:t>
            </a:r>
            <a:r>
              <a:rPr lang="en-US" sz="2800" b="1" dirty="0">
                <a:solidFill>
                  <a:srgbClr val="FF0000"/>
                </a:solidFill>
                <a:latin typeface="Calibri"/>
              </a:rPr>
              <a:t> </a:t>
            </a:r>
            <a:r>
              <a:rPr lang="en-US" sz="2800" b="1" dirty="0" err="1">
                <a:solidFill>
                  <a:srgbClr val="FF0000"/>
                </a:solidFill>
                <a:latin typeface="Calibri"/>
              </a:rPr>
              <a:t>ơn</a:t>
            </a:r>
            <a:r>
              <a:rPr lang="en-US" sz="2800" b="1" dirty="0">
                <a:solidFill>
                  <a:srgbClr val="FF0000"/>
                </a:solidFill>
                <a:latin typeface="Calibri"/>
              </a:rPr>
              <a:t> </a:t>
            </a:r>
            <a:r>
              <a:rPr lang="en-US" sz="2800" b="1" dirty="0" err="1">
                <a:solidFill>
                  <a:srgbClr val="FF0000"/>
                </a:solidFill>
                <a:latin typeface="Calibri"/>
              </a:rPr>
              <a:t>bạn</a:t>
            </a:r>
            <a:r>
              <a:rPr lang="en-US" sz="2800" b="1" dirty="0">
                <a:solidFill>
                  <a:srgbClr val="FF0000"/>
                </a:solidFill>
                <a:latin typeface="Calibri"/>
              </a:rPr>
              <a:t> </a:t>
            </a:r>
            <a:r>
              <a:rPr lang="en-US" sz="2800" b="1" dirty="0" err="1">
                <a:solidFill>
                  <a:srgbClr val="FF0000"/>
                </a:solidFill>
                <a:latin typeface="Calibri"/>
              </a:rPr>
              <a:t>nhé</a:t>
            </a:r>
            <a:r>
              <a:rPr lang="en-US" sz="2800" b="1" dirty="0">
                <a:solidFill>
                  <a:srgbClr val="FF0000"/>
                </a:solidFill>
                <a:latin typeface="Calibri"/>
              </a:rPr>
              <a:t>! </a:t>
            </a:r>
            <a:r>
              <a:rPr lang="en-US" sz="2800" b="1" dirty="0" err="1">
                <a:solidFill>
                  <a:srgbClr val="FF0000"/>
                </a:solidFill>
                <a:latin typeface="Calibri"/>
              </a:rPr>
              <a:t>Đây</a:t>
            </a:r>
            <a:r>
              <a:rPr lang="en-US" sz="2800" b="1" dirty="0">
                <a:solidFill>
                  <a:srgbClr val="FF0000"/>
                </a:solidFill>
                <a:latin typeface="Calibri"/>
              </a:rPr>
              <a:t> là </a:t>
            </a:r>
            <a:r>
              <a:rPr lang="en-US" sz="2800" b="1" dirty="0" err="1">
                <a:solidFill>
                  <a:srgbClr val="FF0000"/>
                </a:solidFill>
                <a:latin typeface="Calibri"/>
              </a:rPr>
              <a:t>một</a:t>
            </a:r>
            <a:r>
              <a:rPr lang="en-US" sz="2800" b="1" dirty="0">
                <a:solidFill>
                  <a:srgbClr val="FF0000"/>
                </a:solidFill>
                <a:latin typeface="Calibri"/>
              </a:rPr>
              <a:t> </a:t>
            </a:r>
            <a:r>
              <a:rPr lang="en-US" sz="2800" b="1" dirty="0" err="1">
                <a:solidFill>
                  <a:srgbClr val="FF0000"/>
                </a:solidFill>
                <a:latin typeface="Calibri"/>
              </a:rPr>
              <a:t>chút</a:t>
            </a:r>
            <a:r>
              <a:rPr lang="en-US" sz="2800" b="1" dirty="0">
                <a:solidFill>
                  <a:srgbClr val="FF0000"/>
                </a:solidFill>
                <a:latin typeface="Calibri"/>
              </a:rPr>
              <a:t> quà </a:t>
            </a:r>
            <a:r>
              <a:rPr lang="en-US" sz="2800" b="1" dirty="0" err="1">
                <a:solidFill>
                  <a:srgbClr val="FF0000"/>
                </a:solidFill>
                <a:latin typeface="Calibri"/>
              </a:rPr>
              <a:t>mình</a:t>
            </a:r>
            <a:r>
              <a:rPr lang="en-US" sz="2800" b="1" dirty="0">
                <a:solidFill>
                  <a:srgbClr val="FF0000"/>
                </a:solidFill>
                <a:latin typeface="Calibri"/>
              </a:rPr>
              <a:t> </a:t>
            </a:r>
            <a:r>
              <a:rPr lang="en-US" sz="2800" b="1" dirty="0" err="1">
                <a:solidFill>
                  <a:srgbClr val="FF0000"/>
                </a:solidFill>
                <a:latin typeface="Calibri"/>
              </a:rPr>
              <a:t>dành</a:t>
            </a:r>
            <a:r>
              <a:rPr lang="en-US" sz="2800" b="1" dirty="0">
                <a:solidFill>
                  <a:srgbClr val="FF0000"/>
                </a:solidFill>
                <a:latin typeface="Calibri"/>
              </a:rPr>
              <a:t> </a:t>
            </a:r>
            <a:r>
              <a:rPr lang="en-US" sz="2800" b="1" dirty="0" err="1">
                <a:solidFill>
                  <a:srgbClr val="FF0000"/>
                </a:solidFill>
                <a:latin typeface="Calibri"/>
              </a:rPr>
              <a:t>tặng</a:t>
            </a:r>
            <a:r>
              <a:rPr lang="en-US" sz="2800" b="1" dirty="0">
                <a:solidFill>
                  <a:srgbClr val="FF0000"/>
                </a:solidFill>
                <a:latin typeface="Calibri"/>
              </a:rPr>
              <a:t> </a:t>
            </a:r>
            <a:r>
              <a:rPr lang="en-US" sz="2800" b="1" dirty="0" err="1">
                <a:solidFill>
                  <a:srgbClr val="FF0000"/>
                </a:solidFill>
                <a:latin typeface="Calibri"/>
              </a:rPr>
              <a:t>bạn</a:t>
            </a:r>
            <a:r>
              <a:rPr lang="en-US" sz="2800" b="1" dirty="0">
                <a:solidFill>
                  <a:srgbClr val="FF0000"/>
                </a:solidFill>
                <a:latin typeface="Calibri"/>
              </a:rPr>
              <a:t> nè</a:t>
            </a:r>
            <a:endParaRPr lang="vi-VN" sz="2800" b="1" dirty="0">
              <a:solidFill>
                <a:srgbClr val="FF0000"/>
              </a:solidFill>
              <a:latin typeface="Arial" panose="020B0604020202020204" pitchFamily="34" charset="0"/>
            </a:endParaRPr>
          </a:p>
          <a:p>
            <a:endParaRPr lang="en-US" dirty="0">
              <a:solidFill>
                <a:srgbClr val="FF0000"/>
              </a:solidFill>
              <a:latin typeface="Calibri"/>
            </a:endParaRPr>
          </a:p>
        </p:txBody>
      </p:sp>
      <p:pic>
        <p:nvPicPr>
          <p:cNvPr id="11" name="Picture 10" descr="18053136-tác-giả-của-một-con-gà-mái-và-bảy-quả-trứng-của-cô-trên-một-nền-trắng.jpg"/>
          <p:cNvPicPr>
            <a:picLocks noChangeAspect="1"/>
          </p:cNvPicPr>
          <p:nvPr/>
        </p:nvPicPr>
        <p:blipFill>
          <a:blip r:embed="rId6" cstate="print">
            <a:clrChange>
              <a:clrFrom>
                <a:srgbClr val="FFFFFF"/>
              </a:clrFrom>
              <a:clrTo>
                <a:srgbClr val="FFFFFF">
                  <a:alpha val="0"/>
                </a:srgbClr>
              </a:clrTo>
            </a:clrChange>
          </a:blip>
          <a:stretch>
            <a:fillRect/>
          </a:stretch>
        </p:blipFill>
        <p:spPr>
          <a:xfrm>
            <a:off x="4146581" y="2661267"/>
            <a:ext cx="2520280" cy="2544333"/>
          </a:xfrm>
          <a:prstGeom prst="rect">
            <a:avLst/>
          </a:prstGeom>
        </p:spPr>
      </p:pic>
      <p:pic>
        <p:nvPicPr>
          <p:cNvPr id="13" name="Picture 12" descr="18013219-tác-giả-của-một-con-gà-gần-bảng-mũi-tên-trên-một-nền-trắng 2.jpg"/>
          <p:cNvPicPr>
            <a:picLocks noChangeAspect="1"/>
          </p:cNvPicPr>
          <p:nvPr/>
        </p:nvPicPr>
        <p:blipFill>
          <a:blip r:embed="rId7">
            <a:clrChange>
              <a:clrFrom>
                <a:srgbClr val="FFFFFF"/>
              </a:clrFrom>
              <a:clrTo>
                <a:srgbClr val="FFFFFF">
                  <a:alpha val="0"/>
                </a:srgbClr>
              </a:clrTo>
            </a:clrChange>
          </a:blip>
          <a:stretch>
            <a:fillRect/>
          </a:stretch>
        </p:blipFill>
        <p:spPr>
          <a:xfrm flipH="1">
            <a:off x="6600057" y="3068961"/>
            <a:ext cx="4334703" cy="3817177"/>
          </a:xfrm>
          <a:prstGeom prst="rect">
            <a:avLst/>
          </a:prstGeom>
        </p:spPr>
      </p:pic>
    </p:spTree>
  </p:cSld>
  <p:clrMapOvr>
    <a:masterClrMapping/>
  </p:clrMapOvr>
  <p:transition spd="slow">
    <p:cover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800E4549-EAC6-4C23-AC52-94ACB43E5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223" y="333828"/>
            <a:ext cx="1715388" cy="17153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8900510-4224-4153-8276-1166464F9C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3804778" y="1191522"/>
            <a:ext cx="5784949" cy="5446043"/>
          </a:xfrm>
          <a:prstGeom prst="ellipse">
            <a:avLst/>
          </a:prstGeom>
        </p:spPr>
      </p:pic>
    </p:spTree>
    <p:custDataLst>
      <p:tags r:id="rId1"/>
    </p:custDataLst>
    <p:extLst>
      <p:ext uri="{BB962C8B-B14F-4D97-AF65-F5344CB8AC3E}">
        <p14:creationId xmlns:p14="http://schemas.microsoft.com/office/powerpoint/2010/main" val="2514069957"/>
      </p:ext>
    </p:extLst>
  </p:cSld>
  <p:clrMapOvr>
    <a:masterClrMapping/>
  </p:clrMapOvr>
  <p:transition spd="slow">
    <p:cover dir="rd"/>
  </p:transition>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1576</Words>
  <Application>Microsoft Office PowerPoint</Application>
  <PresentationFormat>Widescreen</PresentationFormat>
  <Paragraphs>159</Paragraphs>
  <Slides>24</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Microsoft YaHei</vt:lpstr>
      <vt:lpstr>Arial</vt:lpstr>
      <vt:lpstr>Arial-Rounded</vt:lpstr>
      <vt:lpstr>Calibri</vt:lpstr>
      <vt:lpstr>Times New Roman</vt:lpstr>
      <vt:lpstr>Verdana</vt:lpstr>
      <vt:lpstr>Wingdings</vt:lpstr>
      <vt:lpstr>Office Theme</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27</cp:revision>
  <dcterms:created xsi:type="dcterms:W3CDTF">2021-07-20T01:55:21Z</dcterms:created>
  <dcterms:modified xsi:type="dcterms:W3CDTF">2022-05-06T15:59:24Z</dcterms:modified>
</cp:coreProperties>
</file>