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72" r:id="rId4"/>
    <p:sldId id="269" r:id="rId5"/>
    <p:sldId id="259" r:id="rId6"/>
    <p:sldId id="264" r:id="rId7"/>
    <p:sldId id="262" r:id="rId8"/>
    <p:sldId id="273" r:id="rId9"/>
    <p:sldId id="263" r:id="rId10"/>
    <p:sldId id="274" r:id="rId11"/>
    <p:sldId id="265" r:id="rId12"/>
    <p:sldId id="276" r:id="rId13"/>
    <p:sldId id="275" r:id="rId14"/>
    <p:sldId id="277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F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E78982-0A61-4643-982B-DDCE5CBBF778}" v="98" dt="2021-08-14T07:29:36.851"/>
    <p1510:client id="{F5236E05-42B0-4B28-BBF7-AC4C0F570D13}" v="1774" dt="2021-08-14T13:01:02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69" autoAdjust="0"/>
    <p:restoredTop sz="94660"/>
  </p:normalViewPr>
  <p:slideViewPr>
    <p:cSldViewPr snapToGrid="0">
      <p:cViewPr varScale="1">
        <p:scale>
          <a:sx n="73" d="100"/>
          <a:sy n="73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ếu Phạm Văn" userId="cbc5512fc0d5d692" providerId="LiveId" clId="{02E78982-0A61-4643-982B-DDCE5CBBF778}"/>
    <pc:docChg chg="custSel addSld delSld modSld">
      <pc:chgData name="Hiếu Phạm Văn" userId="cbc5512fc0d5d692" providerId="LiveId" clId="{02E78982-0A61-4643-982B-DDCE5CBBF778}" dt="2021-08-14T07:29:43.668" v="143" actId="21"/>
      <pc:docMkLst>
        <pc:docMk/>
      </pc:docMkLst>
      <pc:sldChg chg="del">
        <pc:chgData name="Hiếu Phạm Văn" userId="cbc5512fc0d5d692" providerId="LiveId" clId="{02E78982-0A61-4643-982B-DDCE5CBBF778}" dt="2021-08-14T07:25:26.695" v="1" actId="2696"/>
        <pc:sldMkLst>
          <pc:docMk/>
          <pc:sldMk cId="2704962565" sldId="256"/>
        </pc:sldMkLst>
      </pc:sldChg>
      <pc:sldChg chg="addSp delSp modSp mod">
        <pc:chgData name="Hiếu Phạm Văn" userId="cbc5512fc0d5d692" providerId="LiveId" clId="{02E78982-0A61-4643-982B-DDCE5CBBF778}" dt="2021-08-14T07:29:43.668" v="143" actId="21"/>
        <pc:sldMkLst>
          <pc:docMk/>
          <pc:sldMk cId="1161178017" sldId="258"/>
        </pc:sldMkLst>
        <pc:picChg chg="del">
          <ac:chgData name="Hiếu Phạm Văn" userId="cbc5512fc0d5d692" providerId="LiveId" clId="{02E78982-0A61-4643-982B-DDCE5CBBF778}" dt="2021-08-14T07:29:43.668" v="143" actId="21"/>
          <ac:picMkLst>
            <pc:docMk/>
            <pc:sldMk cId="1161178017" sldId="258"/>
            <ac:picMk id="3" creationId="{A7DA8F0A-90DC-41FF-822B-3723812C6C56}"/>
          </ac:picMkLst>
        </pc:picChg>
        <pc:picChg chg="add mod">
          <ac:chgData name="Hiếu Phạm Văn" userId="cbc5512fc0d5d692" providerId="LiveId" clId="{02E78982-0A61-4643-982B-DDCE5CBBF778}" dt="2021-08-14T07:27:49.867" v="44" actId="962"/>
          <ac:picMkLst>
            <pc:docMk/>
            <pc:sldMk cId="1161178017" sldId="258"/>
            <ac:picMk id="5" creationId="{0744C60D-BCBD-4169-97D2-C4C5B9103ECB}"/>
          </ac:picMkLst>
        </pc:picChg>
      </pc:sldChg>
      <pc:sldChg chg="modSp add mod">
        <pc:chgData name="Hiếu Phạm Văn" userId="cbc5512fc0d5d692" providerId="LiveId" clId="{02E78982-0A61-4643-982B-DDCE5CBBF778}" dt="2021-08-14T07:25:44.381" v="41" actId="1076"/>
        <pc:sldMkLst>
          <pc:docMk/>
          <pc:sldMk cId="757165455" sldId="268"/>
        </pc:sldMkLst>
        <pc:spChg chg="mod">
          <ac:chgData name="Hiếu Phạm Văn" userId="cbc5512fc0d5d692" providerId="LiveId" clId="{02E78982-0A61-4643-982B-DDCE5CBBF778}" dt="2021-08-14T07:25:44.381" v="41" actId="1076"/>
          <ac:spMkLst>
            <pc:docMk/>
            <pc:sldMk cId="757165455" sldId="268"/>
            <ac:spMk id="7" creationId="{E522C2AD-7D08-44FB-B74E-135A7B9363B7}"/>
          </ac:spMkLst>
        </pc:spChg>
      </pc:sldChg>
      <pc:sldChg chg="addSp modSp add mod setBg">
        <pc:chgData name="Hiếu Phạm Văn" userId="cbc5512fc0d5d692" providerId="LiveId" clId="{02E78982-0A61-4643-982B-DDCE5CBBF778}" dt="2021-08-14T07:29:36.851" v="142" actId="20577"/>
        <pc:sldMkLst>
          <pc:docMk/>
          <pc:sldMk cId="1520259951" sldId="269"/>
        </pc:sldMkLst>
        <pc:spChg chg="mod">
          <ac:chgData name="Hiếu Phạm Văn" userId="cbc5512fc0d5d692" providerId="LiveId" clId="{02E78982-0A61-4643-982B-DDCE5CBBF778}" dt="2021-08-14T07:29:29.544" v="140" actId="20577"/>
          <ac:spMkLst>
            <pc:docMk/>
            <pc:sldMk cId="1520259951" sldId="269"/>
            <ac:spMk id="8" creationId="{5C7A2299-8D9B-4764-87EF-B50512582AE1}"/>
          </ac:spMkLst>
        </pc:spChg>
        <pc:spChg chg="mod">
          <ac:chgData name="Hiếu Phạm Văn" userId="cbc5512fc0d5d692" providerId="LiveId" clId="{02E78982-0A61-4643-982B-DDCE5CBBF778}" dt="2021-08-14T07:29:36.851" v="142" actId="20577"/>
          <ac:spMkLst>
            <pc:docMk/>
            <pc:sldMk cId="1520259951" sldId="269"/>
            <ac:spMk id="9" creationId="{8EA4ACF5-2BA3-4FD3-8F3D-20CECDA3A2AA}"/>
          </ac:spMkLst>
        </pc:spChg>
        <pc:picChg chg="add mod">
          <ac:chgData name="Hiếu Phạm Văn" userId="cbc5512fc0d5d692" providerId="LiveId" clId="{02E78982-0A61-4643-982B-DDCE5CBBF778}" dt="2021-08-14T07:29:11.321" v="51" actId="1076"/>
          <ac:picMkLst>
            <pc:docMk/>
            <pc:sldMk cId="1520259951" sldId="269"/>
            <ac:picMk id="4" creationId="{2B0F7C75-2945-455B-9886-79B87898EF05}"/>
          </ac:picMkLst>
        </pc:picChg>
      </pc:sldChg>
    </pc:docChg>
  </pc:docChgLst>
  <pc:docChgLst>
    <pc:chgData name="Hiếu Phạm Văn" userId="cbc5512fc0d5d692" providerId="LiveId" clId="{F5236E05-42B0-4B28-BBF7-AC4C0F570D13}"/>
    <pc:docChg chg="undo custSel addSld delSld modSld sldOrd">
      <pc:chgData name="Hiếu Phạm Văn" userId="cbc5512fc0d5d692" providerId="LiveId" clId="{F5236E05-42B0-4B28-BBF7-AC4C0F570D13}" dt="2021-08-14T13:01:02.428" v="3256"/>
      <pc:docMkLst>
        <pc:docMk/>
      </pc:docMkLst>
      <pc:sldChg chg="del">
        <pc:chgData name="Hiếu Phạm Văn" userId="cbc5512fc0d5d692" providerId="LiveId" clId="{F5236E05-42B0-4B28-BBF7-AC4C0F570D13}" dt="2021-08-14T07:30:46.428" v="0" actId="2696"/>
        <pc:sldMkLst>
          <pc:docMk/>
          <pc:sldMk cId="1161178017" sldId="258"/>
        </pc:sldMkLst>
      </pc:sldChg>
      <pc:sldChg chg="addSp delSp modSp mod ord delAnim modAnim">
        <pc:chgData name="Hiếu Phạm Văn" userId="cbc5512fc0d5d692" providerId="LiveId" clId="{F5236E05-42B0-4B28-BBF7-AC4C0F570D13}" dt="2021-08-14T11:29:57.298" v="1853" actId="21"/>
        <pc:sldMkLst>
          <pc:docMk/>
          <pc:sldMk cId="2814954120" sldId="262"/>
        </pc:sldMkLst>
        <pc:spChg chg="del">
          <ac:chgData name="Hiếu Phạm Văn" userId="cbc5512fc0d5d692" providerId="LiveId" clId="{F5236E05-42B0-4B28-BBF7-AC4C0F570D13}" dt="2021-08-14T09:45:50.889" v="952" actId="21"/>
          <ac:spMkLst>
            <pc:docMk/>
            <pc:sldMk cId="2814954120" sldId="262"/>
            <ac:spMk id="3" creationId="{07083AE8-5828-4AB5-B574-434E478FF177}"/>
          </ac:spMkLst>
        </pc:spChg>
        <pc:spChg chg="add del mod">
          <ac:chgData name="Hiếu Phạm Văn" userId="cbc5512fc0d5d692" providerId="LiveId" clId="{F5236E05-42B0-4B28-BBF7-AC4C0F570D13}" dt="2021-08-14T11:29:16.162" v="1740" actId="21"/>
          <ac:spMkLst>
            <pc:docMk/>
            <pc:sldMk cId="2814954120" sldId="262"/>
            <ac:spMk id="9" creationId="{D199B70D-6F32-4113-9FFC-EF7C26316A82}"/>
          </ac:spMkLst>
        </pc:spChg>
        <pc:spChg chg="add del mod">
          <ac:chgData name="Hiếu Phạm Văn" userId="cbc5512fc0d5d692" providerId="LiveId" clId="{F5236E05-42B0-4B28-BBF7-AC4C0F570D13}" dt="2021-08-14T09:42:53.076" v="517" actId="21"/>
          <ac:spMkLst>
            <pc:docMk/>
            <pc:sldMk cId="2814954120" sldId="262"/>
            <ac:spMk id="14" creationId="{3E9F6A60-38E2-414B-81CF-337486989A32}"/>
          </ac:spMkLst>
        </pc:spChg>
        <pc:spChg chg="add mod">
          <ac:chgData name="Hiếu Phạm Văn" userId="cbc5512fc0d5d692" providerId="LiveId" clId="{F5236E05-42B0-4B28-BBF7-AC4C0F570D13}" dt="2021-08-14T09:47:29.929" v="978" actId="20577"/>
          <ac:spMkLst>
            <pc:docMk/>
            <pc:sldMk cId="2814954120" sldId="262"/>
            <ac:spMk id="15" creationId="{044E1951-82C4-494F-BFAD-12C6BBFC0291}"/>
          </ac:spMkLst>
        </pc:spChg>
        <pc:spChg chg="add mod">
          <ac:chgData name="Hiếu Phạm Văn" userId="cbc5512fc0d5d692" providerId="LiveId" clId="{F5236E05-42B0-4B28-BBF7-AC4C0F570D13}" dt="2021-08-14T09:47:46.478" v="982" actId="14100"/>
          <ac:spMkLst>
            <pc:docMk/>
            <pc:sldMk cId="2814954120" sldId="262"/>
            <ac:spMk id="16" creationId="{BD095EEE-C81A-480E-B198-1C4080F0DA25}"/>
          </ac:spMkLst>
        </pc:spChg>
        <pc:spChg chg="add mod">
          <ac:chgData name="Hiếu Phạm Văn" userId="cbc5512fc0d5d692" providerId="LiveId" clId="{F5236E05-42B0-4B28-BBF7-AC4C0F570D13}" dt="2021-08-14T09:47:57.134" v="983" actId="14100"/>
          <ac:spMkLst>
            <pc:docMk/>
            <pc:sldMk cId="2814954120" sldId="262"/>
            <ac:spMk id="17" creationId="{9CA0EACE-C78C-4DA0-A1F8-A7B0381CDAC1}"/>
          </ac:spMkLst>
        </pc:spChg>
        <pc:picChg chg="del mod">
          <ac:chgData name="Hiếu Phạm Văn" userId="cbc5512fc0d5d692" providerId="LiveId" clId="{F5236E05-42B0-4B28-BBF7-AC4C0F570D13}" dt="2021-08-14T11:29:57.298" v="1853" actId="21"/>
          <ac:picMkLst>
            <pc:docMk/>
            <pc:sldMk cId="2814954120" sldId="262"/>
            <ac:picMk id="2" creationId="{CD2153E6-7B33-438D-BE08-AB575E8C5E00}"/>
          </ac:picMkLst>
        </pc:picChg>
        <pc:picChg chg="add del mod">
          <ac:chgData name="Hiếu Phạm Văn" userId="cbc5512fc0d5d692" providerId="LiveId" clId="{F5236E05-42B0-4B28-BBF7-AC4C0F570D13}" dt="2021-08-14T09:05:56.694" v="88" actId="21"/>
          <ac:picMkLst>
            <pc:docMk/>
            <pc:sldMk cId="2814954120" sldId="262"/>
            <ac:picMk id="4" creationId="{3136F29E-B62B-4BC5-A1A2-D41B49F37994}"/>
          </ac:picMkLst>
        </pc:picChg>
        <pc:picChg chg="add del mod">
          <ac:chgData name="Hiếu Phạm Văn" userId="cbc5512fc0d5d692" providerId="LiveId" clId="{F5236E05-42B0-4B28-BBF7-AC4C0F570D13}" dt="2021-08-14T09:09:02.837" v="104" actId="21"/>
          <ac:picMkLst>
            <pc:docMk/>
            <pc:sldMk cId="2814954120" sldId="262"/>
            <ac:picMk id="6" creationId="{5CD228D4-24DF-4565-9B06-F7476B1EF0AD}"/>
          </ac:picMkLst>
        </pc:picChg>
        <pc:picChg chg="add del mod">
          <ac:chgData name="Hiếu Phạm Văn" userId="cbc5512fc0d5d692" providerId="LiveId" clId="{F5236E05-42B0-4B28-BBF7-AC4C0F570D13}" dt="2021-08-14T09:45:47.937" v="951" actId="21"/>
          <ac:picMkLst>
            <pc:docMk/>
            <pc:sldMk cId="2814954120" sldId="262"/>
            <ac:picMk id="8" creationId="{92301AA8-368B-4A25-8A63-2414109F2E1A}"/>
          </ac:picMkLst>
        </pc:picChg>
        <pc:picChg chg="add mod modCrop">
          <ac:chgData name="Hiếu Phạm Văn" userId="cbc5512fc0d5d692" providerId="LiveId" clId="{F5236E05-42B0-4B28-BBF7-AC4C0F570D13}" dt="2021-08-14T09:47:23.881" v="972" actId="14100"/>
          <ac:picMkLst>
            <pc:docMk/>
            <pc:sldMk cId="2814954120" sldId="262"/>
            <ac:picMk id="11" creationId="{F2C8662C-830D-4B55-A7BA-BC46F3F1FDCF}"/>
          </ac:picMkLst>
        </pc:picChg>
        <pc:picChg chg="add mod modCrop">
          <ac:chgData name="Hiếu Phạm Văn" userId="cbc5512fc0d5d692" providerId="LiveId" clId="{F5236E05-42B0-4B28-BBF7-AC4C0F570D13}" dt="2021-08-14T09:46:06.698" v="956" actId="1076"/>
          <ac:picMkLst>
            <pc:docMk/>
            <pc:sldMk cId="2814954120" sldId="262"/>
            <ac:picMk id="13" creationId="{22BE9634-7A61-4B82-8F24-5C34A52CDAF0}"/>
          </ac:picMkLst>
        </pc:picChg>
      </pc:sldChg>
      <pc:sldChg chg="addSp delSp modSp mod delAnim modAnim">
        <pc:chgData name="Hiếu Phạm Văn" userId="cbc5512fc0d5d692" providerId="LiveId" clId="{F5236E05-42B0-4B28-BBF7-AC4C0F570D13}" dt="2021-08-14T11:27:00.464" v="1569" actId="21"/>
        <pc:sldMkLst>
          <pc:docMk/>
          <pc:sldMk cId="4293964015" sldId="263"/>
        </pc:sldMkLst>
        <pc:spChg chg="del">
          <ac:chgData name="Hiếu Phạm Văn" userId="cbc5512fc0d5d692" providerId="LiveId" clId="{F5236E05-42B0-4B28-BBF7-AC4C0F570D13}" dt="2021-08-14T09:50:05.823" v="992" actId="21"/>
          <ac:spMkLst>
            <pc:docMk/>
            <pc:sldMk cId="4293964015" sldId="263"/>
            <ac:spMk id="3" creationId="{07083AE8-5828-4AB5-B574-434E478FF177}"/>
          </ac:spMkLst>
        </pc:spChg>
        <pc:spChg chg="add del mod">
          <ac:chgData name="Hiếu Phạm Văn" userId="cbc5512fc0d5d692" providerId="LiveId" clId="{F5236E05-42B0-4B28-BBF7-AC4C0F570D13}" dt="2021-08-14T11:24:55.674" v="1228" actId="21"/>
          <ac:spMkLst>
            <pc:docMk/>
            <pc:sldMk cId="4293964015" sldId="263"/>
            <ac:spMk id="6" creationId="{C945625A-5DEB-4E60-9275-B15A8B4A889E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" creationId="{49E85A93-66B1-41C8-B449-96F219FE338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" creationId="{1269B6E3-5291-418D-90A9-F7B4C1D3443F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5" creationId="{5C3C8880-ECE4-4A62-8283-8615244804D3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6" creationId="{7E27B69E-2D45-44E9-931F-8516EAB2F27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7" creationId="{290962FF-E97D-4D5B-96CE-83BE5B0F3C3B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8" creationId="{F0CB2C01-0E98-46BD-8E19-ED2924F834E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9" creationId="{1824A3A3-7241-4186-A8CA-45E60C5B30A7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0" creationId="{31656061-95CE-4B41-908B-00C62FC8980F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1" creationId="{6F5AA1FF-8C46-4CB0-881E-9913B62E21B5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2" creationId="{74BEDB0C-C715-4697-8EE2-9D077C976C76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3" creationId="{D6BBB21B-35B7-49C4-A845-F1DBABA4147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4" creationId="{8308BC07-ACAA-4C50-B2E4-BD9ED123EF3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5" creationId="{2BA1A10E-1DD8-401A-9C1B-67206464BA3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6" creationId="{A0E9D96D-62D1-413E-B9BA-60CDC9409D0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7" creationId="{E268E2A1-4536-4468-A52B-ED31A6152EB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8" creationId="{874C079B-0EA2-4F70-AA82-FD05802DC56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29" creationId="{D9C3A239-5F86-4295-ADBA-A54142772B17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0" creationId="{340A7DC0-728E-44C5-AABC-0D4EEF159326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1" creationId="{28C03C2D-0D69-405C-9602-4BEA4AC479CF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2" creationId="{A210550A-4F77-4CE4-8717-370ED28B057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3" creationId="{EE6A2A5E-E4AE-41C5-9D34-1E6185973293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4" creationId="{47308351-9919-4234-9B9D-04191E59885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5" creationId="{2F48180B-C742-4DD5-ACA5-F2AA2DD3DFF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6" creationId="{14EA6CF7-8179-42FD-B88B-92418030301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7" creationId="{D88C846D-5A6A-4A4B-9F4C-107966B7DCF5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8" creationId="{96DED64A-7997-4E4F-9E95-48711DA1A516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39" creationId="{898E5295-C6B5-4CB4-B233-62A484C0C488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0" creationId="{3687713A-D61B-4868-9952-B3E220D7D39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1" creationId="{E251000C-50D4-44E3-BED8-7F258315D9C7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2" creationId="{C9BBCA5C-ED46-4FF0-A337-AA675C3A35BB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3" creationId="{81195D12-7C96-4C92-9537-B60BFD654AB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4" creationId="{4545391B-EFEA-4ADF-BBE2-598598883BDE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5" creationId="{B766B606-07FE-4C6E-96D7-1949549D513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6" creationId="{EF113C3E-8F73-49AF-866E-725809AEBEA6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7" creationId="{CA04AE26-6394-4B1E-8A0F-7CD8F5C9412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8" creationId="{A6E2D4DB-8CAA-4119-A957-35093FAA0A0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49" creationId="{F2D67E34-FF5B-453D-8ECE-97F939396B86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0" creationId="{A13A89BE-ACE0-42FA-AD19-2919C0EB2B4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1" creationId="{0915F9C0-1223-4C74-9ED5-F7CEAADF97AF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2" creationId="{A285C063-5734-4298-9569-6A5211C12527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3" creationId="{50E9CE51-6A47-49AE-9170-02369A71C06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4" creationId="{99EDEF02-5A01-4413-860A-524DAF26425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5" creationId="{E3FFCBC4-A359-46B0-B229-11F5479D8111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6" creationId="{2A6FECAE-CEC2-48BB-AD23-EF923A226AAE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7" creationId="{B6896976-F422-4495-8483-1EF95B7D996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8" creationId="{4D6A4F55-140A-40AC-A322-AA36480ABBBB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59" creationId="{F3C83CAD-B69A-4975-B90A-907AD8C9AD1F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0" creationId="{F229D758-66DB-46D9-9E94-4454514B371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1" creationId="{821239BC-64BD-47B7-9945-EFDB6DBCA227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2" creationId="{07210CEA-87AD-4BCB-835E-8E6CA177D2B8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3" creationId="{C71E118A-0DF7-4B8C-AEE7-999D7F1B9A5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4" creationId="{F349C0D5-BA37-4A75-A3D2-947A16B4C2D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5" creationId="{5DB2648C-F991-4DA0-B117-10BC91AD7FDF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6" creationId="{65D69667-3D00-4B40-A9F4-0E2E429717D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7" creationId="{654E0F53-FCF2-424B-AC2E-3E275B95315B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8" creationId="{A6D1C65E-A37C-4F6E-8E46-ECE98355BB7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69" creationId="{B9FB99FF-FA37-4D97-8C9A-8F4F193538E1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0" creationId="{AC64D989-D809-4821-827C-6CBAD4129E9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1" creationId="{296BC11E-049E-4003-9810-4D2C4C69C868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2" creationId="{7ECF63B9-940A-4A4F-8230-DAB01262DE1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3" creationId="{7231D25D-7529-4202-BFB9-F95ED89E25B1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4" creationId="{6B1222F3-431E-4356-8C92-F0563875CB20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5" creationId="{7F53908F-DE38-4C8D-A4B0-E3F40C38C82E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6" creationId="{55F861DB-D09B-4593-B3C8-9662FD5EE0A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7" creationId="{E8FDF41F-7C79-4338-AE61-30039C07FB46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8" creationId="{6CA07893-DAA4-44CC-9767-EF7897AF287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79" creationId="{D3A06281-75D3-4C23-9FD9-333A42CE1146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0" creationId="{564E3D2A-A875-45B0-8C3C-1B8F64BB5A6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1" creationId="{592D3A18-C894-4702-BB95-0C19A1236E0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2" creationId="{A46CE69E-7AAD-46C0-902E-DD1D65C400F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3" creationId="{7AB8CF78-2A01-4946-B012-0103655FCD7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4" creationId="{11AB8073-3C15-4ABB-B43A-35933FF1280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5" creationId="{6DEA3F97-F28C-4894-AB7A-3576AEF69A91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6" creationId="{07E8D1FA-BCF7-48E4-B341-1467CA74EE10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7" creationId="{EE999AB8-D509-44F5-BB2D-DEC4EF572188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8" creationId="{61DDE663-4227-4D3C-8C8E-41716B46873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89" creationId="{B1D8C83C-181B-4DA7-AD00-450BEAAC6485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0" creationId="{BC2DC4E8-9EA0-42A1-AE25-BBFEA959FC97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1" creationId="{0FF16CB4-83BF-4B87-B8E8-D30767C962C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2" creationId="{30F793F3-DE52-4636-8FCD-FB2338C4ACA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3" creationId="{62BE0BCF-91F9-4EA4-B73A-966A3E57D955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4" creationId="{07D54546-B424-4F97-89CC-3FB42DA9C513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5" creationId="{14792B22-2A5F-4032-8CD6-4B39858F586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6" creationId="{A46A8313-0103-4A7C-AA4D-0D2648CDB6B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7" creationId="{6C5BFC2F-4ACE-4291-8A58-205AE467873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8" creationId="{900BF79C-ED1A-4FBE-8201-8428DDFE1E63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99" creationId="{8A95676E-8A9C-4BC6-8EDF-447E142B84C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0" creationId="{6044A617-3801-4C46-BF95-CCE3807940A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1" creationId="{4E53DE3D-7DE9-4F9C-8C11-EA95E2765DD3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2" creationId="{C1E3709B-45AD-4425-82B8-D38A60F7878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3" creationId="{7241793E-7E18-4EE4-911A-D27FE21C561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4" creationId="{24E78B96-4A82-4EA5-B4ED-57ADD8D2CFF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5" creationId="{6B05FE90-7E2A-465D-892F-292FC6ECEEC0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6" creationId="{F591765B-C9FF-476A-8574-FBA80F1970D5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7" creationId="{3DA11284-9282-4C67-8407-C7A1BBA6108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8" creationId="{1F5657D6-77FA-46BC-8ABB-0BCC34272E4E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09" creationId="{3BD55697-DF49-4DA7-8525-511508F4FD80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0" creationId="{E546CBBD-177A-4CDE-8EE4-4D0D3916EF3E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1" creationId="{C5D0466B-AE36-4807-B93E-B8ED65033C4E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2" creationId="{53AFDDF8-379D-4ECD-98EF-F5153585E0A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3" creationId="{81B5D12A-135C-4A43-882A-855CE602D90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4" creationId="{CC18FAEA-675B-4C38-9405-A450CFF9428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5" creationId="{F231B139-D1E9-4D84-A4A8-29815F1E062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6" creationId="{2C8A9770-3064-4163-85F5-040041EBD2E0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7" creationId="{E1B9796F-8BCA-4BA8-A8B0-D96B2CFBEE98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8" creationId="{639762FA-C6B5-4F0B-AACE-3629CCBF0F5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19" creationId="{66BD0068-668E-4D70-8CFE-B0D6540D53A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0" creationId="{7784D912-20C1-42F2-B9BC-00EFB9F5D1A9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1" creationId="{083B024E-8F3D-4AC5-9FB8-1D1D1481127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2" creationId="{6D960BAD-A297-4831-AA64-7056B8EFB998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3" creationId="{BF7483F1-527C-4B2F-A37C-2335A98C0A4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4" creationId="{0AA1C71F-63C4-488A-BB69-CC2F76A8CC01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5" creationId="{2583E758-7C6B-419D-9A98-D4C87533F5A2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6" creationId="{50421BDB-6C1B-4681-9B41-8B3D28A8E78E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7" creationId="{6B935BD5-5FE7-4CE0-92B8-1C7440B5D27F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8" creationId="{54292A4E-E157-41B8-BE44-79345A05F86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29" creationId="{2049AF41-61E2-4DC2-9656-19ED1D2DA190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0" creationId="{F6A8ADCE-5B27-435B-BB98-775DEA6D23D3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1" creationId="{759A50A8-46DD-49AB-AFD3-AAFDE305A04B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2" creationId="{64F69E12-D288-49AC-A69D-9FD0BDCD944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3" creationId="{8E2B3B05-0314-43F7-A9C3-17C33D764CB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4" creationId="{0B80C4B7-1748-4426-B13D-A65E0BCB937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5" creationId="{ACE11A21-A7AD-4DE7-8C02-07B5749EF14B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6" creationId="{0DB6CBEF-DB3E-40D6-AB84-5BB3D44ECAA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7" creationId="{2D1E38DA-A4CA-46ED-A63C-4563EC79C117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8" creationId="{099245F9-C890-470F-B498-A34300F6906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39" creationId="{7A1B524E-CA30-4DFC-B139-E1236762C510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0" creationId="{8A4D9E65-8170-4B69-BDFF-85C7FC68832A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1" creationId="{456A5D33-FDB8-47F0-8CFE-8099DE10CCE4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2" creationId="{2FB5AC90-B9D1-4ABE-B204-BAF6BEAC0831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3" creationId="{153163AF-A548-4D99-A764-788C2F7D8760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4" creationId="{71C73990-1406-45C8-8004-BBFD6E02B4ED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5" creationId="{E62C2CE5-0B93-4FF6-936D-F08F1B778DBC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6" creationId="{9E1E7681-5BE3-4F89-A628-502D22F9ED5D}"/>
          </ac:spMkLst>
        </pc:spChg>
        <pc:spChg chg="add 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7" creationId="{0E3E6D95-7392-4EBA-BE5D-5223B6141756}"/>
          </ac:spMkLst>
        </pc:spChg>
        <pc:spChg chg="add 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48" creationId="{5765703A-1E1D-421E-9336-A9111A8EC8F7}"/>
          </ac:spMkLst>
        </pc:spChg>
        <pc:spChg chg="mod">
          <ac:chgData name="Hiếu Phạm Văn" userId="cbc5512fc0d5d692" providerId="LiveId" clId="{F5236E05-42B0-4B28-BBF7-AC4C0F570D13}" dt="2021-08-14T11:26:06.965" v="1356" actId="20577"/>
          <ac:spMkLst>
            <pc:docMk/>
            <pc:sldMk cId="4293964015" sldId="263"/>
            <ac:spMk id="151" creationId="{E89E4D83-2C8B-49B9-87B4-D698F71723B3}"/>
          </ac:spMkLst>
        </pc:spChg>
        <pc:spChg chg="mod">
          <ac:chgData name="Hiếu Phạm Văn" userId="cbc5512fc0d5d692" providerId="LiveId" clId="{F5236E05-42B0-4B28-BBF7-AC4C0F570D13}" dt="2021-08-14T11:24:24.799" v="1225"/>
          <ac:spMkLst>
            <pc:docMk/>
            <pc:sldMk cId="4293964015" sldId="263"/>
            <ac:spMk id="156" creationId="{24185039-9D72-4699-9E9E-2538EC2B9A28}"/>
          </ac:spMkLst>
        </pc:spChg>
        <pc:spChg chg="mod">
          <ac:chgData name="Hiếu Phạm Văn" userId="cbc5512fc0d5d692" providerId="LiveId" clId="{F5236E05-42B0-4B28-BBF7-AC4C0F570D13}" dt="2021-08-14T11:26:57.212" v="1568" actId="1076"/>
          <ac:spMkLst>
            <pc:docMk/>
            <pc:sldMk cId="4293964015" sldId="263"/>
            <ac:spMk id="157" creationId="{B36E49B4-957F-4424-A3AB-280F9E91E2D5}"/>
          </ac:spMkLst>
        </pc:spChg>
        <pc:grpChg chg="add mod">
          <ac:chgData name="Hiếu Phạm Văn" userId="cbc5512fc0d5d692" providerId="LiveId" clId="{F5236E05-42B0-4B28-BBF7-AC4C0F570D13}" dt="2021-08-14T11:24:24.799" v="1225"/>
          <ac:grpSpMkLst>
            <pc:docMk/>
            <pc:sldMk cId="4293964015" sldId="263"/>
            <ac:grpSpMk id="12" creationId="{97AEDF80-CD11-498D-865F-4C2563F59DCA}"/>
          </ac:grpSpMkLst>
        </pc:grpChg>
        <pc:grpChg chg="add mod">
          <ac:chgData name="Hiếu Phạm Văn" userId="cbc5512fc0d5d692" providerId="LiveId" clId="{F5236E05-42B0-4B28-BBF7-AC4C0F570D13}" dt="2021-08-14T11:24:24.799" v="1225"/>
          <ac:grpSpMkLst>
            <pc:docMk/>
            <pc:sldMk cId="4293964015" sldId="263"/>
            <ac:grpSpMk id="149" creationId="{9DFB6B96-D1CE-47F5-881F-946211D1B619}"/>
          </ac:grpSpMkLst>
        </pc:grpChg>
        <pc:grpChg chg="add mod">
          <ac:chgData name="Hiếu Phạm Văn" userId="cbc5512fc0d5d692" providerId="LiveId" clId="{F5236E05-42B0-4B28-BBF7-AC4C0F570D13}" dt="2021-08-14T11:24:24.799" v="1225"/>
          <ac:grpSpMkLst>
            <pc:docMk/>
            <pc:sldMk cId="4293964015" sldId="263"/>
            <ac:grpSpMk id="152" creationId="{42B4A984-EDCC-4D58-9D70-0B67BF1AE4FE}"/>
          </ac:grpSpMkLst>
        </pc:grpChg>
        <pc:grpChg chg="mod">
          <ac:chgData name="Hiếu Phạm Văn" userId="cbc5512fc0d5d692" providerId="LiveId" clId="{F5236E05-42B0-4B28-BBF7-AC4C0F570D13}" dt="2021-08-14T11:24:24.799" v="1225"/>
          <ac:grpSpMkLst>
            <pc:docMk/>
            <pc:sldMk cId="4293964015" sldId="263"/>
            <ac:grpSpMk id="155" creationId="{13CACEEE-9887-47D8-B3B6-BDC34D225208}"/>
          </ac:grpSpMkLst>
        </pc:grpChg>
        <pc:picChg chg="del">
          <ac:chgData name="Hiếu Phạm Văn" userId="cbc5512fc0d5d692" providerId="LiveId" clId="{F5236E05-42B0-4B28-BBF7-AC4C0F570D13}" dt="2021-08-14T11:23:46.748" v="1220" actId="21"/>
          <ac:picMkLst>
            <pc:docMk/>
            <pc:sldMk cId="4293964015" sldId="263"/>
            <ac:picMk id="2" creationId="{CD2153E6-7B33-438D-BE08-AB575E8C5E00}"/>
          </ac:picMkLst>
        </pc:picChg>
        <pc:picChg chg="add del mod">
          <ac:chgData name="Hiếu Phạm Văn" userId="cbc5512fc0d5d692" providerId="LiveId" clId="{F5236E05-42B0-4B28-BBF7-AC4C0F570D13}" dt="2021-08-14T09:51:04.012" v="1207" actId="21"/>
          <ac:picMkLst>
            <pc:docMk/>
            <pc:sldMk cId="4293964015" sldId="263"/>
            <ac:picMk id="5" creationId="{FCD9B2F9-4F2A-4BD6-973A-3B00C2C55E85}"/>
          </ac:picMkLst>
        </pc:picChg>
        <pc:picChg chg="add del mod">
          <ac:chgData name="Hiếu Phạm Văn" userId="cbc5512fc0d5d692" providerId="LiveId" clId="{F5236E05-42B0-4B28-BBF7-AC4C0F570D13}" dt="2021-08-14T11:24:07.233" v="1224" actId="21"/>
          <ac:picMkLst>
            <pc:docMk/>
            <pc:sldMk cId="4293964015" sldId="263"/>
            <ac:picMk id="8" creationId="{F5E28600-BEB3-4F07-9710-E031919B06D8}"/>
          </ac:picMkLst>
        </pc:picChg>
        <pc:picChg chg="add del mod">
          <ac:chgData name="Hiếu Phạm Văn" userId="cbc5512fc0d5d692" providerId="LiveId" clId="{F5236E05-42B0-4B28-BBF7-AC4C0F570D13}" dt="2021-08-14T11:27:00.464" v="1569" actId="21"/>
          <ac:picMkLst>
            <pc:docMk/>
            <pc:sldMk cId="4293964015" sldId="263"/>
            <ac:picMk id="10" creationId="{05C8A76B-868F-4AD0-8171-688CB3ED7CF2}"/>
          </ac:picMkLst>
        </pc:picChg>
        <pc:picChg chg="add mod">
          <ac:chgData name="Hiếu Phạm Văn" userId="cbc5512fc0d5d692" providerId="LiveId" clId="{F5236E05-42B0-4B28-BBF7-AC4C0F570D13}" dt="2021-08-14T11:24:24.799" v="1225"/>
          <ac:picMkLst>
            <pc:docMk/>
            <pc:sldMk cId="4293964015" sldId="263"/>
            <ac:picMk id="11" creationId="{885DF145-A88C-416B-8DAC-EF97FA95F065}"/>
          </ac:picMkLst>
        </pc:picChg>
        <pc:picChg chg="mod">
          <ac:chgData name="Hiếu Phạm Văn" userId="cbc5512fc0d5d692" providerId="LiveId" clId="{F5236E05-42B0-4B28-BBF7-AC4C0F570D13}" dt="2021-08-14T11:24:24.799" v="1225"/>
          <ac:picMkLst>
            <pc:docMk/>
            <pc:sldMk cId="4293964015" sldId="263"/>
            <ac:picMk id="150" creationId="{B5C7E4BF-2E4A-4566-8341-F441F90C672F}"/>
          </ac:picMkLst>
        </pc:picChg>
        <pc:picChg chg="mod">
          <ac:chgData name="Hiếu Phạm Văn" userId="cbc5512fc0d5d692" providerId="LiveId" clId="{F5236E05-42B0-4B28-BBF7-AC4C0F570D13}" dt="2021-08-14T11:24:24.799" v="1225"/>
          <ac:picMkLst>
            <pc:docMk/>
            <pc:sldMk cId="4293964015" sldId="263"/>
            <ac:picMk id="153" creationId="{BA7FEBE2-AFAA-4B7D-A81F-B75022C41F27}"/>
          </ac:picMkLst>
        </pc:picChg>
        <pc:picChg chg="mod">
          <ac:chgData name="Hiếu Phạm Văn" userId="cbc5512fc0d5d692" providerId="LiveId" clId="{F5236E05-42B0-4B28-BBF7-AC4C0F570D13}" dt="2021-08-14T11:24:24.799" v="1225"/>
          <ac:picMkLst>
            <pc:docMk/>
            <pc:sldMk cId="4293964015" sldId="263"/>
            <ac:picMk id="154" creationId="{DB30B52D-019E-4714-A28C-D6444346F7B0}"/>
          </ac:picMkLst>
        </pc:picChg>
      </pc:sldChg>
      <pc:sldChg chg="addSp delSp modSp mod ord delAnim modAnim">
        <pc:chgData name="Hiếu Phạm Văn" userId="cbc5512fc0d5d692" providerId="LiveId" clId="{F5236E05-42B0-4B28-BBF7-AC4C0F570D13}" dt="2021-08-14T11:29:50.354" v="1852" actId="21"/>
        <pc:sldMkLst>
          <pc:docMk/>
          <pc:sldMk cId="2193615828" sldId="264"/>
        </pc:sldMkLst>
        <pc:spChg chg="del mod">
          <ac:chgData name="Hiếu Phạm Văn" userId="cbc5512fc0d5d692" providerId="LiveId" clId="{F5236E05-42B0-4B28-BBF7-AC4C0F570D13}" dt="2021-08-14T11:28:38.690" v="1732" actId="21"/>
          <ac:spMkLst>
            <pc:docMk/>
            <pc:sldMk cId="2193615828" sldId="264"/>
            <ac:spMk id="3" creationId="{07083AE8-5828-4AB5-B574-434E478FF177}"/>
          </ac:spMkLst>
        </pc:spChg>
        <pc:spChg chg="add del mod">
          <ac:chgData name="Hiếu Phạm Văn" userId="cbc5512fc0d5d692" providerId="LiveId" clId="{F5236E05-42B0-4B28-BBF7-AC4C0F570D13}" dt="2021-08-14T11:27:59.454" v="1726" actId="21"/>
          <ac:spMkLst>
            <pc:docMk/>
            <pc:sldMk cId="2193615828" sldId="264"/>
            <ac:spMk id="4" creationId="{53D9A630-2101-4F6C-A212-309678C191FF}"/>
          </ac:spMkLst>
        </pc:spChg>
        <pc:spChg chg="add mod">
          <ac:chgData name="Hiếu Phạm Văn" userId="cbc5512fc0d5d692" providerId="LiveId" clId="{F5236E05-42B0-4B28-BBF7-AC4C0F570D13}" dt="2021-08-14T11:29:45.600" v="1851" actId="20577"/>
          <ac:spMkLst>
            <pc:docMk/>
            <pc:sldMk cId="2193615828" sldId="264"/>
            <ac:spMk id="5" creationId="{04E1BD8C-20B3-4A1F-93B4-5331FCB987F9}"/>
          </ac:spMkLst>
        </pc:spChg>
        <pc:spChg chg="add del mod">
          <ac:chgData name="Hiếu Phạm Văn" userId="cbc5512fc0d5d692" providerId="LiveId" clId="{F5236E05-42B0-4B28-BBF7-AC4C0F570D13}" dt="2021-08-14T11:29:50.354" v="1852" actId="21"/>
          <ac:spMkLst>
            <pc:docMk/>
            <pc:sldMk cId="2193615828" sldId="264"/>
            <ac:spMk id="6" creationId="{D575D0BC-93A9-48E4-AF25-D5E2C10E17B7}"/>
          </ac:spMkLst>
        </pc:spChg>
      </pc:sldChg>
      <pc:sldChg chg="addSp delSp modSp mod modAnim">
        <pc:chgData name="Hiếu Phạm Văn" userId="cbc5512fc0d5d692" providerId="LiveId" clId="{F5236E05-42B0-4B28-BBF7-AC4C0F570D13}" dt="2021-08-14T12:59:56.603" v="3252" actId="1076"/>
        <pc:sldMkLst>
          <pc:docMk/>
          <pc:sldMk cId="4186497104" sldId="265"/>
        </pc:sldMkLst>
        <pc:spChg chg="del mod">
          <ac:chgData name="Hiếu Phạm Văn" userId="cbc5512fc0d5d692" providerId="LiveId" clId="{F5236E05-42B0-4B28-BBF7-AC4C0F570D13}" dt="2021-08-14T11:34:25.019" v="1939" actId="21"/>
          <ac:spMkLst>
            <pc:docMk/>
            <pc:sldMk cId="4186497104" sldId="265"/>
            <ac:spMk id="3" creationId="{07083AE8-5828-4AB5-B574-434E478FF177}"/>
          </ac:spMkLst>
        </pc:spChg>
        <pc:spChg chg="add mod">
          <ac:chgData name="Hiếu Phạm Văn" userId="cbc5512fc0d5d692" providerId="LiveId" clId="{F5236E05-42B0-4B28-BBF7-AC4C0F570D13}" dt="2021-08-14T12:13:25.944" v="2395" actId="20577"/>
          <ac:spMkLst>
            <pc:docMk/>
            <pc:sldMk cId="4186497104" sldId="265"/>
            <ac:spMk id="10" creationId="{815B6203-B459-48FE-B239-9B445414F2AF}"/>
          </ac:spMkLst>
        </pc:spChg>
        <pc:spChg chg="add mod">
          <ac:chgData name="Hiếu Phạm Văn" userId="cbc5512fc0d5d692" providerId="LiveId" clId="{F5236E05-42B0-4B28-BBF7-AC4C0F570D13}" dt="2021-08-14T12:13:48.916" v="2433" actId="14100"/>
          <ac:spMkLst>
            <pc:docMk/>
            <pc:sldMk cId="4186497104" sldId="265"/>
            <ac:spMk id="11" creationId="{7C555928-0B05-42C5-B13D-F29B165445AB}"/>
          </ac:spMkLst>
        </pc:spChg>
        <pc:spChg chg="add mod">
          <ac:chgData name="Hiếu Phạm Văn" userId="cbc5512fc0d5d692" providerId="LiveId" clId="{F5236E05-42B0-4B28-BBF7-AC4C0F570D13}" dt="2021-08-14T12:58:56.448" v="3196" actId="1076"/>
          <ac:spMkLst>
            <pc:docMk/>
            <pc:sldMk cId="4186497104" sldId="265"/>
            <ac:spMk id="12" creationId="{FD456024-BC79-47F0-A068-B584C59533D8}"/>
          </ac:spMkLst>
        </pc:spChg>
        <pc:spChg chg="add mod">
          <ac:chgData name="Hiếu Phạm Văn" userId="cbc5512fc0d5d692" providerId="LiveId" clId="{F5236E05-42B0-4B28-BBF7-AC4C0F570D13}" dt="2021-08-14T12:58:59.869" v="3197" actId="1076"/>
          <ac:spMkLst>
            <pc:docMk/>
            <pc:sldMk cId="4186497104" sldId="265"/>
            <ac:spMk id="13" creationId="{3A0082B6-B7C4-44F4-A4D1-881D6B2BC474}"/>
          </ac:spMkLst>
        </pc:spChg>
        <pc:spChg chg="add mod">
          <ac:chgData name="Hiếu Phạm Văn" userId="cbc5512fc0d5d692" providerId="LiveId" clId="{F5236E05-42B0-4B28-BBF7-AC4C0F570D13}" dt="2021-08-14T12:59:16.913" v="3212" actId="1038"/>
          <ac:spMkLst>
            <pc:docMk/>
            <pc:sldMk cId="4186497104" sldId="265"/>
            <ac:spMk id="14" creationId="{C6959B3E-2216-40C7-856F-A6E37EF5AA0C}"/>
          </ac:spMkLst>
        </pc:spChg>
        <pc:spChg chg="add mod">
          <ac:chgData name="Hiếu Phạm Văn" userId="cbc5512fc0d5d692" providerId="LiveId" clId="{F5236E05-42B0-4B28-BBF7-AC4C0F570D13}" dt="2021-08-14T12:59:26.211" v="3247" actId="1038"/>
          <ac:spMkLst>
            <pc:docMk/>
            <pc:sldMk cId="4186497104" sldId="265"/>
            <ac:spMk id="15" creationId="{5D29B4DC-F8B9-444E-AF95-D8BEC9109AC4}"/>
          </ac:spMkLst>
        </pc:spChg>
        <pc:spChg chg="add mod">
          <ac:chgData name="Hiếu Phạm Văn" userId="cbc5512fc0d5d692" providerId="LiveId" clId="{F5236E05-42B0-4B28-BBF7-AC4C0F570D13}" dt="2021-08-14T12:59:36.292" v="3248" actId="1076"/>
          <ac:spMkLst>
            <pc:docMk/>
            <pc:sldMk cId="4186497104" sldId="265"/>
            <ac:spMk id="16" creationId="{7B3C359B-F437-497B-B61F-F7B12E229927}"/>
          </ac:spMkLst>
        </pc:spChg>
        <pc:spChg chg="add mod">
          <ac:chgData name="Hiếu Phạm Văn" userId="cbc5512fc0d5d692" providerId="LiveId" clId="{F5236E05-42B0-4B28-BBF7-AC4C0F570D13}" dt="2021-08-14T12:59:47.221" v="3250" actId="208"/>
          <ac:spMkLst>
            <pc:docMk/>
            <pc:sldMk cId="4186497104" sldId="265"/>
            <ac:spMk id="17" creationId="{B5230872-6652-44BC-ACBB-85C15389D880}"/>
          </ac:spMkLst>
        </pc:spChg>
        <pc:spChg chg="add mod">
          <ac:chgData name="Hiếu Phạm Văn" userId="cbc5512fc0d5d692" providerId="LiveId" clId="{F5236E05-42B0-4B28-BBF7-AC4C0F570D13}" dt="2021-08-14T12:59:56.603" v="3252" actId="1076"/>
          <ac:spMkLst>
            <pc:docMk/>
            <pc:sldMk cId="4186497104" sldId="265"/>
            <ac:spMk id="18" creationId="{B9E77EBF-B568-4EF1-B5F5-CC02DD53A0E5}"/>
          </ac:spMkLst>
        </pc:spChg>
        <pc:picChg chg="del mod">
          <ac:chgData name="Hiếu Phạm Văn" userId="cbc5512fc0d5d692" providerId="LiveId" clId="{F5236E05-42B0-4B28-BBF7-AC4C0F570D13}" dt="2021-08-14T11:34:21.467" v="1938" actId="21"/>
          <ac:picMkLst>
            <pc:docMk/>
            <pc:sldMk cId="4186497104" sldId="265"/>
            <ac:picMk id="2" creationId="{CD2153E6-7B33-438D-BE08-AB575E8C5E00}"/>
          </ac:picMkLst>
        </pc:picChg>
        <pc:picChg chg="add del mod modCrop">
          <ac:chgData name="Hiếu Phạm Văn" userId="cbc5512fc0d5d692" providerId="LiveId" clId="{F5236E05-42B0-4B28-BBF7-AC4C0F570D13}" dt="2021-08-14T11:36:31.694" v="2060" actId="21"/>
          <ac:picMkLst>
            <pc:docMk/>
            <pc:sldMk cId="4186497104" sldId="265"/>
            <ac:picMk id="5" creationId="{34736D25-8FCD-4713-8E8A-5A60D609DB36}"/>
          </ac:picMkLst>
        </pc:picChg>
        <pc:picChg chg="add del mod">
          <ac:chgData name="Hiếu Phạm Văn" userId="cbc5512fc0d5d692" providerId="LiveId" clId="{F5236E05-42B0-4B28-BBF7-AC4C0F570D13}" dt="2021-08-14T11:33:01.827" v="1878" actId="21"/>
          <ac:picMkLst>
            <pc:docMk/>
            <pc:sldMk cId="4186497104" sldId="265"/>
            <ac:picMk id="7" creationId="{6EAAB479-5DE0-488B-97C3-0BBD858BEEC7}"/>
          </ac:picMkLst>
        </pc:picChg>
        <pc:picChg chg="add del mod">
          <ac:chgData name="Hiếu Phạm Văn" userId="cbc5512fc0d5d692" providerId="LiveId" clId="{F5236E05-42B0-4B28-BBF7-AC4C0F570D13}" dt="2021-08-14T11:34:16.328" v="1936" actId="21"/>
          <ac:picMkLst>
            <pc:docMk/>
            <pc:sldMk cId="4186497104" sldId="265"/>
            <ac:picMk id="8" creationId="{0F6FEACD-D02D-4BA6-80A8-EC43A88FBD3C}"/>
          </ac:picMkLst>
        </pc:picChg>
        <pc:picChg chg="add del mod modCrop">
          <ac:chgData name="Hiếu Phạm Văn" userId="cbc5512fc0d5d692" providerId="LiveId" clId="{F5236E05-42B0-4B28-BBF7-AC4C0F570D13}" dt="2021-08-14T12:59:51.194" v="3251" actId="21"/>
          <ac:picMkLst>
            <pc:docMk/>
            <pc:sldMk cId="4186497104" sldId="265"/>
            <ac:picMk id="9" creationId="{DB5811F9-F027-4D5E-BC7B-34D9C26A0482}"/>
          </ac:picMkLst>
        </pc:picChg>
      </pc:sldChg>
      <pc:sldChg chg="modSp mod">
        <pc:chgData name="Hiếu Phạm Văn" userId="cbc5512fc0d5d692" providerId="LiveId" clId="{F5236E05-42B0-4B28-BBF7-AC4C0F570D13}" dt="2021-08-14T11:35:19.953" v="2045" actId="255"/>
        <pc:sldMkLst>
          <pc:docMk/>
          <pc:sldMk cId="655332592" sldId="266"/>
        </pc:sldMkLst>
        <pc:spChg chg="mod">
          <ac:chgData name="Hiếu Phạm Văn" userId="cbc5512fc0d5d692" providerId="LiveId" clId="{F5236E05-42B0-4B28-BBF7-AC4C0F570D13}" dt="2021-08-14T11:35:19.953" v="2045" actId="255"/>
          <ac:spMkLst>
            <pc:docMk/>
            <pc:sldMk cId="655332592" sldId="266"/>
            <ac:spMk id="14" creationId="{0C50AB22-24C0-4F06-AAEF-B60BDDA51076}"/>
          </ac:spMkLst>
        </pc:spChg>
      </pc:sldChg>
      <pc:sldChg chg="del">
        <pc:chgData name="Hiếu Phạm Văn" userId="cbc5512fc0d5d692" providerId="LiveId" clId="{F5236E05-42B0-4B28-BBF7-AC4C0F570D13}" dt="2021-08-14T11:35:24.381" v="2046" actId="2696"/>
        <pc:sldMkLst>
          <pc:docMk/>
          <pc:sldMk cId="1488572089" sldId="267"/>
        </pc:sldMkLst>
      </pc:sldChg>
      <pc:sldChg chg="delSp modSp mod">
        <pc:chgData name="Hiếu Phạm Văn" userId="cbc5512fc0d5d692" providerId="LiveId" clId="{F5236E05-42B0-4B28-BBF7-AC4C0F570D13}" dt="2021-08-14T07:31:51.560" v="84" actId="21"/>
        <pc:sldMkLst>
          <pc:docMk/>
          <pc:sldMk cId="1520259951" sldId="269"/>
        </pc:sldMkLst>
        <pc:spChg chg="mod">
          <ac:chgData name="Hiếu Phạm Văn" userId="cbc5512fc0d5d692" providerId="LiveId" clId="{F5236E05-42B0-4B28-BBF7-AC4C0F570D13}" dt="2021-08-14T07:31:32.428" v="81" actId="14100"/>
          <ac:spMkLst>
            <pc:docMk/>
            <pc:sldMk cId="1520259951" sldId="269"/>
            <ac:spMk id="8" creationId="{5C7A2299-8D9B-4764-87EF-B50512582AE1}"/>
          </ac:spMkLst>
        </pc:spChg>
        <pc:spChg chg="mod">
          <ac:chgData name="Hiếu Phạm Văn" userId="cbc5512fc0d5d692" providerId="LiveId" clId="{F5236E05-42B0-4B28-BBF7-AC4C0F570D13}" dt="2021-08-14T07:31:40.007" v="83" actId="20577"/>
          <ac:spMkLst>
            <pc:docMk/>
            <pc:sldMk cId="1520259951" sldId="269"/>
            <ac:spMk id="9" creationId="{8EA4ACF5-2BA3-4FD3-8F3D-20CECDA3A2AA}"/>
          </ac:spMkLst>
        </pc:spChg>
        <pc:picChg chg="del">
          <ac:chgData name="Hiếu Phạm Văn" userId="cbc5512fc0d5d692" providerId="LiveId" clId="{F5236E05-42B0-4B28-BBF7-AC4C0F570D13}" dt="2021-08-14T07:31:51.560" v="84" actId="21"/>
          <ac:picMkLst>
            <pc:docMk/>
            <pc:sldMk cId="1520259951" sldId="269"/>
            <ac:picMk id="4" creationId="{2B0F7C75-2945-455B-9886-79B87898EF05}"/>
          </ac:picMkLst>
        </pc:picChg>
      </pc:sldChg>
      <pc:sldChg chg="addSp delSp modSp new mod modClrScheme modAnim chgLayout">
        <pc:chgData name="Hiếu Phạm Văn" userId="cbc5512fc0d5d692" providerId="LiveId" clId="{F5236E05-42B0-4B28-BBF7-AC4C0F570D13}" dt="2021-08-14T09:07:28.897" v="94" actId="14100"/>
        <pc:sldMkLst>
          <pc:docMk/>
          <pc:sldMk cId="1718165858" sldId="270"/>
        </pc:sldMkLst>
        <pc:spChg chg="del">
          <ac:chgData name="Hiếu Phạm Văn" userId="cbc5512fc0d5d692" providerId="LiveId" clId="{F5236E05-42B0-4B28-BBF7-AC4C0F570D13}" dt="2021-08-14T09:04:45.781" v="87" actId="700"/>
          <ac:spMkLst>
            <pc:docMk/>
            <pc:sldMk cId="1718165858" sldId="270"/>
            <ac:spMk id="2" creationId="{EEC3A242-BF19-43F3-9A4C-9BEA56DE87A3}"/>
          </ac:spMkLst>
        </pc:spChg>
        <pc:spChg chg="del">
          <ac:chgData name="Hiếu Phạm Văn" userId="cbc5512fc0d5d692" providerId="LiveId" clId="{F5236E05-42B0-4B28-BBF7-AC4C0F570D13}" dt="2021-08-14T09:04:45.781" v="87" actId="700"/>
          <ac:spMkLst>
            <pc:docMk/>
            <pc:sldMk cId="1718165858" sldId="270"/>
            <ac:spMk id="3" creationId="{B7EAAA75-B921-4D63-BB08-1CA1F3B5B551}"/>
          </ac:spMkLst>
        </pc:spChg>
        <pc:picChg chg="add mod">
          <ac:chgData name="Hiếu Phạm Văn" userId="cbc5512fc0d5d692" providerId="LiveId" clId="{F5236E05-42B0-4B28-BBF7-AC4C0F570D13}" dt="2021-08-14T09:07:28.897" v="94" actId="14100"/>
          <ac:picMkLst>
            <pc:docMk/>
            <pc:sldMk cId="1718165858" sldId="270"/>
            <ac:picMk id="4" creationId="{98CFF56D-2C30-4140-B250-BC7269C64005}"/>
          </ac:picMkLst>
        </pc:picChg>
      </pc:sldChg>
      <pc:sldChg chg="addSp delSp modSp new del mod">
        <pc:chgData name="Hiếu Phạm Văn" userId="cbc5512fc0d5d692" providerId="LiveId" clId="{F5236E05-42B0-4B28-BBF7-AC4C0F570D13}" dt="2021-08-14T09:49:53.369" v="991" actId="2696"/>
        <pc:sldMkLst>
          <pc:docMk/>
          <pc:sldMk cId="2301200450" sldId="271"/>
        </pc:sldMkLst>
        <pc:picChg chg="add del mod">
          <ac:chgData name="Hiếu Phạm Văn" userId="cbc5512fc0d5d692" providerId="LiveId" clId="{F5236E05-42B0-4B28-BBF7-AC4C0F570D13}" dt="2021-08-14T09:08:53.537" v="101" actId="21"/>
          <ac:picMkLst>
            <pc:docMk/>
            <pc:sldMk cId="2301200450" sldId="271"/>
            <ac:picMk id="3" creationId="{EE458A65-DAFC-49BD-BB99-44FE12022626}"/>
          </ac:picMkLst>
        </pc:picChg>
      </pc:sldChg>
      <pc:sldChg chg="addSp delSp modSp new mod setBg modAnim">
        <pc:chgData name="Hiếu Phạm Văn" userId="cbc5512fc0d5d692" providerId="LiveId" clId="{F5236E05-42B0-4B28-BBF7-AC4C0F570D13}" dt="2021-08-14T11:37:14.462" v="2064"/>
        <pc:sldMkLst>
          <pc:docMk/>
          <pc:sldMk cId="1693842066" sldId="272"/>
        </pc:sldMkLst>
        <pc:spChg chg="mod">
          <ac:chgData name="Hiếu Phạm Văn" userId="cbc5512fc0d5d692" providerId="LiveId" clId="{F5236E05-42B0-4B28-BBF7-AC4C0F570D13}" dt="2021-08-14T09:08:48.204" v="100"/>
          <ac:spMkLst>
            <pc:docMk/>
            <pc:sldMk cId="1693842066" sldId="272"/>
            <ac:spMk id="5" creationId="{15BA2153-2345-4358-9774-96F235018CC3}"/>
          </ac:spMkLst>
        </pc:spChg>
        <pc:spChg chg="mod">
          <ac:chgData name="Hiếu Phạm Văn" userId="cbc5512fc0d5d692" providerId="LiveId" clId="{F5236E05-42B0-4B28-BBF7-AC4C0F570D13}" dt="2021-08-14T09:08:48.204" v="100"/>
          <ac:spMkLst>
            <pc:docMk/>
            <pc:sldMk cId="1693842066" sldId="272"/>
            <ac:spMk id="6" creationId="{6CC4BE67-7A2E-4ECC-B33C-AD9849D94562}"/>
          </ac:spMkLst>
        </pc:spChg>
        <pc:spChg chg="add mod">
          <ac:chgData name="Hiếu Phạm Văn" userId="cbc5512fc0d5d692" providerId="LiveId" clId="{F5236E05-42B0-4B28-BBF7-AC4C0F570D13}" dt="2021-08-14T09:10:22.166" v="190" actId="1076"/>
          <ac:spMkLst>
            <pc:docMk/>
            <pc:sldMk cId="1693842066" sldId="272"/>
            <ac:spMk id="10" creationId="{29C54108-FFAC-4F4C-83CA-6BA120CF290E}"/>
          </ac:spMkLst>
        </pc:spChg>
        <pc:spChg chg="add mod">
          <ac:chgData name="Hiếu Phạm Văn" userId="cbc5512fc0d5d692" providerId="LiveId" clId="{F5236E05-42B0-4B28-BBF7-AC4C0F570D13}" dt="2021-08-14T09:10:57.746" v="328" actId="20577"/>
          <ac:spMkLst>
            <pc:docMk/>
            <pc:sldMk cId="1693842066" sldId="272"/>
            <ac:spMk id="11" creationId="{CD9B19F7-963D-4793-A5A2-7F245840FD70}"/>
          </ac:spMkLst>
        </pc:spChg>
        <pc:grpChg chg="add mod">
          <ac:chgData name="Hiếu Phạm Văn" userId="cbc5512fc0d5d692" providerId="LiveId" clId="{F5236E05-42B0-4B28-BBF7-AC4C0F570D13}" dt="2021-08-14T09:09:24.150" v="107" actId="1076"/>
          <ac:grpSpMkLst>
            <pc:docMk/>
            <pc:sldMk cId="1693842066" sldId="272"/>
            <ac:grpSpMk id="2" creationId="{9D8C76F1-A681-4465-9DF2-B8648DBE9192}"/>
          </ac:grpSpMkLst>
        </pc:grpChg>
        <pc:grpChg chg="mod">
          <ac:chgData name="Hiếu Phạm Văn" userId="cbc5512fc0d5d692" providerId="LiveId" clId="{F5236E05-42B0-4B28-BBF7-AC4C0F570D13}" dt="2021-08-14T09:08:48.204" v="100"/>
          <ac:grpSpMkLst>
            <pc:docMk/>
            <pc:sldMk cId="1693842066" sldId="272"/>
            <ac:grpSpMk id="3" creationId="{33BC5D8F-A302-40CF-9E3F-45C574E46F46}"/>
          </ac:grpSpMkLst>
        </pc:grpChg>
        <pc:picChg chg="mod">
          <ac:chgData name="Hiếu Phạm Văn" userId="cbc5512fc0d5d692" providerId="LiveId" clId="{F5236E05-42B0-4B28-BBF7-AC4C0F570D13}" dt="2021-08-14T09:08:48.204" v="100"/>
          <ac:picMkLst>
            <pc:docMk/>
            <pc:sldMk cId="1693842066" sldId="272"/>
            <ac:picMk id="4" creationId="{7C8ED5AC-0925-4F04-8813-E7A392D2E0C1}"/>
          </ac:picMkLst>
        </pc:picChg>
        <pc:picChg chg="add mod">
          <ac:chgData name="Hiếu Phạm Văn" userId="cbc5512fc0d5d692" providerId="LiveId" clId="{F5236E05-42B0-4B28-BBF7-AC4C0F570D13}" dt="2021-08-14T09:08:48.204" v="100"/>
          <ac:picMkLst>
            <pc:docMk/>
            <pc:sldMk cId="1693842066" sldId="272"/>
            <ac:picMk id="7" creationId="{5CF0C1A6-A2AB-4BB5-8DAB-38739ED7ACCD}"/>
          </ac:picMkLst>
        </pc:picChg>
        <pc:picChg chg="add mod">
          <ac:chgData name="Hiếu Phạm Văn" userId="cbc5512fc0d5d692" providerId="LiveId" clId="{F5236E05-42B0-4B28-BBF7-AC4C0F570D13}" dt="2021-08-14T09:09:27.007" v="108" actId="1076"/>
          <ac:picMkLst>
            <pc:docMk/>
            <pc:sldMk cId="1693842066" sldId="272"/>
            <ac:picMk id="8" creationId="{8186C3F3-981F-4459-AEAD-96A7A850D8A2}"/>
          </ac:picMkLst>
        </pc:picChg>
        <pc:picChg chg="add del mod">
          <ac:chgData name="Hiếu Phạm Văn" userId="cbc5512fc0d5d692" providerId="LiveId" clId="{F5236E05-42B0-4B28-BBF7-AC4C0F570D13}" dt="2021-08-14T09:11:18.852" v="331" actId="21"/>
          <ac:picMkLst>
            <pc:docMk/>
            <pc:sldMk cId="1693842066" sldId="272"/>
            <ac:picMk id="9" creationId="{300336F1-72C4-42D0-A5F0-6504301432DD}"/>
          </ac:picMkLst>
        </pc:picChg>
      </pc:sldChg>
      <pc:sldChg chg="add">
        <pc:chgData name="Hiếu Phạm Văn" userId="cbc5512fc0d5d692" providerId="LiveId" clId="{F5236E05-42B0-4B28-BBF7-AC4C0F570D13}" dt="2021-08-14T11:29:09.819" v="1737" actId="2890"/>
        <pc:sldMkLst>
          <pc:docMk/>
          <pc:sldMk cId="1910240280" sldId="273"/>
        </pc:sldMkLst>
      </pc:sldChg>
      <pc:sldChg chg="addSp delSp modSp add mod ord">
        <pc:chgData name="Hiếu Phạm Văn" userId="cbc5512fc0d5d692" providerId="LiveId" clId="{F5236E05-42B0-4B28-BBF7-AC4C0F570D13}" dt="2021-08-14T11:33:49.389" v="1932" actId="313"/>
        <pc:sldMkLst>
          <pc:docMk/>
          <pc:sldMk cId="3730622591" sldId="274"/>
        </pc:sldMkLst>
        <pc:spChg chg="mod">
          <ac:chgData name="Hiếu Phạm Văn" userId="cbc5512fc0d5d692" providerId="LiveId" clId="{F5236E05-42B0-4B28-BBF7-AC4C0F570D13}" dt="2021-08-14T11:33:49.389" v="1932" actId="313"/>
          <ac:spMkLst>
            <pc:docMk/>
            <pc:sldMk cId="3730622591" sldId="274"/>
            <ac:spMk id="5" creationId="{04E1BD8C-20B3-4A1F-93B4-5331FCB987F9}"/>
          </ac:spMkLst>
        </pc:spChg>
        <pc:picChg chg="add del mod">
          <ac:chgData name="Hiếu Phạm Văn" userId="cbc5512fc0d5d692" providerId="LiveId" clId="{F5236E05-42B0-4B28-BBF7-AC4C0F570D13}" dt="2021-08-14T11:33:34.452" v="1928" actId="21"/>
          <ac:picMkLst>
            <pc:docMk/>
            <pc:sldMk cId="3730622591" sldId="274"/>
            <ac:picMk id="4" creationId="{A76AAC5B-8509-4749-80BC-DB3AD5370620}"/>
          </ac:picMkLst>
        </pc:picChg>
      </pc:sldChg>
      <pc:sldChg chg="modSp add mod ord">
        <pc:chgData name="Hiếu Phạm Văn" userId="cbc5512fc0d5d692" providerId="LiveId" clId="{F5236E05-42B0-4B28-BBF7-AC4C0F570D13}" dt="2021-08-14T11:34:56.478" v="1991" actId="20577"/>
        <pc:sldMkLst>
          <pc:docMk/>
          <pc:sldMk cId="2949146415" sldId="275"/>
        </pc:sldMkLst>
        <pc:spChg chg="mod">
          <ac:chgData name="Hiếu Phạm Văn" userId="cbc5512fc0d5d692" providerId="LiveId" clId="{F5236E05-42B0-4B28-BBF7-AC4C0F570D13}" dt="2021-08-14T11:34:56.478" v="1991" actId="20577"/>
          <ac:spMkLst>
            <pc:docMk/>
            <pc:sldMk cId="2949146415" sldId="275"/>
            <ac:spMk id="5" creationId="{6A6D5E53-4DA9-4671-9C39-6BD20806C05B}"/>
          </ac:spMkLst>
        </pc:spChg>
      </pc:sldChg>
      <pc:sldChg chg="addSp delSp modSp new mod modClrScheme addAnim delAnim modAnim chgLayout">
        <pc:chgData name="Hiếu Phạm Văn" userId="cbc5512fc0d5d692" providerId="LiveId" clId="{F5236E05-42B0-4B28-BBF7-AC4C0F570D13}" dt="2021-08-14T12:11:13.012" v="2335"/>
        <pc:sldMkLst>
          <pc:docMk/>
          <pc:sldMk cId="4059648108" sldId="276"/>
        </pc:sldMkLst>
        <pc:spChg chg="del">
          <ac:chgData name="Hiếu Phạm Văn" userId="cbc5512fc0d5d692" providerId="LiveId" clId="{F5236E05-42B0-4B28-BBF7-AC4C0F570D13}" dt="2021-08-14T11:36:21.900" v="2058" actId="700"/>
          <ac:spMkLst>
            <pc:docMk/>
            <pc:sldMk cId="4059648108" sldId="276"/>
            <ac:spMk id="2" creationId="{9991E939-CAE0-4B6B-8D2E-C62264B5AEA8}"/>
          </ac:spMkLst>
        </pc:spChg>
        <pc:spChg chg="del">
          <ac:chgData name="Hiếu Phạm Văn" userId="cbc5512fc0d5d692" providerId="LiveId" clId="{F5236E05-42B0-4B28-BBF7-AC4C0F570D13}" dt="2021-08-14T11:36:21.900" v="2058" actId="700"/>
          <ac:spMkLst>
            <pc:docMk/>
            <pc:sldMk cId="4059648108" sldId="276"/>
            <ac:spMk id="3" creationId="{811D1888-9345-499F-8789-4E7F7AE3609D}"/>
          </ac:spMkLst>
        </pc:spChg>
        <pc:spChg chg="mod">
          <ac:chgData name="Hiếu Phạm Văn" userId="cbc5512fc0d5d692" providerId="LiveId" clId="{F5236E05-42B0-4B28-BBF7-AC4C0F570D13}" dt="2021-08-14T12:00:40.703" v="2066"/>
          <ac:spMkLst>
            <pc:docMk/>
            <pc:sldMk cId="4059648108" sldId="276"/>
            <ac:spMk id="8" creationId="{4F681D7D-842D-4F22-BC66-DA3B564D27BF}"/>
          </ac:spMkLst>
        </pc:spChg>
        <pc:spChg chg="mod">
          <ac:chgData name="Hiếu Phạm Văn" userId="cbc5512fc0d5d692" providerId="LiveId" clId="{F5236E05-42B0-4B28-BBF7-AC4C0F570D13}" dt="2021-08-14T12:00:40.703" v="2066"/>
          <ac:spMkLst>
            <pc:docMk/>
            <pc:sldMk cId="4059648108" sldId="276"/>
            <ac:spMk id="9" creationId="{51E803B4-E60D-4255-A888-61908B3485BB}"/>
          </ac:spMkLst>
        </pc:spChg>
        <pc:spChg chg="add mod">
          <ac:chgData name="Hiếu Phạm Văn" userId="cbc5512fc0d5d692" providerId="LiveId" clId="{F5236E05-42B0-4B28-BBF7-AC4C0F570D13}" dt="2021-08-14T12:03:46.424" v="2317" actId="2711"/>
          <ac:spMkLst>
            <pc:docMk/>
            <pc:sldMk cId="4059648108" sldId="276"/>
            <ac:spMk id="10" creationId="{CB106B2E-3AB7-4F31-9F0D-C1D71ED0F672}"/>
          </ac:spMkLst>
        </pc:spChg>
        <pc:spChg chg="add mod">
          <ac:chgData name="Hiếu Phạm Văn" userId="cbc5512fc0d5d692" providerId="LiveId" clId="{F5236E05-42B0-4B28-BBF7-AC4C0F570D13}" dt="2021-08-14T12:03:46.424" v="2317" actId="2711"/>
          <ac:spMkLst>
            <pc:docMk/>
            <pc:sldMk cId="4059648108" sldId="276"/>
            <ac:spMk id="11" creationId="{EE8F7948-B680-4E03-AF40-5B39ACE028AD}"/>
          </ac:spMkLst>
        </pc:spChg>
        <pc:spChg chg="add del mod">
          <ac:chgData name="Hiếu Phạm Văn" userId="cbc5512fc0d5d692" providerId="LiveId" clId="{F5236E05-42B0-4B28-BBF7-AC4C0F570D13}" dt="2021-08-14T12:03:20.935" v="2312" actId="21"/>
          <ac:spMkLst>
            <pc:docMk/>
            <pc:sldMk cId="4059648108" sldId="276"/>
            <ac:spMk id="15" creationId="{89A2E24F-29C7-420A-9730-EDA08254F82B}"/>
          </ac:spMkLst>
        </pc:spChg>
        <pc:spChg chg="add del mod">
          <ac:chgData name="Hiếu Phạm Văn" userId="cbc5512fc0d5d692" providerId="LiveId" clId="{F5236E05-42B0-4B28-BBF7-AC4C0F570D13}" dt="2021-08-14T12:03:02.007" v="2306" actId="21"/>
          <ac:spMkLst>
            <pc:docMk/>
            <pc:sldMk cId="4059648108" sldId="276"/>
            <ac:spMk id="16" creationId="{F4B35A07-D52C-412E-90DE-A7A04D285048}"/>
          </ac:spMkLst>
        </pc:spChg>
        <pc:spChg chg="add del mod">
          <ac:chgData name="Hiếu Phạm Văn" userId="cbc5512fc0d5d692" providerId="LiveId" clId="{F5236E05-42B0-4B28-BBF7-AC4C0F570D13}" dt="2021-08-14T12:03:08.862" v="2308" actId="21"/>
          <ac:spMkLst>
            <pc:docMk/>
            <pc:sldMk cId="4059648108" sldId="276"/>
            <ac:spMk id="17" creationId="{6C412953-86E6-46A7-BD50-9FE4DCD82C62}"/>
          </ac:spMkLst>
        </pc:spChg>
        <pc:spChg chg="add del mod">
          <ac:chgData name="Hiếu Phạm Văn" userId="cbc5512fc0d5d692" providerId="LiveId" clId="{F5236E05-42B0-4B28-BBF7-AC4C0F570D13}" dt="2021-08-14T12:03:04.947" v="2307" actId="21"/>
          <ac:spMkLst>
            <pc:docMk/>
            <pc:sldMk cId="4059648108" sldId="276"/>
            <ac:spMk id="18" creationId="{DD2B530A-5B93-4C7F-9D2F-05757517473E}"/>
          </ac:spMkLst>
        </pc:spChg>
        <pc:grpChg chg="add del mod">
          <ac:chgData name="Hiếu Phạm Văn" userId="cbc5512fc0d5d692" providerId="LiveId" clId="{F5236E05-42B0-4B28-BBF7-AC4C0F570D13}" dt="2021-08-14T12:05:32.508" v="2328" actId="14100"/>
          <ac:grpSpMkLst>
            <pc:docMk/>
            <pc:sldMk cId="4059648108" sldId="276"/>
            <ac:grpSpMk id="5" creationId="{FB568861-5808-4414-B901-3E5EB726F5C5}"/>
          </ac:grpSpMkLst>
        </pc:grpChg>
        <pc:grpChg chg="mod">
          <ac:chgData name="Hiếu Phạm Văn" userId="cbc5512fc0d5d692" providerId="LiveId" clId="{F5236E05-42B0-4B28-BBF7-AC4C0F570D13}" dt="2021-08-14T12:00:40.703" v="2066"/>
          <ac:grpSpMkLst>
            <pc:docMk/>
            <pc:sldMk cId="4059648108" sldId="276"/>
            <ac:grpSpMk id="6" creationId="{66116BD8-CFB3-4F13-A42F-137E9C2B386E}"/>
          </ac:grpSpMkLst>
        </pc:grpChg>
        <pc:graphicFrameChg chg="add mod modGraphic">
          <ac:chgData name="Hiếu Phạm Văn" userId="cbc5512fc0d5d692" providerId="LiveId" clId="{F5236E05-42B0-4B28-BBF7-AC4C0F570D13}" dt="2021-08-14T12:08:44.523" v="2330" actId="14734"/>
          <ac:graphicFrameMkLst>
            <pc:docMk/>
            <pc:sldMk cId="4059648108" sldId="276"/>
            <ac:graphicFrameMk id="19" creationId="{6D9BD9DC-D9C4-4350-9C13-73C22F80715D}"/>
          </ac:graphicFrameMkLst>
        </pc:graphicFrameChg>
        <pc:picChg chg="add del mod">
          <ac:chgData name="Hiếu Phạm Văn" userId="cbc5512fc0d5d692" providerId="LiveId" clId="{F5236E05-42B0-4B28-BBF7-AC4C0F570D13}" dt="2021-08-14T12:03:37.157" v="2316" actId="21"/>
          <ac:picMkLst>
            <pc:docMk/>
            <pc:sldMk cId="4059648108" sldId="276"/>
            <ac:picMk id="4" creationId="{0DB845AB-88FE-4FE3-BD87-F2ADFC083A8D}"/>
          </ac:picMkLst>
        </pc:picChg>
        <pc:picChg chg="mod">
          <ac:chgData name="Hiếu Phạm Văn" userId="cbc5512fc0d5d692" providerId="LiveId" clId="{F5236E05-42B0-4B28-BBF7-AC4C0F570D13}" dt="2021-08-14T12:00:40.703" v="2066"/>
          <ac:picMkLst>
            <pc:docMk/>
            <pc:sldMk cId="4059648108" sldId="276"/>
            <ac:picMk id="7" creationId="{3F75F1F0-2BE5-4B56-9C79-67DA0333E1B8}"/>
          </ac:picMkLst>
        </pc:picChg>
        <pc:picChg chg="add mod">
          <ac:chgData name="Hiếu Phạm Văn" userId="cbc5512fc0d5d692" providerId="LiveId" clId="{F5236E05-42B0-4B28-BBF7-AC4C0F570D13}" dt="2021-08-14T12:05:34.542" v="2329" actId="1076"/>
          <ac:picMkLst>
            <pc:docMk/>
            <pc:sldMk cId="4059648108" sldId="276"/>
            <ac:picMk id="12" creationId="{9C661220-CD63-4F5D-BA0A-F29C0F82C462}"/>
          </ac:picMkLst>
        </pc:picChg>
        <pc:picChg chg="add del mod">
          <ac:chgData name="Hiếu Phạm Văn" userId="cbc5512fc0d5d692" providerId="LiveId" clId="{F5236E05-42B0-4B28-BBF7-AC4C0F570D13}" dt="2021-08-14T12:01:23.842" v="2167" actId="21"/>
          <ac:picMkLst>
            <pc:docMk/>
            <pc:sldMk cId="4059648108" sldId="276"/>
            <ac:picMk id="13" creationId="{D1F3931C-4BD4-4B77-902B-2593B68C6583}"/>
          </ac:picMkLst>
        </pc:picChg>
        <pc:picChg chg="add del mod">
          <ac:chgData name="Hiếu Phạm Văn" userId="cbc5512fc0d5d692" providerId="LiveId" clId="{F5236E05-42B0-4B28-BBF7-AC4C0F570D13}" dt="2021-08-14T12:01:27.435" v="2168" actId="21"/>
          <ac:picMkLst>
            <pc:docMk/>
            <pc:sldMk cId="4059648108" sldId="276"/>
            <ac:picMk id="14" creationId="{5AB403D2-6B9E-4109-A1BD-86DC82F9208A}"/>
          </ac:picMkLst>
        </pc:picChg>
      </pc:sldChg>
      <pc:sldChg chg="addSp delSp modSp new mod modClrScheme modAnim chgLayout">
        <pc:chgData name="Hiếu Phạm Văn" userId="cbc5512fc0d5d692" providerId="LiveId" clId="{F5236E05-42B0-4B28-BBF7-AC4C0F570D13}" dt="2021-08-14T13:01:02.428" v="3256"/>
        <pc:sldMkLst>
          <pc:docMk/>
          <pc:sldMk cId="231633469" sldId="277"/>
        </pc:sldMkLst>
        <pc:spChg chg="del">
          <ac:chgData name="Hiếu Phạm Văn" userId="cbc5512fc0d5d692" providerId="LiveId" clId="{F5236E05-42B0-4B28-BBF7-AC4C0F570D13}" dt="2021-08-14T13:00:41.640" v="3254" actId="700"/>
          <ac:spMkLst>
            <pc:docMk/>
            <pc:sldMk cId="231633469" sldId="277"/>
            <ac:spMk id="2" creationId="{28C359BA-E5E4-4A91-BEDD-FC3878DCBBC4}"/>
          </ac:spMkLst>
        </pc:spChg>
        <pc:spChg chg="del">
          <ac:chgData name="Hiếu Phạm Văn" userId="cbc5512fc0d5d692" providerId="LiveId" clId="{F5236E05-42B0-4B28-BBF7-AC4C0F570D13}" dt="2021-08-14T13:00:41.640" v="3254" actId="700"/>
          <ac:spMkLst>
            <pc:docMk/>
            <pc:sldMk cId="231633469" sldId="277"/>
            <ac:spMk id="3" creationId="{60BF9C06-A907-437F-A982-06F5E33ED89F}"/>
          </ac:spMkLst>
        </pc:spChg>
        <pc:spChg chg="add mod">
          <ac:chgData name="Hiếu Phạm Văn" userId="cbc5512fc0d5d692" providerId="LiveId" clId="{F5236E05-42B0-4B28-BBF7-AC4C0F570D13}" dt="2021-08-14T13:01:02.428" v="3256"/>
          <ac:spMkLst>
            <pc:docMk/>
            <pc:sldMk cId="231633469" sldId="277"/>
            <ac:spMk id="5" creationId="{73B0D2EF-4E1C-4776-9961-528E02A8693B}"/>
          </ac:spMkLst>
        </pc:spChg>
        <pc:picChg chg="add mod">
          <ac:chgData name="Hiếu Phạm Văn" userId="cbc5512fc0d5d692" providerId="LiveId" clId="{F5236E05-42B0-4B28-BBF7-AC4C0F570D13}" dt="2021-08-14T13:00:50.965" v="3255"/>
          <ac:picMkLst>
            <pc:docMk/>
            <pc:sldMk cId="231633469" sldId="277"/>
            <ac:picMk id="4" creationId="{55A0B21B-97E0-4691-9FAC-911413C8CF2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7C58E-802B-40B7-BF73-1967524A2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FAD66-FEBA-49AB-8AC8-ECBA92F159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95A1-C02C-46B4-8F86-53D05FF1D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26731-1C39-418F-B32B-C06176926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94427-FD50-49BD-BFA2-567C9457B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58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605B-00A2-42F4-BBC5-B7802696C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5EB22E-5CBC-4E14-AC7F-C673300D22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EEE4B-C56E-4323-9C12-EF8D1B4F0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F0328-80D7-4A40-91BA-03512B4C1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50CD9-12AC-4C4C-998F-5BD94C885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7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690797-9159-4834-B964-8AD2E07F3F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6700FD-9760-43A4-B0BF-2BEFA7181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46710-081C-43FF-94C4-8A225710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AFD49-FE17-49BF-A99B-0A958D37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464C0D-982A-43DC-B53D-E7A9BD64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6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86834-9665-48DB-9B24-A7C83F0F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C20F8E-FBBB-415B-A949-0161C6E14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D3636-4905-4BA2-AF65-3A6BEE7BF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D1C9C-8CB3-46B6-A29B-31B210EB5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D2936-FC6F-4838-9847-FAE43D4C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5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4489C-6E5E-4476-A0D8-77E7C4DEC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BA20E-6A65-42F3-AF6B-E7E6A3704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76ADB-E405-46E8-81C3-F9F2408DC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0F4DD-FE76-40CD-A3BD-E9E6F93EA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94B20-661C-4101-A3CD-70EB7CA3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53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82FA4-CA23-4129-80FC-257FAB77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2A72B-19CD-43FD-AD2C-B3713DCD2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BF56C-EA39-49CA-A147-D0171568D8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5D4A6-9F49-4FF0-AA0E-79D73047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FEAC54-F60F-49B6-9E72-1000850E0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3C70A6-5B8C-46DC-A5C2-A20059F83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1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0ED2E-732A-40C8-81C4-F6B111914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17BFA-B735-4D84-9085-95DBD8B1A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252C2-9E3D-46FF-9363-647450E54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A1C5E1-D45C-4C1E-96CB-30D8F508DD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69818-9B82-4F97-A6BC-E80E2BEF3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056919-F0B4-4587-91AA-FB3007FEC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566F8-D1DA-4169-B61D-FD9E0736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CF5F49B-8D85-4BAF-9210-BA35F091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054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C2835-02B2-45BD-9E8F-EBB6F4F45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B424F2-72FC-493B-809E-5E32AB6E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266BA-E18C-4E3C-B153-75CF6F71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68DE1-0160-4E3A-A7C2-FC12D66FD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35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6B0712-4A3E-456B-9DA9-DCFDEE14B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738A5-4AAC-403B-A0E2-272F2F07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52970C-2C6E-4FD4-8847-038723D3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4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CE03-5C5D-40CC-A14D-FF2132A3C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64BB6-4F36-41F8-AEED-504AD20D3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39C1F-DC28-4CEA-B8AD-B5D032EE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D46C3A-BF82-4B83-B0EB-453C091E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C4A0DA-6746-4B9A-B7E8-31BA3237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A0D7D-61E0-4B66-B106-D72FA0711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718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068E-2110-4582-92D3-95DA0BB4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A27526-F292-4822-82C6-C43CF3AFA2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A10E2-B53B-42D4-95A0-8C62420FA9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4EC559-0734-4861-B62B-15D4E26A1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EE5C0-6F87-4B4A-90AF-B89323E68C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9B5B9-3F99-465B-8936-004D1C0C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24C7E6-8970-4F2A-BA05-1537D7A08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8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0F934F8-171B-4F95-A6AC-1DE75FB1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4626E-E746-49DE-863A-27565F47E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581B0-2D23-416E-95A7-326330E8C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EE5C0-6F87-4B4A-90AF-B89323E68C4D}" type="datetimeFigureOut">
              <a:rPr lang="en-US" smtClean="0"/>
              <a:t>5/6/2022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E6A6D-7AAC-4835-84DF-0F223CC33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15637-F4D2-42BC-8C00-F871DEB690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59ED0-F605-4CDC-B396-9E8B3BFFD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1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2EE928-2771-4821-B1F9-D0F5C0065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C4FF35-C233-45DB-B1CC-FB098AB84AFD}"/>
              </a:ext>
            </a:extLst>
          </p:cNvPr>
          <p:cNvSpPr/>
          <p:nvPr/>
        </p:nvSpPr>
        <p:spPr>
          <a:xfrm>
            <a:off x="-73094" y="719435"/>
            <a:ext cx="120524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THẦY CÔ VÀ CÁC EM HỌC SINH ĐẾN VỚI TIẾT HỌC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22C2AD-7D08-44FB-B74E-135A7B9363B7}"/>
              </a:ext>
            </a:extLst>
          </p:cNvPr>
          <p:cNvSpPr txBox="1"/>
          <p:nvPr/>
        </p:nvSpPr>
        <p:spPr>
          <a:xfrm>
            <a:off x="2685491" y="5278139"/>
            <a:ext cx="6535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TỰ NHIÊN XÃ HỘI</a:t>
            </a:r>
          </a:p>
        </p:txBody>
      </p:sp>
    </p:spTree>
    <p:extLst>
      <p:ext uri="{BB962C8B-B14F-4D97-AF65-F5344CB8AC3E}">
        <p14:creationId xmlns:p14="http://schemas.microsoft.com/office/powerpoint/2010/main" val="757165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E1BD8C-20B3-4A1F-93B4-5331FCB987F9}"/>
              </a:ext>
            </a:extLst>
          </p:cNvPr>
          <p:cNvSpPr/>
          <p:nvPr/>
        </p:nvSpPr>
        <p:spPr>
          <a:xfrm>
            <a:off x="1101625" y="2136338"/>
            <a:ext cx="998876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tai”</a:t>
            </a:r>
            <a:endParaRPr lang="vi-V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2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15B6203-B459-48FE-B239-9B445414F2AF}"/>
              </a:ext>
            </a:extLst>
          </p:cNvPr>
          <p:cNvSpPr txBox="1"/>
          <p:nvPr/>
        </p:nvSpPr>
        <p:spPr>
          <a:xfrm>
            <a:off x="933412" y="306673"/>
            <a:ext cx="189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555928-0B05-42C5-B13D-F29B165445AB}"/>
              </a:ext>
            </a:extLst>
          </p:cNvPr>
          <p:cNvSpPr txBox="1"/>
          <p:nvPr/>
        </p:nvSpPr>
        <p:spPr>
          <a:xfrm>
            <a:off x="1054258" y="829893"/>
            <a:ext cx="27024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D456024-BC79-47F0-A068-B584C59533D8}"/>
              </a:ext>
            </a:extLst>
          </p:cNvPr>
          <p:cNvSpPr/>
          <p:nvPr/>
        </p:nvSpPr>
        <p:spPr>
          <a:xfrm>
            <a:off x="342900" y="1465262"/>
            <a:ext cx="5334000" cy="10287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A0082B6-B7C4-44F4-A4D1-881D6B2BC474}"/>
              </a:ext>
            </a:extLst>
          </p:cNvPr>
          <p:cNvSpPr/>
          <p:nvPr/>
        </p:nvSpPr>
        <p:spPr>
          <a:xfrm>
            <a:off x="6515102" y="1481184"/>
            <a:ext cx="5334000" cy="1028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959B3E-2216-40C7-856F-A6E37EF5AA0C}"/>
              </a:ext>
            </a:extLst>
          </p:cNvPr>
          <p:cNvSpPr/>
          <p:nvPr/>
        </p:nvSpPr>
        <p:spPr>
          <a:xfrm>
            <a:off x="335281" y="2704593"/>
            <a:ext cx="5334000" cy="10287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D29B4DC-F8B9-444E-AF95-D8BEC9109AC4}"/>
              </a:ext>
            </a:extLst>
          </p:cNvPr>
          <p:cNvSpPr/>
          <p:nvPr/>
        </p:nvSpPr>
        <p:spPr>
          <a:xfrm>
            <a:off x="6515100" y="2662356"/>
            <a:ext cx="5334000" cy="10287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B3C359B-F437-497B-B61F-F7B12E229927}"/>
              </a:ext>
            </a:extLst>
          </p:cNvPr>
          <p:cNvSpPr/>
          <p:nvPr/>
        </p:nvSpPr>
        <p:spPr>
          <a:xfrm>
            <a:off x="335281" y="3979702"/>
            <a:ext cx="5334000" cy="10287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5230872-6652-44BC-ACBB-85C15389D880}"/>
              </a:ext>
            </a:extLst>
          </p:cNvPr>
          <p:cNvSpPr/>
          <p:nvPr/>
        </p:nvSpPr>
        <p:spPr>
          <a:xfrm>
            <a:off x="6515100" y="3979702"/>
            <a:ext cx="5334000" cy="1028700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9E77EBF-B568-4EF1-B5F5-CC02DD53A0E5}"/>
              </a:ext>
            </a:extLst>
          </p:cNvPr>
          <p:cNvSpPr/>
          <p:nvPr/>
        </p:nvSpPr>
        <p:spPr>
          <a:xfrm>
            <a:off x="6515100" y="5158278"/>
            <a:ext cx="5334000" cy="10287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49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1">
            <a:extLst>
              <a:ext uri="{FF2B5EF4-FFF2-40B4-BE49-F238E27FC236}">
                <a16:creationId xmlns:a16="http://schemas.microsoft.com/office/drawing/2014/main" id="{FB568861-5808-4414-B901-3E5EB726F5C5}"/>
              </a:ext>
            </a:extLst>
          </p:cNvPr>
          <p:cNvGrpSpPr/>
          <p:nvPr/>
        </p:nvGrpSpPr>
        <p:grpSpPr>
          <a:xfrm>
            <a:off x="-35696" y="779907"/>
            <a:ext cx="9060425" cy="6082069"/>
            <a:chOff x="872575" y="1000462"/>
            <a:chExt cx="6247998" cy="5018401"/>
          </a:xfrm>
        </p:grpSpPr>
        <p:grpSp>
          <p:nvGrpSpPr>
            <p:cNvPr id="6" name="组合 31">
              <a:extLst>
                <a:ext uri="{FF2B5EF4-FFF2-40B4-BE49-F238E27FC236}">
                  <a16:creationId xmlns:a16="http://schemas.microsoft.com/office/drawing/2014/main" id="{66116BD8-CFB3-4F13-A42F-137E9C2B386E}"/>
                </a:ext>
              </a:extLst>
            </p:cNvPr>
            <p:cNvGrpSpPr/>
            <p:nvPr/>
          </p:nvGrpSpPr>
          <p:grpSpPr>
            <a:xfrm>
              <a:off x="1220964" y="2210241"/>
              <a:ext cx="5899609" cy="3808622"/>
              <a:chOff x="1828800" y="932844"/>
              <a:chExt cx="8382000" cy="4992311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8" name="圆角矩形 32">
                <a:extLst>
                  <a:ext uri="{FF2B5EF4-FFF2-40B4-BE49-F238E27FC236}">
                    <a16:creationId xmlns:a16="http://schemas.microsoft.com/office/drawing/2014/main" id="{4F681D7D-842D-4F22-BC66-DA3B564D27BF}"/>
                  </a:ext>
                </a:extLst>
              </p:cNvPr>
              <p:cNvSpPr/>
              <p:nvPr/>
            </p:nvSpPr>
            <p:spPr>
              <a:xfrm flipV="1">
                <a:off x="1828800" y="932844"/>
                <a:ext cx="8382000" cy="4992311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9" name="圆角矩形 33">
                <a:extLst>
                  <a:ext uri="{FF2B5EF4-FFF2-40B4-BE49-F238E27FC236}">
                    <a16:creationId xmlns:a16="http://schemas.microsoft.com/office/drawing/2014/main" id="{51E803B4-E60D-4255-A888-61908B3485BB}"/>
                  </a:ext>
                </a:extLst>
              </p:cNvPr>
              <p:cNvSpPr/>
              <p:nvPr/>
            </p:nvSpPr>
            <p:spPr>
              <a:xfrm flipV="1">
                <a:off x="1930550" y="1007531"/>
                <a:ext cx="8178500" cy="4842936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7" name="图片 19">
              <a:extLst>
                <a:ext uri="{FF2B5EF4-FFF2-40B4-BE49-F238E27FC236}">
                  <a16:creationId xmlns:a16="http://schemas.microsoft.com/office/drawing/2014/main" id="{3F75F1F0-2BE5-4B56-9C79-67DA0333E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10" name="圆角矩形 36">
            <a:extLst>
              <a:ext uri="{FF2B5EF4-FFF2-40B4-BE49-F238E27FC236}">
                <a16:creationId xmlns:a16="http://schemas.microsoft.com/office/drawing/2014/main" id="{CB106B2E-3AB7-4F31-9F0D-C1D71ED0F672}"/>
              </a:ext>
            </a:extLst>
          </p:cNvPr>
          <p:cNvSpPr/>
          <p:nvPr/>
        </p:nvSpPr>
        <p:spPr>
          <a:xfrm flipV="1">
            <a:off x="319042" y="435464"/>
            <a:ext cx="11811000" cy="667115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sp>
        <p:nvSpPr>
          <p:cNvPr id="11" name="矩形 37">
            <a:extLst>
              <a:ext uri="{FF2B5EF4-FFF2-40B4-BE49-F238E27FC236}">
                <a16:creationId xmlns:a16="http://schemas.microsoft.com/office/drawing/2014/main" id="{EE8F7948-B680-4E03-AF40-5B39ACE028AD}"/>
              </a:ext>
            </a:extLst>
          </p:cNvPr>
          <p:cNvSpPr/>
          <p:nvPr/>
        </p:nvSpPr>
        <p:spPr>
          <a:xfrm>
            <a:off x="461931" y="377298"/>
            <a:ext cx="11477730" cy="69903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Hoàn</a:t>
            </a:r>
            <a:r>
              <a:rPr lang="en-US" altLang="zh-CN" sz="3599" b="1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thành</a:t>
            </a:r>
            <a:r>
              <a:rPr lang="en-US" altLang="zh-CN" sz="3599" b="1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bảng</a:t>
            </a:r>
            <a:r>
              <a:rPr lang="en-US" altLang="zh-CN" sz="3599" b="1" dirty="0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en-US" altLang="zh-CN" sz="3599" b="1" dirty="0" err="1">
                <a:solidFill>
                  <a:schemeClr val="bg1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sau</a:t>
            </a:r>
            <a:endParaRPr lang="zh-CN" altLang="en-US" sz="3599" b="1" dirty="0">
              <a:solidFill>
                <a:schemeClr val="bg1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12" name="图片 22">
            <a:extLst>
              <a:ext uri="{FF2B5EF4-FFF2-40B4-BE49-F238E27FC236}">
                <a16:creationId xmlns:a16="http://schemas.microsoft.com/office/drawing/2014/main" id="{9C661220-CD63-4F5D-BA0A-F29C0F82C4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528" y="1231637"/>
            <a:ext cx="3480514" cy="5029200"/>
          </a:xfrm>
          <a:prstGeom prst="rect">
            <a:avLst/>
          </a:prstGeom>
        </p:spPr>
      </p:pic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6D9BD9DC-D9C4-4350-9C13-73C22F8071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524633"/>
              </p:ext>
            </p:extLst>
          </p:nvPr>
        </p:nvGraphicFramePr>
        <p:xfrm>
          <a:off x="811033" y="2642994"/>
          <a:ext cx="8022866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5711">
                  <a:extLst>
                    <a:ext uri="{9D8B030D-6E8A-4147-A177-3AD203B41FA5}">
                      <a16:colId xmlns:a16="http://schemas.microsoft.com/office/drawing/2014/main" val="4052665562"/>
                    </a:ext>
                  </a:extLst>
                </a:gridCol>
                <a:gridCol w="5797155">
                  <a:extLst>
                    <a:ext uri="{9D8B030D-6E8A-4147-A177-3AD203B41FA5}">
                      <a16:colId xmlns:a16="http://schemas.microsoft.com/office/drawing/2014/main" val="579906383"/>
                    </a:ext>
                  </a:extLst>
                </a:gridCol>
              </a:tblGrid>
              <a:tr h="386861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tai</a:t>
                      </a:r>
                      <a:endParaRPr lang="vi-VN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phó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nhẹ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rủi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endParaRPr lang="vi-VN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23377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Lũ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lụt</a:t>
                      </a:r>
                      <a:endParaRPr lang="vi-VN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9777111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hán</a:t>
                      </a:r>
                      <a:endParaRPr lang="vi-VN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5225814"/>
                  </a:ext>
                </a:extLst>
              </a:tr>
              <a:tr h="386861">
                <a:tc>
                  <a:txBody>
                    <a:bodyPr/>
                    <a:lstStyle/>
                    <a:p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Giông</a:t>
                      </a:r>
                      <a:r>
                        <a:rPr lang="en-US" sz="3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sét</a:t>
                      </a:r>
                      <a:endParaRPr lang="vi-VN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897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96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78B0E-AC03-4D04-961F-E69D4308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A6E75-D18A-4191-8CF5-2A217E44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577D05-1F82-4B13-BBC1-3801C6480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7" y="739338"/>
            <a:ext cx="7254006" cy="3633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49146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A0B21B-97E0-4691-9FAC-911413C8C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Google Shape;246;p20">
            <a:extLst>
              <a:ext uri="{FF2B5EF4-FFF2-40B4-BE49-F238E27FC236}">
                <a16:creationId xmlns:a16="http://schemas.microsoft.com/office/drawing/2014/main" id="{73B0D2EF-4E1C-4776-9961-528E02A8693B}"/>
              </a:ext>
            </a:extLst>
          </p:cNvPr>
          <p:cNvSpPr txBox="1">
            <a:spLocks/>
          </p:cNvSpPr>
          <p:nvPr/>
        </p:nvSpPr>
        <p:spPr>
          <a:xfrm>
            <a:off x="3265269" y="997961"/>
            <a:ext cx="5749335" cy="25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Hôm nay con học bài gì?</a:t>
            </a:r>
          </a:p>
          <a:p>
            <a:pPr marL="285750" indent="-285750">
              <a:buFontTx/>
              <a:buChar char="-"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học được điều gì qua tiết học</a:t>
            </a:r>
          </a:p>
          <a:p>
            <a:pPr marL="285750" indent="-285750">
              <a:buFontTx/>
              <a:buChar char="-"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Dặn HS về nhà chuẩn bị bài tiết sau</a:t>
            </a:r>
          </a:p>
        </p:txBody>
      </p:sp>
    </p:spTree>
    <p:extLst>
      <p:ext uri="{BB962C8B-B14F-4D97-AF65-F5344CB8AC3E}">
        <p14:creationId xmlns:p14="http://schemas.microsoft.com/office/powerpoint/2010/main" val="2316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C6D701-C0FC-4108-8287-F8B20128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4B587-FC5E-4C0A-B468-EA3D1A491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432" y="619086"/>
            <a:ext cx="6864464" cy="4371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A53800-DA53-40A0-8B92-39341DEEFF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4943"/>
            <a:ext cx="12192000" cy="117305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C50AB22-24C0-4F06-AAEF-B60BDDA51076}"/>
              </a:ext>
            </a:extLst>
          </p:cNvPr>
          <p:cNvSpPr txBox="1"/>
          <p:nvPr/>
        </p:nvSpPr>
        <p:spPr>
          <a:xfrm>
            <a:off x="3724275" y="2141134"/>
            <a:ext cx="5410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KẾT THÚC</a:t>
            </a:r>
          </a:p>
        </p:txBody>
      </p:sp>
    </p:spTree>
    <p:extLst>
      <p:ext uri="{BB962C8B-B14F-4D97-AF65-F5344CB8AC3E}">
        <p14:creationId xmlns:p14="http://schemas.microsoft.com/office/powerpoint/2010/main" val="65533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08A74F-B083-41A0-B445-5EAFF68CB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02AE0-95D1-42F8-BE64-45510431D3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17E7C4-4C54-404E-93A2-0AC4A670B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202" y="758388"/>
            <a:ext cx="7254006" cy="36331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1787FC1-3780-47D0-9E6A-AD18E7955281}"/>
              </a:ext>
            </a:extLst>
          </p:cNvPr>
          <p:cNvSpPr/>
          <p:nvPr/>
        </p:nvSpPr>
        <p:spPr>
          <a:xfrm>
            <a:off x="4876800" y="1938635"/>
            <a:ext cx="37623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8311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F1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6">
            <a:extLst>
              <a:ext uri="{FF2B5EF4-FFF2-40B4-BE49-F238E27FC236}">
                <a16:creationId xmlns:a16="http://schemas.microsoft.com/office/drawing/2014/main" id="{9D8C76F1-A681-4465-9DF2-B8648DBE9192}"/>
              </a:ext>
            </a:extLst>
          </p:cNvPr>
          <p:cNvGrpSpPr/>
          <p:nvPr/>
        </p:nvGrpSpPr>
        <p:grpSpPr>
          <a:xfrm>
            <a:off x="871284" y="290065"/>
            <a:ext cx="9338225" cy="5400337"/>
            <a:chOff x="872575" y="1000462"/>
            <a:chExt cx="9338225" cy="5400337"/>
          </a:xfrm>
        </p:grpSpPr>
        <p:grpSp>
          <p:nvGrpSpPr>
            <p:cNvPr id="3" name="组合 27">
              <a:extLst>
                <a:ext uri="{FF2B5EF4-FFF2-40B4-BE49-F238E27FC236}">
                  <a16:creationId xmlns:a16="http://schemas.microsoft.com/office/drawing/2014/main" id="{33BC5D8F-A302-40CF-9E3F-45C574E46F46}"/>
                </a:ext>
              </a:extLst>
            </p:cNvPr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5" name="圆角矩形 29">
                <a:extLst>
                  <a:ext uri="{FF2B5EF4-FFF2-40B4-BE49-F238E27FC236}">
                    <a16:creationId xmlns:a16="http://schemas.microsoft.com/office/drawing/2014/main" id="{15BA2153-2345-4358-9774-96F235018CC3}"/>
                  </a:ext>
                </a:extLst>
              </p:cNvPr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6" name="圆角矩形 30">
                <a:extLst>
                  <a:ext uri="{FF2B5EF4-FFF2-40B4-BE49-F238E27FC236}">
                    <a16:creationId xmlns:a16="http://schemas.microsoft.com/office/drawing/2014/main" id="{6CC4BE67-7A2E-4ECC-B33C-AD9849D94562}"/>
                  </a:ext>
                </a:extLst>
              </p:cNvPr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4" name="图片 28">
              <a:extLst>
                <a:ext uri="{FF2B5EF4-FFF2-40B4-BE49-F238E27FC236}">
                  <a16:creationId xmlns:a16="http://schemas.microsoft.com/office/drawing/2014/main" id="{7C8ED5AC-0925-4F04-8813-E7A392D2E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pic>
        <p:nvPicPr>
          <p:cNvPr id="7" name="图片 32">
            <a:extLst>
              <a:ext uri="{FF2B5EF4-FFF2-40B4-BE49-F238E27FC236}">
                <a16:creationId xmlns:a16="http://schemas.microsoft.com/office/drawing/2014/main" id="{5CF0C1A6-A2AB-4BB5-8DAB-38739ED7AC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400" y="4875675"/>
            <a:ext cx="2053667" cy="1372577"/>
          </a:xfrm>
          <a:prstGeom prst="rect">
            <a:avLst/>
          </a:prstGeom>
        </p:spPr>
      </p:pic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8186C3F3-981F-4459-AEAD-96A7A850D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330" y="1752732"/>
            <a:ext cx="5457825" cy="3467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9C54108-FFAC-4F4C-83CA-6BA120CF290E}"/>
              </a:ext>
            </a:extLst>
          </p:cNvPr>
          <p:cNvSpPr txBox="1"/>
          <p:nvPr/>
        </p:nvSpPr>
        <p:spPr>
          <a:xfrm>
            <a:off x="2858766" y="5817906"/>
            <a:ext cx="6199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9B19F7-963D-4793-A5A2-7F245840FD70}"/>
              </a:ext>
            </a:extLst>
          </p:cNvPr>
          <p:cNvSpPr txBox="1"/>
          <p:nvPr/>
        </p:nvSpPr>
        <p:spPr>
          <a:xfrm>
            <a:off x="2880541" y="6252189"/>
            <a:ext cx="6199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84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213;p15">
            <a:extLst>
              <a:ext uri="{FF2B5EF4-FFF2-40B4-BE49-F238E27FC236}">
                <a16:creationId xmlns:a16="http://schemas.microsoft.com/office/drawing/2014/main" id="{5C7A2299-8D9B-4764-87EF-B50512582AE1}"/>
              </a:ext>
            </a:extLst>
          </p:cNvPr>
          <p:cNvSpPr txBox="1">
            <a:spLocks/>
          </p:cNvSpPr>
          <p:nvPr/>
        </p:nvSpPr>
        <p:spPr>
          <a:xfrm>
            <a:off x="715020" y="1744037"/>
            <a:ext cx="11397071" cy="220837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vi-VN" sz="4000" b="1" dirty="0" err="1">
                <a:solidFill>
                  <a:srgbClr val="CE2F1C"/>
                </a:solidFill>
              </a:rPr>
              <a:t>Bài</a:t>
            </a:r>
            <a:r>
              <a:rPr lang="vi-VN" sz="4000" b="1" dirty="0">
                <a:solidFill>
                  <a:srgbClr val="CE2F1C"/>
                </a:solidFill>
              </a:rPr>
              <a:t> 21</a:t>
            </a:r>
            <a:r>
              <a:rPr lang="vi-VN" sz="5400" dirty="0">
                <a:solidFill>
                  <a:srgbClr val="CE2F1C"/>
                </a:solidFill>
              </a:rPr>
              <a:t/>
            </a:r>
            <a:br>
              <a:rPr lang="vi-VN" sz="5400" dirty="0">
                <a:solidFill>
                  <a:srgbClr val="CE2F1C"/>
                </a:solidFill>
              </a:rPr>
            </a:br>
            <a:r>
              <a:rPr lang="vi-VN" b="1" dirty="0" err="1">
                <a:solidFill>
                  <a:srgbClr val="CE2F1C"/>
                </a:solidFill>
              </a:rPr>
              <a:t>Một</a:t>
            </a:r>
            <a:r>
              <a:rPr lang="vi-VN" b="1" dirty="0">
                <a:solidFill>
                  <a:srgbClr val="CE2F1C"/>
                </a:solidFill>
              </a:rPr>
              <a:t> </a:t>
            </a:r>
            <a:r>
              <a:rPr lang="vi-VN" b="1" dirty="0" err="1">
                <a:solidFill>
                  <a:srgbClr val="CE2F1C"/>
                </a:solidFill>
              </a:rPr>
              <a:t>số</a:t>
            </a:r>
            <a:r>
              <a:rPr lang="vi-VN" b="1" dirty="0">
                <a:solidFill>
                  <a:srgbClr val="CE2F1C"/>
                </a:solidFill>
              </a:rPr>
              <a:t> </a:t>
            </a:r>
            <a:r>
              <a:rPr lang="vi-VN" b="1" dirty="0" err="1">
                <a:solidFill>
                  <a:srgbClr val="CE2F1C"/>
                </a:solidFill>
              </a:rPr>
              <a:t>cách</a:t>
            </a:r>
            <a:r>
              <a:rPr lang="vi-VN" b="1" dirty="0">
                <a:solidFill>
                  <a:srgbClr val="CE2F1C"/>
                </a:solidFill>
              </a:rPr>
              <a:t> </a:t>
            </a:r>
            <a:r>
              <a:rPr lang="vi-VN" b="1" dirty="0" err="1">
                <a:solidFill>
                  <a:srgbClr val="CE2F1C"/>
                </a:solidFill>
              </a:rPr>
              <a:t>ứng</a:t>
            </a:r>
            <a:r>
              <a:rPr lang="vi-VN" b="1" dirty="0">
                <a:solidFill>
                  <a:srgbClr val="CE2F1C"/>
                </a:solidFill>
              </a:rPr>
              <a:t> </a:t>
            </a:r>
            <a:r>
              <a:rPr lang="vi-VN" b="1" dirty="0" err="1">
                <a:solidFill>
                  <a:srgbClr val="CE2F1C"/>
                </a:solidFill>
              </a:rPr>
              <a:t>phó</a:t>
            </a:r>
            <a:r>
              <a:rPr lang="vi-VN" b="1" dirty="0">
                <a:solidFill>
                  <a:srgbClr val="CE2F1C"/>
                </a:solidFill>
              </a:rPr>
              <a:t>, </a:t>
            </a:r>
            <a:r>
              <a:rPr lang="vi-VN" b="1" dirty="0" err="1">
                <a:solidFill>
                  <a:srgbClr val="CE2F1C"/>
                </a:solidFill>
              </a:rPr>
              <a:t>giảm</a:t>
            </a:r>
            <a:r>
              <a:rPr lang="vi-VN" b="1" dirty="0">
                <a:solidFill>
                  <a:srgbClr val="CE2F1C"/>
                </a:solidFill>
              </a:rPr>
              <a:t> </a:t>
            </a:r>
            <a:r>
              <a:rPr lang="vi-VN" b="1" dirty="0" err="1">
                <a:solidFill>
                  <a:srgbClr val="CE2F1C"/>
                </a:solidFill>
              </a:rPr>
              <a:t>nhẹ</a:t>
            </a:r>
            <a:r>
              <a:rPr lang="vi-VN" b="1" dirty="0">
                <a:solidFill>
                  <a:srgbClr val="CE2F1C"/>
                </a:solidFill>
              </a:rPr>
              <a:t> </a:t>
            </a:r>
            <a:r>
              <a:rPr lang="vi-VN" b="1" dirty="0" err="1">
                <a:solidFill>
                  <a:srgbClr val="CE2F1C"/>
                </a:solidFill>
              </a:rPr>
              <a:t>rủi</a:t>
            </a:r>
            <a:r>
              <a:rPr lang="vi-VN" b="1" dirty="0">
                <a:solidFill>
                  <a:srgbClr val="CE2F1C"/>
                </a:solidFill>
              </a:rPr>
              <a:t> ro thiên tai</a:t>
            </a:r>
            <a:endParaRPr lang="vi-VN" sz="5400" b="1" dirty="0">
              <a:solidFill>
                <a:srgbClr val="CE2F1C"/>
              </a:solidFill>
            </a:endParaRPr>
          </a:p>
        </p:txBody>
      </p:sp>
      <p:sp>
        <p:nvSpPr>
          <p:cNvPr id="9" name="Google Shape;214;p15">
            <a:extLst>
              <a:ext uri="{FF2B5EF4-FFF2-40B4-BE49-F238E27FC236}">
                <a16:creationId xmlns:a16="http://schemas.microsoft.com/office/drawing/2014/main" id="{8EA4ACF5-2BA3-4FD3-8F3D-20CECDA3A2AA}"/>
              </a:ext>
            </a:extLst>
          </p:cNvPr>
          <p:cNvSpPr txBox="1">
            <a:spLocks/>
          </p:cNvSpPr>
          <p:nvPr/>
        </p:nvSpPr>
        <p:spPr>
          <a:xfrm>
            <a:off x="3838913" y="3952416"/>
            <a:ext cx="4105200" cy="51204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52025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78B0E-AC03-4D04-961F-E69D4308CE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7A6E75-D18A-4191-8CF5-2A217E44D2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17" y="3579784"/>
            <a:ext cx="2981202" cy="24690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577D05-1F82-4B13-BBC1-3801C6480C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777" y="739338"/>
            <a:ext cx="7254006" cy="36331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275101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E1BD8C-20B3-4A1F-93B4-5331FCB987F9}"/>
              </a:ext>
            </a:extLst>
          </p:cNvPr>
          <p:cNvSpPr/>
          <p:nvPr/>
        </p:nvSpPr>
        <p:spPr>
          <a:xfrm>
            <a:off x="1023149" y="2136338"/>
            <a:ext cx="1014572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endParaRPr lang="vi-V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1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F2C8662C-830D-4B55-A7BA-BC46F3F1FD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178"/>
          <a:stretch/>
        </p:blipFill>
        <p:spPr>
          <a:xfrm>
            <a:off x="6675930" y="486163"/>
            <a:ext cx="5455860" cy="5885673"/>
          </a:xfrm>
          <a:prstGeom prst="rect">
            <a:avLst/>
          </a:prstGeom>
        </p:spPr>
      </p:pic>
      <p:pic>
        <p:nvPicPr>
          <p:cNvPr id="13" name="Picture 12" descr="Shape&#10;&#10;Description automatically generated">
            <a:extLst>
              <a:ext uri="{FF2B5EF4-FFF2-40B4-BE49-F238E27FC236}">
                <a16:creationId xmlns:a16="http://schemas.microsoft.com/office/drawing/2014/main" id="{22BE9634-7A61-4B82-8F24-5C34A52CDA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16" t="24897" r="14785"/>
          <a:stretch/>
        </p:blipFill>
        <p:spPr>
          <a:xfrm>
            <a:off x="2103929" y="3181820"/>
            <a:ext cx="2985961" cy="3190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4E1951-82C4-494F-BFAD-12C6BBFC0291}"/>
              </a:ext>
            </a:extLst>
          </p:cNvPr>
          <p:cNvSpPr txBox="1"/>
          <p:nvPr/>
        </p:nvSpPr>
        <p:spPr>
          <a:xfrm>
            <a:off x="0" y="940479"/>
            <a:ext cx="7490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095EEE-C81A-480E-B198-1C4080F0DA25}"/>
              </a:ext>
            </a:extLst>
          </p:cNvPr>
          <p:cNvSpPr txBox="1"/>
          <p:nvPr/>
        </p:nvSpPr>
        <p:spPr>
          <a:xfrm>
            <a:off x="156712" y="1463699"/>
            <a:ext cx="6276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A0EACE-C78C-4DA0-A1F8-A7B0381CDAC1}"/>
              </a:ext>
            </a:extLst>
          </p:cNvPr>
          <p:cNvSpPr txBox="1"/>
          <p:nvPr/>
        </p:nvSpPr>
        <p:spPr>
          <a:xfrm>
            <a:off x="278092" y="2508853"/>
            <a:ext cx="5710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5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2153E6-7B33-438D-BE08-AB575E8C5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E1BD8C-20B3-4A1F-93B4-5331FCB987F9}"/>
              </a:ext>
            </a:extLst>
          </p:cNvPr>
          <p:cNvSpPr/>
          <p:nvPr/>
        </p:nvSpPr>
        <p:spPr>
          <a:xfrm>
            <a:off x="-160681" y="2136338"/>
            <a:ext cx="1251336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</a:p>
          <a:p>
            <a:pPr algn="ctr"/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  <a:endParaRPr lang="vi-VN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24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">
            <a:extLst>
              <a:ext uri="{FF2B5EF4-FFF2-40B4-BE49-F238E27FC236}">
                <a16:creationId xmlns:a16="http://schemas.microsoft.com/office/drawing/2014/main" id="{885DF145-A88C-416B-8DAC-EF97FA95F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134" y="2040740"/>
            <a:ext cx="3879180" cy="376735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7AEDF80-CD11-498D-865F-4C2563F59DC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741108" y="-230026"/>
            <a:ext cx="6845952" cy="1870129"/>
            <a:chOff x="1541" y="-150"/>
            <a:chExt cx="4577" cy="1279"/>
          </a:xfrm>
        </p:grpSpPr>
        <p:sp>
          <p:nvSpPr>
            <p:cNvPr id="13" name="AutoShape 3">
              <a:extLst>
                <a:ext uri="{FF2B5EF4-FFF2-40B4-BE49-F238E27FC236}">
                  <a16:creationId xmlns:a16="http://schemas.microsoft.com/office/drawing/2014/main" id="{49E85A93-66B1-41C8-B449-96F219FE338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73" y="-150"/>
              <a:ext cx="4534" cy="1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269B6E3-5291-418D-90A9-F7B4C1D34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" y="489"/>
              <a:ext cx="3177" cy="640"/>
            </a:xfrm>
            <a:custGeom>
              <a:avLst/>
              <a:gdLst>
                <a:gd name="T0" fmla="*/ 67 w 1190"/>
                <a:gd name="T1" fmla="*/ 133 h 238"/>
                <a:gd name="T2" fmla="*/ 172 w 1190"/>
                <a:gd name="T3" fmla="*/ 23 h 238"/>
                <a:gd name="T4" fmla="*/ 401 w 1190"/>
                <a:gd name="T5" fmla="*/ 19 h 238"/>
                <a:gd name="T6" fmla="*/ 874 w 1190"/>
                <a:gd name="T7" fmla="*/ 38 h 238"/>
                <a:gd name="T8" fmla="*/ 1190 w 1190"/>
                <a:gd name="T9" fmla="*/ 119 h 238"/>
                <a:gd name="T10" fmla="*/ 874 w 1190"/>
                <a:gd name="T11" fmla="*/ 148 h 238"/>
                <a:gd name="T12" fmla="*/ 538 w 1190"/>
                <a:gd name="T13" fmla="*/ 171 h 238"/>
                <a:gd name="T14" fmla="*/ 67 w 1190"/>
                <a:gd name="T15" fmla="*/ 13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90" h="238">
                  <a:moveTo>
                    <a:pt x="67" y="133"/>
                  </a:moveTo>
                  <a:cubicBezTo>
                    <a:pt x="0" y="59"/>
                    <a:pt x="134" y="28"/>
                    <a:pt x="172" y="23"/>
                  </a:cubicBezTo>
                  <a:cubicBezTo>
                    <a:pt x="244" y="9"/>
                    <a:pt x="325" y="19"/>
                    <a:pt x="401" y="19"/>
                  </a:cubicBezTo>
                  <a:cubicBezTo>
                    <a:pt x="559" y="23"/>
                    <a:pt x="717" y="43"/>
                    <a:pt x="874" y="38"/>
                  </a:cubicBezTo>
                  <a:cubicBezTo>
                    <a:pt x="946" y="38"/>
                    <a:pt x="1190" y="0"/>
                    <a:pt x="1190" y="119"/>
                  </a:cubicBezTo>
                  <a:cubicBezTo>
                    <a:pt x="1190" y="238"/>
                    <a:pt x="932" y="162"/>
                    <a:pt x="874" y="148"/>
                  </a:cubicBezTo>
                  <a:cubicBezTo>
                    <a:pt x="773" y="126"/>
                    <a:pt x="656" y="149"/>
                    <a:pt x="538" y="171"/>
                  </a:cubicBezTo>
                  <a:cubicBezTo>
                    <a:pt x="367" y="203"/>
                    <a:pt x="194" y="235"/>
                    <a:pt x="67" y="133"/>
                  </a:cubicBezTo>
                </a:path>
              </a:pathLst>
            </a:custGeom>
            <a:solidFill>
              <a:srgbClr val="E6C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5C3C8880-ECE4-4A62-8283-861524480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9" y="-64"/>
              <a:ext cx="881" cy="835"/>
            </a:xfrm>
            <a:custGeom>
              <a:avLst/>
              <a:gdLst>
                <a:gd name="T0" fmla="*/ 179 w 330"/>
                <a:gd name="T1" fmla="*/ 136 h 311"/>
                <a:gd name="T2" fmla="*/ 319 w 330"/>
                <a:gd name="T3" fmla="*/ 115 h 311"/>
                <a:gd name="T4" fmla="*/ 248 w 330"/>
                <a:gd name="T5" fmla="*/ 201 h 311"/>
                <a:gd name="T6" fmla="*/ 253 w 330"/>
                <a:gd name="T7" fmla="*/ 311 h 311"/>
                <a:gd name="T8" fmla="*/ 125 w 330"/>
                <a:gd name="T9" fmla="*/ 261 h 311"/>
                <a:gd name="T10" fmla="*/ 4 w 330"/>
                <a:gd name="T11" fmla="*/ 171 h 311"/>
                <a:gd name="T12" fmla="*/ 85 w 330"/>
                <a:gd name="T13" fmla="*/ 98 h 311"/>
                <a:gd name="T14" fmla="*/ 177 w 330"/>
                <a:gd name="T15" fmla="*/ 167 h 311"/>
                <a:gd name="T16" fmla="*/ 179 w 330"/>
                <a:gd name="T17" fmla="*/ 136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0" h="311">
                  <a:moveTo>
                    <a:pt x="179" y="136"/>
                  </a:moveTo>
                  <a:cubicBezTo>
                    <a:pt x="158" y="23"/>
                    <a:pt x="330" y="0"/>
                    <a:pt x="319" y="115"/>
                  </a:cubicBezTo>
                  <a:cubicBezTo>
                    <a:pt x="315" y="165"/>
                    <a:pt x="276" y="165"/>
                    <a:pt x="248" y="201"/>
                  </a:cubicBezTo>
                  <a:cubicBezTo>
                    <a:pt x="221" y="236"/>
                    <a:pt x="234" y="276"/>
                    <a:pt x="253" y="311"/>
                  </a:cubicBezTo>
                  <a:cubicBezTo>
                    <a:pt x="213" y="261"/>
                    <a:pt x="184" y="274"/>
                    <a:pt x="125" y="261"/>
                  </a:cubicBezTo>
                  <a:cubicBezTo>
                    <a:pt x="79" y="251"/>
                    <a:pt x="10" y="228"/>
                    <a:pt x="4" y="171"/>
                  </a:cubicBezTo>
                  <a:cubicBezTo>
                    <a:pt x="0" y="125"/>
                    <a:pt x="44" y="98"/>
                    <a:pt x="85" y="98"/>
                  </a:cubicBezTo>
                  <a:cubicBezTo>
                    <a:pt x="129" y="96"/>
                    <a:pt x="163" y="127"/>
                    <a:pt x="177" y="167"/>
                  </a:cubicBezTo>
                  <a:cubicBezTo>
                    <a:pt x="179" y="136"/>
                    <a:pt x="179" y="136"/>
                    <a:pt x="179" y="136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E27B69E-2D45-44E9-931F-8516EAB2F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8" y="653"/>
              <a:ext cx="24" cy="5"/>
            </a:xfrm>
            <a:custGeom>
              <a:avLst/>
              <a:gdLst>
                <a:gd name="T0" fmla="*/ 4 w 9"/>
                <a:gd name="T1" fmla="*/ 0 h 2"/>
                <a:gd name="T2" fmla="*/ 0 w 9"/>
                <a:gd name="T3" fmla="*/ 1 h 2"/>
                <a:gd name="T4" fmla="*/ 9 w 9"/>
                <a:gd name="T5" fmla="*/ 2 h 2"/>
                <a:gd name="T6" fmla="*/ 4 w 9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4" y="1"/>
                    <a:pt x="7" y="1"/>
                    <a:pt x="9" y="2"/>
                  </a:cubicBezTo>
                  <a:cubicBezTo>
                    <a:pt x="8" y="1"/>
                    <a:pt x="6" y="0"/>
                    <a:pt x="4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290962FF-E97D-4D5B-96CE-83BE5B0F3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656"/>
              <a:ext cx="42" cy="37"/>
            </a:xfrm>
            <a:custGeom>
              <a:avLst/>
              <a:gdLst>
                <a:gd name="T0" fmla="*/ 8 w 16"/>
                <a:gd name="T1" fmla="*/ 0 h 14"/>
                <a:gd name="T2" fmla="*/ 0 w 16"/>
                <a:gd name="T3" fmla="*/ 7 h 14"/>
                <a:gd name="T4" fmla="*/ 13 w 16"/>
                <a:gd name="T5" fmla="*/ 14 h 14"/>
                <a:gd name="T6" fmla="*/ 16 w 16"/>
                <a:gd name="T7" fmla="*/ 8 h 14"/>
                <a:gd name="T8" fmla="*/ 8 w 1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4">
                  <a:moveTo>
                    <a:pt x="8" y="0"/>
                  </a:moveTo>
                  <a:cubicBezTo>
                    <a:pt x="4" y="0"/>
                    <a:pt x="0" y="3"/>
                    <a:pt x="0" y="7"/>
                  </a:cubicBezTo>
                  <a:cubicBezTo>
                    <a:pt x="5" y="9"/>
                    <a:pt x="9" y="11"/>
                    <a:pt x="13" y="14"/>
                  </a:cubicBezTo>
                  <a:cubicBezTo>
                    <a:pt x="15" y="12"/>
                    <a:pt x="16" y="10"/>
                    <a:pt x="16" y="8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F0CB2C01-0E98-46BD-8E19-ED2924F83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7" y="204"/>
              <a:ext cx="46" cy="27"/>
            </a:xfrm>
            <a:custGeom>
              <a:avLst/>
              <a:gdLst>
                <a:gd name="T0" fmla="*/ 17 w 17"/>
                <a:gd name="T1" fmla="*/ 0 h 10"/>
                <a:gd name="T2" fmla="*/ 0 w 17"/>
                <a:gd name="T3" fmla="*/ 5 h 10"/>
                <a:gd name="T4" fmla="*/ 8 w 17"/>
                <a:gd name="T5" fmla="*/ 10 h 10"/>
                <a:gd name="T6" fmla="*/ 17 w 17"/>
                <a:gd name="T7" fmla="*/ 1 h 10"/>
                <a:gd name="T8" fmla="*/ 17 w 1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0">
                  <a:moveTo>
                    <a:pt x="17" y="0"/>
                  </a:moveTo>
                  <a:cubicBezTo>
                    <a:pt x="11" y="1"/>
                    <a:pt x="5" y="3"/>
                    <a:pt x="0" y="5"/>
                  </a:cubicBezTo>
                  <a:cubicBezTo>
                    <a:pt x="1" y="8"/>
                    <a:pt x="4" y="10"/>
                    <a:pt x="8" y="10"/>
                  </a:cubicBezTo>
                  <a:cubicBezTo>
                    <a:pt x="13" y="10"/>
                    <a:pt x="17" y="6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9" name="Oval 10">
              <a:extLst>
                <a:ext uri="{FF2B5EF4-FFF2-40B4-BE49-F238E27FC236}">
                  <a16:creationId xmlns:a16="http://schemas.microsoft.com/office/drawing/2014/main" id="{1824A3A3-7241-4186-A8CA-45E60C5B3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1" y="24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0" name="Oval 11">
              <a:extLst>
                <a:ext uri="{FF2B5EF4-FFF2-40B4-BE49-F238E27FC236}">
                  <a16:creationId xmlns:a16="http://schemas.microsoft.com/office/drawing/2014/main" id="{31656061-95CE-4B41-908B-00C62FC898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" y="365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1" name="Oval 12">
              <a:extLst>
                <a:ext uri="{FF2B5EF4-FFF2-40B4-BE49-F238E27FC236}">
                  <a16:creationId xmlns:a16="http://schemas.microsoft.com/office/drawing/2014/main" id="{6F5AA1FF-8C46-4CB0-881E-9913B62E21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3" y="39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74BEDB0C-C715-4697-8EE2-9D077C976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0" y="290"/>
              <a:ext cx="40" cy="43"/>
            </a:xfrm>
            <a:custGeom>
              <a:avLst/>
              <a:gdLst>
                <a:gd name="T0" fmla="*/ 7 w 15"/>
                <a:gd name="T1" fmla="*/ 0 h 16"/>
                <a:gd name="T2" fmla="*/ 5 w 15"/>
                <a:gd name="T3" fmla="*/ 0 h 16"/>
                <a:gd name="T4" fmla="*/ 0 w 15"/>
                <a:gd name="T5" fmla="*/ 11 h 16"/>
                <a:gd name="T6" fmla="*/ 7 w 15"/>
                <a:gd name="T7" fmla="*/ 16 h 16"/>
                <a:gd name="T8" fmla="*/ 15 w 15"/>
                <a:gd name="T9" fmla="*/ 8 h 16"/>
                <a:gd name="T10" fmla="*/ 7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7" y="0"/>
                  </a:moveTo>
                  <a:cubicBezTo>
                    <a:pt x="6" y="0"/>
                    <a:pt x="6" y="0"/>
                    <a:pt x="5" y="0"/>
                  </a:cubicBezTo>
                  <a:cubicBezTo>
                    <a:pt x="3" y="4"/>
                    <a:pt x="1" y="8"/>
                    <a:pt x="0" y="11"/>
                  </a:cubicBezTo>
                  <a:cubicBezTo>
                    <a:pt x="1" y="14"/>
                    <a:pt x="4" y="16"/>
                    <a:pt x="7" y="16"/>
                  </a:cubicBezTo>
                  <a:cubicBezTo>
                    <a:pt x="11" y="16"/>
                    <a:pt x="15" y="13"/>
                    <a:pt x="15" y="8"/>
                  </a:cubicBezTo>
                  <a:cubicBezTo>
                    <a:pt x="15" y="4"/>
                    <a:pt x="11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D6BBB21B-35B7-49C4-A845-F1DBABA414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0" y="105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8308BC07-ACAA-4C50-B2E4-BD9ED123E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159"/>
              <a:ext cx="3" cy="8"/>
            </a:xfrm>
            <a:custGeom>
              <a:avLst/>
              <a:gdLst>
                <a:gd name="T0" fmla="*/ 1 w 1"/>
                <a:gd name="T1" fmla="*/ 0 h 3"/>
                <a:gd name="T2" fmla="*/ 0 w 1"/>
                <a:gd name="T3" fmla="*/ 3 h 3"/>
                <a:gd name="T4" fmla="*/ 1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cubicBezTo>
                    <a:pt x="1" y="1"/>
                    <a:pt x="0" y="2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2BA1A10E-1DD8-401A-9C1B-67206464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9" y="67"/>
              <a:ext cx="37" cy="38"/>
            </a:xfrm>
            <a:custGeom>
              <a:avLst/>
              <a:gdLst>
                <a:gd name="T0" fmla="*/ 1 w 14"/>
                <a:gd name="T1" fmla="*/ 0 h 14"/>
                <a:gd name="T2" fmla="*/ 0 w 14"/>
                <a:gd name="T3" fmla="*/ 5 h 14"/>
                <a:gd name="T4" fmla="*/ 9 w 14"/>
                <a:gd name="T5" fmla="*/ 14 h 14"/>
                <a:gd name="T6" fmla="*/ 14 w 14"/>
                <a:gd name="T7" fmla="*/ 12 h 14"/>
                <a:gd name="T8" fmla="*/ 1 w 14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" y="0"/>
                  </a:moveTo>
                  <a:cubicBezTo>
                    <a:pt x="1" y="2"/>
                    <a:pt x="0" y="4"/>
                    <a:pt x="0" y="5"/>
                  </a:cubicBezTo>
                  <a:cubicBezTo>
                    <a:pt x="0" y="10"/>
                    <a:pt x="4" y="14"/>
                    <a:pt x="9" y="14"/>
                  </a:cubicBezTo>
                  <a:cubicBezTo>
                    <a:pt x="11" y="14"/>
                    <a:pt x="13" y="14"/>
                    <a:pt x="14" y="12"/>
                  </a:cubicBezTo>
                  <a:cubicBezTo>
                    <a:pt x="11" y="8"/>
                    <a:pt x="6" y="4"/>
                    <a:pt x="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A0E9D96D-62D1-413E-B9BA-60CDC9409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5" y="59"/>
              <a:ext cx="29" cy="19"/>
            </a:xfrm>
            <a:custGeom>
              <a:avLst/>
              <a:gdLst>
                <a:gd name="T0" fmla="*/ 11 w 11"/>
                <a:gd name="T1" fmla="*/ 0 h 7"/>
                <a:gd name="T2" fmla="*/ 0 w 11"/>
                <a:gd name="T3" fmla="*/ 7 h 7"/>
                <a:gd name="T4" fmla="*/ 3 w 11"/>
                <a:gd name="T5" fmla="*/ 7 h 7"/>
                <a:gd name="T6" fmla="*/ 11 w 11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1" y="0"/>
                  </a:moveTo>
                  <a:cubicBezTo>
                    <a:pt x="7" y="2"/>
                    <a:pt x="3" y="4"/>
                    <a:pt x="0" y="7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7"/>
                    <a:pt x="10" y="4"/>
                    <a:pt x="11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7" name="Oval 18">
              <a:extLst>
                <a:ext uri="{FF2B5EF4-FFF2-40B4-BE49-F238E27FC236}">
                  <a16:creationId xmlns:a16="http://schemas.microsoft.com/office/drawing/2014/main" id="{E268E2A1-4536-4468-A52B-ED31A6152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4" y="134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8" name="Oval 19">
              <a:extLst>
                <a:ext uri="{FF2B5EF4-FFF2-40B4-BE49-F238E27FC236}">
                  <a16:creationId xmlns:a16="http://schemas.microsoft.com/office/drawing/2014/main" id="{874C079B-0EA2-4F70-AA82-FD05802DC5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1" y="46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D9C3A239-5F86-4295-ADBA-A54142772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61" y="202"/>
              <a:ext cx="43" cy="18"/>
            </a:xfrm>
            <a:custGeom>
              <a:avLst/>
              <a:gdLst>
                <a:gd name="T0" fmla="*/ 0 w 16"/>
                <a:gd name="T1" fmla="*/ 0 h 7"/>
                <a:gd name="T2" fmla="*/ 9 w 16"/>
                <a:gd name="T3" fmla="*/ 7 h 7"/>
                <a:gd name="T4" fmla="*/ 16 w 16"/>
                <a:gd name="T5" fmla="*/ 4 h 7"/>
                <a:gd name="T6" fmla="*/ 0 w 1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7">
                  <a:moveTo>
                    <a:pt x="0" y="0"/>
                  </a:moveTo>
                  <a:cubicBezTo>
                    <a:pt x="1" y="4"/>
                    <a:pt x="5" y="7"/>
                    <a:pt x="9" y="7"/>
                  </a:cubicBezTo>
                  <a:cubicBezTo>
                    <a:pt x="12" y="7"/>
                    <a:pt x="14" y="6"/>
                    <a:pt x="16" y="4"/>
                  </a:cubicBezTo>
                  <a:cubicBezTo>
                    <a:pt x="11" y="2"/>
                    <a:pt x="6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0" name="Oval 21">
              <a:extLst>
                <a:ext uri="{FF2B5EF4-FFF2-40B4-BE49-F238E27FC236}">
                  <a16:creationId xmlns:a16="http://schemas.microsoft.com/office/drawing/2014/main" id="{340A7DC0-728E-44C5-AABC-0D4EEF159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3" y="253"/>
              <a:ext cx="37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8C03C2D-0D69-405C-9602-4BEA4AC47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4" y="218"/>
              <a:ext cx="14" cy="40"/>
            </a:xfrm>
            <a:custGeom>
              <a:avLst/>
              <a:gdLst>
                <a:gd name="T0" fmla="*/ 0 w 5"/>
                <a:gd name="T1" fmla="*/ 0 h 15"/>
                <a:gd name="T2" fmla="*/ 0 w 5"/>
                <a:gd name="T3" fmla="*/ 12 h 15"/>
                <a:gd name="T4" fmla="*/ 0 w 5"/>
                <a:gd name="T5" fmla="*/ 15 h 15"/>
                <a:gd name="T6" fmla="*/ 5 w 5"/>
                <a:gd name="T7" fmla="*/ 7 h 15"/>
                <a:gd name="T8" fmla="*/ 0 w 5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5">
                  <a:moveTo>
                    <a:pt x="0" y="0"/>
                  </a:moveTo>
                  <a:cubicBezTo>
                    <a:pt x="0" y="4"/>
                    <a:pt x="0" y="8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3" y="14"/>
                    <a:pt x="5" y="11"/>
                    <a:pt x="5" y="7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2" name="Oval 23">
              <a:extLst>
                <a:ext uri="{FF2B5EF4-FFF2-40B4-BE49-F238E27FC236}">
                  <a16:creationId xmlns:a16="http://schemas.microsoft.com/office/drawing/2014/main" id="{A210550A-4F77-4CE4-8717-370ED28B0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5" y="304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EE6A2A5E-E4AE-41C5-9D34-1E6185973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36"/>
              <a:ext cx="43" cy="41"/>
            </a:xfrm>
            <a:custGeom>
              <a:avLst/>
              <a:gdLst>
                <a:gd name="T0" fmla="*/ 2 w 16"/>
                <a:gd name="T1" fmla="*/ 0 h 15"/>
                <a:gd name="T2" fmla="*/ 0 w 16"/>
                <a:gd name="T3" fmla="*/ 6 h 15"/>
                <a:gd name="T4" fmla="*/ 9 w 16"/>
                <a:gd name="T5" fmla="*/ 15 h 15"/>
                <a:gd name="T6" fmla="*/ 16 w 16"/>
                <a:gd name="T7" fmla="*/ 12 h 15"/>
                <a:gd name="T8" fmla="*/ 2 w 16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5">
                  <a:moveTo>
                    <a:pt x="2" y="0"/>
                  </a:moveTo>
                  <a:cubicBezTo>
                    <a:pt x="1" y="2"/>
                    <a:pt x="0" y="4"/>
                    <a:pt x="0" y="6"/>
                  </a:cubicBezTo>
                  <a:cubicBezTo>
                    <a:pt x="0" y="11"/>
                    <a:pt x="4" y="15"/>
                    <a:pt x="9" y="15"/>
                  </a:cubicBezTo>
                  <a:cubicBezTo>
                    <a:pt x="12" y="15"/>
                    <a:pt x="14" y="13"/>
                    <a:pt x="16" y="12"/>
                  </a:cubicBezTo>
                  <a:cubicBezTo>
                    <a:pt x="11" y="7"/>
                    <a:pt x="7" y="4"/>
                    <a:pt x="2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4" name="Oval 25">
              <a:extLst>
                <a:ext uri="{FF2B5EF4-FFF2-40B4-BE49-F238E27FC236}">
                  <a16:creationId xmlns:a16="http://schemas.microsoft.com/office/drawing/2014/main" id="{47308351-9919-4234-9B9D-04191E598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" y="210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5" name="Oval 26">
              <a:extLst>
                <a:ext uri="{FF2B5EF4-FFF2-40B4-BE49-F238E27FC236}">
                  <a16:creationId xmlns:a16="http://schemas.microsoft.com/office/drawing/2014/main" id="{2F48180B-C742-4DD5-ACA5-F2AA2DD3D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6" y="172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6" name="Oval 27">
              <a:extLst>
                <a:ext uri="{FF2B5EF4-FFF2-40B4-BE49-F238E27FC236}">
                  <a16:creationId xmlns:a16="http://schemas.microsoft.com/office/drawing/2014/main" id="{14EA6CF7-8179-42FD-B88B-924180303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8" y="25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7" name="Oval 28">
              <a:extLst>
                <a:ext uri="{FF2B5EF4-FFF2-40B4-BE49-F238E27FC236}">
                  <a16:creationId xmlns:a16="http://schemas.microsoft.com/office/drawing/2014/main" id="{D88C846D-5A6A-4A4B-9F4C-107966B7D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7" y="196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8" name="Oval 29">
              <a:extLst>
                <a:ext uri="{FF2B5EF4-FFF2-40B4-BE49-F238E27FC236}">
                  <a16:creationId xmlns:a16="http://schemas.microsoft.com/office/drawing/2014/main" id="{96DED64A-7997-4E4F-9E95-48711DA1A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9" y="266"/>
              <a:ext cx="48" cy="4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39" name="Oval 30">
              <a:extLst>
                <a:ext uri="{FF2B5EF4-FFF2-40B4-BE49-F238E27FC236}">
                  <a16:creationId xmlns:a16="http://schemas.microsoft.com/office/drawing/2014/main" id="{898E5295-C6B5-4CB4-B233-62A484C0C4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" y="312"/>
              <a:ext cx="38" cy="37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0" name="Oval 31">
              <a:extLst>
                <a:ext uri="{FF2B5EF4-FFF2-40B4-BE49-F238E27FC236}">
                  <a16:creationId xmlns:a16="http://schemas.microsoft.com/office/drawing/2014/main" id="{3687713A-D61B-4868-9952-B3E220D7D3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6" y="387"/>
              <a:ext cx="38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E251000C-50D4-44E3-BED8-7F258315D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1" y="317"/>
              <a:ext cx="40" cy="46"/>
            </a:xfrm>
            <a:custGeom>
              <a:avLst/>
              <a:gdLst>
                <a:gd name="T0" fmla="*/ 7 w 15"/>
                <a:gd name="T1" fmla="*/ 0 h 17"/>
                <a:gd name="T2" fmla="*/ 0 w 15"/>
                <a:gd name="T3" fmla="*/ 8 h 17"/>
                <a:gd name="T4" fmla="*/ 9 w 15"/>
                <a:gd name="T5" fmla="*/ 17 h 17"/>
                <a:gd name="T6" fmla="*/ 15 w 15"/>
                <a:gd name="T7" fmla="*/ 15 h 17"/>
                <a:gd name="T8" fmla="*/ 7 w 1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1" y="17"/>
                    <a:pt x="13" y="16"/>
                    <a:pt x="15" y="15"/>
                  </a:cubicBezTo>
                  <a:cubicBezTo>
                    <a:pt x="13" y="10"/>
                    <a:pt x="10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2" name="Oval 33">
              <a:extLst>
                <a:ext uri="{FF2B5EF4-FFF2-40B4-BE49-F238E27FC236}">
                  <a16:creationId xmlns:a16="http://schemas.microsoft.com/office/drawing/2014/main" id="{C9BBCA5C-ED46-4FF0-A337-AA675C3A3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3" name="Oval 34">
              <a:extLst>
                <a:ext uri="{FF2B5EF4-FFF2-40B4-BE49-F238E27FC236}">
                  <a16:creationId xmlns:a16="http://schemas.microsoft.com/office/drawing/2014/main" id="{81195D12-7C96-4C92-9537-B60BFD654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0" y="384"/>
              <a:ext cx="48" cy="49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4545391B-EFEA-4ADF-BBE2-598598883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328"/>
              <a:ext cx="48" cy="48"/>
            </a:xfrm>
            <a:custGeom>
              <a:avLst/>
              <a:gdLst>
                <a:gd name="T0" fmla="*/ 9 w 18"/>
                <a:gd name="T1" fmla="*/ 0 h 18"/>
                <a:gd name="T2" fmla="*/ 0 w 18"/>
                <a:gd name="T3" fmla="*/ 9 h 18"/>
                <a:gd name="T4" fmla="*/ 6 w 18"/>
                <a:gd name="T5" fmla="*/ 18 h 18"/>
                <a:gd name="T6" fmla="*/ 18 w 18"/>
                <a:gd name="T7" fmla="*/ 8 h 18"/>
                <a:gd name="T8" fmla="*/ 9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3"/>
                    <a:pt x="3" y="17"/>
                    <a:pt x="6" y="18"/>
                  </a:cubicBezTo>
                  <a:cubicBezTo>
                    <a:pt x="11" y="15"/>
                    <a:pt x="14" y="12"/>
                    <a:pt x="18" y="8"/>
                  </a:cubicBezTo>
                  <a:cubicBezTo>
                    <a:pt x="17" y="4"/>
                    <a:pt x="14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5" name="Oval 36">
              <a:extLst>
                <a:ext uri="{FF2B5EF4-FFF2-40B4-BE49-F238E27FC236}">
                  <a16:creationId xmlns:a16="http://schemas.microsoft.com/office/drawing/2014/main" id="{B766B606-07FE-4C6E-96D7-1949549D5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" y="317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EF113C3E-8F73-49AF-866E-725809AEB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390"/>
              <a:ext cx="40" cy="35"/>
            </a:xfrm>
            <a:custGeom>
              <a:avLst/>
              <a:gdLst>
                <a:gd name="T0" fmla="*/ 8 w 15"/>
                <a:gd name="T1" fmla="*/ 0 h 13"/>
                <a:gd name="T2" fmla="*/ 0 w 15"/>
                <a:gd name="T3" fmla="*/ 8 h 13"/>
                <a:gd name="T4" fmla="*/ 2 w 15"/>
                <a:gd name="T5" fmla="*/ 13 h 13"/>
                <a:gd name="T6" fmla="*/ 15 w 15"/>
                <a:gd name="T7" fmla="*/ 4 h 13"/>
                <a:gd name="T8" fmla="*/ 8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8" y="0"/>
                  </a:moveTo>
                  <a:cubicBezTo>
                    <a:pt x="3" y="0"/>
                    <a:pt x="0" y="3"/>
                    <a:pt x="0" y="8"/>
                  </a:cubicBezTo>
                  <a:cubicBezTo>
                    <a:pt x="0" y="10"/>
                    <a:pt x="1" y="12"/>
                    <a:pt x="2" y="13"/>
                  </a:cubicBezTo>
                  <a:cubicBezTo>
                    <a:pt x="6" y="10"/>
                    <a:pt x="11" y="7"/>
                    <a:pt x="15" y="4"/>
                  </a:cubicBezTo>
                  <a:cubicBezTo>
                    <a:pt x="13" y="1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7" name="Oval 38">
              <a:extLst>
                <a:ext uri="{FF2B5EF4-FFF2-40B4-BE49-F238E27FC236}">
                  <a16:creationId xmlns:a16="http://schemas.microsoft.com/office/drawing/2014/main" id="{CA04AE26-6394-4B1E-8A0F-7CD8F5C94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293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A6E2D4DB-8CAA-4119-A957-35093FAA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9" y="134"/>
              <a:ext cx="32" cy="46"/>
            </a:xfrm>
            <a:custGeom>
              <a:avLst/>
              <a:gdLst>
                <a:gd name="T0" fmla="*/ 7 w 12"/>
                <a:gd name="T1" fmla="*/ 0 h 17"/>
                <a:gd name="T2" fmla="*/ 0 w 12"/>
                <a:gd name="T3" fmla="*/ 8 h 17"/>
                <a:gd name="T4" fmla="*/ 9 w 12"/>
                <a:gd name="T5" fmla="*/ 17 h 17"/>
                <a:gd name="T6" fmla="*/ 12 w 12"/>
                <a:gd name="T7" fmla="*/ 17 h 17"/>
                <a:gd name="T8" fmla="*/ 7 w 12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7" y="0"/>
                  </a:moveTo>
                  <a:cubicBezTo>
                    <a:pt x="3" y="1"/>
                    <a:pt x="0" y="4"/>
                    <a:pt x="0" y="8"/>
                  </a:cubicBezTo>
                  <a:cubicBezTo>
                    <a:pt x="0" y="13"/>
                    <a:pt x="4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1" y="11"/>
                    <a:pt x="9" y="5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F2D67E34-FF5B-453D-8ECE-97F939396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-16"/>
              <a:ext cx="918" cy="755"/>
            </a:xfrm>
            <a:custGeom>
              <a:avLst/>
              <a:gdLst>
                <a:gd name="T0" fmla="*/ 193 w 344"/>
                <a:gd name="T1" fmla="*/ 103 h 281"/>
                <a:gd name="T2" fmla="*/ 237 w 344"/>
                <a:gd name="T3" fmla="*/ 14 h 281"/>
                <a:gd name="T4" fmla="*/ 321 w 344"/>
                <a:gd name="T5" fmla="*/ 40 h 281"/>
                <a:gd name="T6" fmla="*/ 326 w 344"/>
                <a:gd name="T7" fmla="*/ 94 h 281"/>
                <a:gd name="T8" fmla="*/ 279 w 344"/>
                <a:gd name="T9" fmla="*/ 146 h 281"/>
                <a:gd name="T10" fmla="*/ 260 w 344"/>
                <a:gd name="T11" fmla="*/ 280 h 281"/>
                <a:gd name="T12" fmla="*/ 266 w 344"/>
                <a:gd name="T13" fmla="*/ 278 h 281"/>
                <a:gd name="T14" fmla="*/ 175 w 344"/>
                <a:gd name="T15" fmla="*/ 233 h 281"/>
                <a:gd name="T16" fmla="*/ 59 w 344"/>
                <a:gd name="T17" fmla="*/ 197 h 281"/>
                <a:gd name="T18" fmla="*/ 48 w 344"/>
                <a:gd name="T19" fmla="*/ 80 h 281"/>
                <a:gd name="T20" fmla="*/ 185 w 344"/>
                <a:gd name="T21" fmla="*/ 136 h 281"/>
                <a:gd name="T22" fmla="*/ 191 w 344"/>
                <a:gd name="T23" fmla="*/ 134 h 281"/>
                <a:gd name="T24" fmla="*/ 86 w 344"/>
                <a:gd name="T25" fmla="*/ 65 h 281"/>
                <a:gd name="T26" fmla="*/ 13 w 344"/>
                <a:gd name="T27" fmla="*/ 149 h 281"/>
                <a:gd name="T28" fmla="*/ 117 w 344"/>
                <a:gd name="T29" fmla="*/ 226 h 281"/>
                <a:gd name="T30" fmla="*/ 190 w 344"/>
                <a:gd name="T31" fmla="*/ 239 h 281"/>
                <a:gd name="T32" fmla="*/ 261 w 344"/>
                <a:gd name="T33" fmla="*/ 280 h 281"/>
                <a:gd name="T34" fmla="*/ 266 w 344"/>
                <a:gd name="T35" fmla="*/ 278 h 281"/>
                <a:gd name="T36" fmla="*/ 258 w 344"/>
                <a:gd name="T37" fmla="*/ 174 h 281"/>
                <a:gd name="T38" fmla="*/ 319 w 344"/>
                <a:gd name="T39" fmla="*/ 119 h 281"/>
                <a:gd name="T40" fmla="*/ 307 w 344"/>
                <a:gd name="T41" fmla="*/ 16 h 281"/>
                <a:gd name="T42" fmla="*/ 228 w 344"/>
                <a:gd name="T43" fmla="*/ 15 h 281"/>
                <a:gd name="T44" fmla="*/ 187 w 344"/>
                <a:gd name="T45" fmla="*/ 104 h 281"/>
                <a:gd name="T46" fmla="*/ 193 w 344"/>
                <a:gd name="T47" fmla="*/ 103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4" h="281">
                  <a:moveTo>
                    <a:pt x="193" y="103"/>
                  </a:moveTo>
                  <a:cubicBezTo>
                    <a:pt x="187" y="65"/>
                    <a:pt x="201" y="30"/>
                    <a:pt x="237" y="14"/>
                  </a:cubicBezTo>
                  <a:cubicBezTo>
                    <a:pt x="267" y="1"/>
                    <a:pt x="305" y="10"/>
                    <a:pt x="321" y="40"/>
                  </a:cubicBezTo>
                  <a:cubicBezTo>
                    <a:pt x="329" y="56"/>
                    <a:pt x="329" y="77"/>
                    <a:pt x="326" y="94"/>
                  </a:cubicBezTo>
                  <a:cubicBezTo>
                    <a:pt x="321" y="120"/>
                    <a:pt x="298" y="132"/>
                    <a:pt x="279" y="146"/>
                  </a:cubicBezTo>
                  <a:cubicBezTo>
                    <a:pt x="232" y="182"/>
                    <a:pt x="236" y="232"/>
                    <a:pt x="260" y="280"/>
                  </a:cubicBezTo>
                  <a:cubicBezTo>
                    <a:pt x="262" y="279"/>
                    <a:pt x="264" y="278"/>
                    <a:pt x="266" y="278"/>
                  </a:cubicBezTo>
                  <a:cubicBezTo>
                    <a:pt x="241" y="247"/>
                    <a:pt x="214" y="238"/>
                    <a:pt x="175" y="233"/>
                  </a:cubicBezTo>
                  <a:cubicBezTo>
                    <a:pt x="135" y="228"/>
                    <a:pt x="94" y="219"/>
                    <a:pt x="59" y="197"/>
                  </a:cubicBezTo>
                  <a:cubicBezTo>
                    <a:pt x="15" y="170"/>
                    <a:pt x="0" y="111"/>
                    <a:pt x="48" y="80"/>
                  </a:cubicBezTo>
                  <a:cubicBezTo>
                    <a:pt x="103" y="44"/>
                    <a:pt x="164" y="82"/>
                    <a:pt x="185" y="136"/>
                  </a:cubicBezTo>
                  <a:cubicBezTo>
                    <a:pt x="186" y="137"/>
                    <a:pt x="192" y="136"/>
                    <a:pt x="191" y="134"/>
                  </a:cubicBezTo>
                  <a:cubicBezTo>
                    <a:pt x="173" y="88"/>
                    <a:pt x="136" y="61"/>
                    <a:pt x="86" y="65"/>
                  </a:cubicBezTo>
                  <a:cubicBezTo>
                    <a:pt x="42" y="68"/>
                    <a:pt x="3" y="103"/>
                    <a:pt x="13" y="149"/>
                  </a:cubicBezTo>
                  <a:cubicBezTo>
                    <a:pt x="23" y="195"/>
                    <a:pt x="78" y="215"/>
                    <a:pt x="117" y="226"/>
                  </a:cubicBezTo>
                  <a:cubicBezTo>
                    <a:pt x="141" y="233"/>
                    <a:pt x="166" y="235"/>
                    <a:pt x="190" y="239"/>
                  </a:cubicBezTo>
                  <a:cubicBezTo>
                    <a:pt x="220" y="243"/>
                    <a:pt x="242" y="257"/>
                    <a:pt x="261" y="280"/>
                  </a:cubicBezTo>
                  <a:cubicBezTo>
                    <a:pt x="262" y="281"/>
                    <a:pt x="267" y="280"/>
                    <a:pt x="266" y="278"/>
                  </a:cubicBezTo>
                  <a:cubicBezTo>
                    <a:pt x="249" y="245"/>
                    <a:pt x="238" y="209"/>
                    <a:pt x="258" y="174"/>
                  </a:cubicBezTo>
                  <a:cubicBezTo>
                    <a:pt x="272" y="150"/>
                    <a:pt x="300" y="139"/>
                    <a:pt x="319" y="119"/>
                  </a:cubicBezTo>
                  <a:cubicBezTo>
                    <a:pt x="344" y="91"/>
                    <a:pt x="337" y="37"/>
                    <a:pt x="307" y="16"/>
                  </a:cubicBezTo>
                  <a:cubicBezTo>
                    <a:pt x="284" y="0"/>
                    <a:pt x="252" y="3"/>
                    <a:pt x="228" y="15"/>
                  </a:cubicBezTo>
                  <a:cubicBezTo>
                    <a:pt x="195" y="33"/>
                    <a:pt x="181" y="67"/>
                    <a:pt x="187" y="104"/>
                  </a:cubicBezTo>
                  <a:cubicBezTo>
                    <a:pt x="188" y="106"/>
                    <a:pt x="193" y="105"/>
                    <a:pt x="193" y="10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A13A89BE-ACE0-42FA-AD19-2919C0EB2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6" y="314"/>
              <a:ext cx="564" cy="600"/>
            </a:xfrm>
            <a:custGeom>
              <a:avLst/>
              <a:gdLst>
                <a:gd name="T0" fmla="*/ 113 w 211"/>
                <a:gd name="T1" fmla="*/ 81 h 223"/>
                <a:gd name="T2" fmla="*/ 195 w 211"/>
                <a:gd name="T3" fmla="*/ 35 h 223"/>
                <a:gd name="T4" fmla="*/ 211 w 211"/>
                <a:gd name="T5" fmla="*/ 79 h 223"/>
                <a:gd name="T6" fmla="*/ 176 w 211"/>
                <a:gd name="T7" fmla="*/ 119 h 223"/>
                <a:gd name="T8" fmla="*/ 131 w 211"/>
                <a:gd name="T9" fmla="*/ 167 h 223"/>
                <a:gd name="T10" fmla="*/ 86 w 211"/>
                <a:gd name="T11" fmla="*/ 200 h 223"/>
                <a:gd name="T12" fmla="*/ 19 w 211"/>
                <a:gd name="T13" fmla="*/ 35 h 223"/>
                <a:gd name="T14" fmla="*/ 82 w 211"/>
                <a:gd name="T15" fmla="*/ 25 h 223"/>
                <a:gd name="T16" fmla="*/ 109 w 211"/>
                <a:gd name="T17" fmla="*/ 90 h 223"/>
                <a:gd name="T18" fmla="*/ 113 w 211"/>
                <a:gd name="T19" fmla="*/ 81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1" h="223">
                  <a:moveTo>
                    <a:pt x="113" y="81"/>
                  </a:moveTo>
                  <a:cubicBezTo>
                    <a:pt x="126" y="48"/>
                    <a:pt x="161" y="0"/>
                    <a:pt x="195" y="35"/>
                  </a:cubicBezTo>
                  <a:cubicBezTo>
                    <a:pt x="203" y="44"/>
                    <a:pt x="211" y="69"/>
                    <a:pt x="211" y="79"/>
                  </a:cubicBezTo>
                  <a:cubicBezTo>
                    <a:pt x="209" y="106"/>
                    <a:pt x="195" y="104"/>
                    <a:pt x="176" y="119"/>
                  </a:cubicBezTo>
                  <a:cubicBezTo>
                    <a:pt x="151" y="137"/>
                    <a:pt x="147" y="142"/>
                    <a:pt x="131" y="167"/>
                  </a:cubicBezTo>
                  <a:cubicBezTo>
                    <a:pt x="116" y="190"/>
                    <a:pt x="115" y="223"/>
                    <a:pt x="86" y="200"/>
                  </a:cubicBezTo>
                  <a:cubicBezTo>
                    <a:pt x="55" y="177"/>
                    <a:pt x="0" y="73"/>
                    <a:pt x="19" y="35"/>
                  </a:cubicBezTo>
                  <a:cubicBezTo>
                    <a:pt x="30" y="10"/>
                    <a:pt x="59" y="8"/>
                    <a:pt x="82" y="25"/>
                  </a:cubicBezTo>
                  <a:cubicBezTo>
                    <a:pt x="105" y="42"/>
                    <a:pt x="94" y="69"/>
                    <a:pt x="109" y="90"/>
                  </a:cubicBezTo>
                  <a:cubicBezTo>
                    <a:pt x="113" y="81"/>
                    <a:pt x="113" y="81"/>
                    <a:pt x="113" y="81"/>
                  </a:cubicBezTo>
                </a:path>
              </a:pathLst>
            </a:custGeom>
            <a:solidFill>
              <a:srgbClr val="E3A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1" name="Oval 42">
              <a:extLst>
                <a:ext uri="{FF2B5EF4-FFF2-40B4-BE49-F238E27FC236}">
                  <a16:creationId xmlns:a16="http://schemas.microsoft.com/office/drawing/2014/main" id="{0915F9C0-1223-4C74-9ED5-F7CEAADF97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4" y="739"/>
              <a:ext cx="37" cy="38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A285C063-5734-4298-9569-6A5211C12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3" y="691"/>
              <a:ext cx="26" cy="32"/>
            </a:xfrm>
            <a:custGeom>
              <a:avLst/>
              <a:gdLst>
                <a:gd name="T0" fmla="*/ 9 w 10"/>
                <a:gd name="T1" fmla="*/ 0 h 12"/>
                <a:gd name="T2" fmla="*/ 0 w 10"/>
                <a:gd name="T3" fmla="*/ 9 h 12"/>
                <a:gd name="T4" fmla="*/ 0 w 10"/>
                <a:gd name="T5" fmla="*/ 12 h 12"/>
                <a:gd name="T6" fmla="*/ 10 w 10"/>
                <a:gd name="T7" fmla="*/ 0 h 12"/>
                <a:gd name="T8" fmla="*/ 9 w 10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9" y="0"/>
                  </a:moveTo>
                  <a:cubicBezTo>
                    <a:pt x="4" y="0"/>
                    <a:pt x="0" y="4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3" y="7"/>
                    <a:pt x="6" y="4"/>
                    <a:pt x="10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3" name="Oval 44">
              <a:extLst>
                <a:ext uri="{FF2B5EF4-FFF2-40B4-BE49-F238E27FC236}">
                  <a16:creationId xmlns:a16="http://schemas.microsoft.com/office/drawing/2014/main" id="{50E9CE51-6A47-49AE-9170-02369A71C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6" y="669"/>
              <a:ext cx="42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99EDEF02-5A01-4413-860A-524DAF264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" y="768"/>
              <a:ext cx="40" cy="43"/>
            </a:xfrm>
            <a:custGeom>
              <a:avLst/>
              <a:gdLst>
                <a:gd name="T0" fmla="*/ 8 w 15"/>
                <a:gd name="T1" fmla="*/ 0 h 16"/>
                <a:gd name="T2" fmla="*/ 0 w 15"/>
                <a:gd name="T3" fmla="*/ 8 h 16"/>
                <a:gd name="T4" fmla="*/ 8 w 15"/>
                <a:gd name="T5" fmla="*/ 16 h 16"/>
                <a:gd name="T6" fmla="*/ 9 w 15"/>
                <a:gd name="T7" fmla="*/ 16 h 16"/>
                <a:gd name="T8" fmla="*/ 15 w 15"/>
                <a:gd name="T9" fmla="*/ 4 h 16"/>
                <a:gd name="T10" fmla="*/ 8 w 15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6">
                  <a:moveTo>
                    <a:pt x="8" y="0"/>
                  </a:moveTo>
                  <a:cubicBezTo>
                    <a:pt x="3" y="0"/>
                    <a:pt x="0" y="4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11" y="12"/>
                    <a:pt x="13" y="8"/>
                    <a:pt x="15" y="4"/>
                  </a:cubicBezTo>
                  <a:cubicBezTo>
                    <a:pt x="13" y="2"/>
                    <a:pt x="11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5" name="Oval 46">
              <a:extLst>
                <a:ext uri="{FF2B5EF4-FFF2-40B4-BE49-F238E27FC236}">
                  <a16:creationId xmlns:a16="http://schemas.microsoft.com/office/drawing/2014/main" id="{E3FFCBC4-A359-46B0-B229-11F5479D8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" y="680"/>
              <a:ext cx="43" cy="43"/>
            </a:xfrm>
            <a:prstGeom prst="ellipse">
              <a:avLst/>
            </a:pr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2A6FECAE-CEC2-48BB-AD23-EF923A226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3" y="836"/>
              <a:ext cx="40" cy="35"/>
            </a:xfrm>
            <a:custGeom>
              <a:avLst/>
              <a:gdLst>
                <a:gd name="T0" fmla="*/ 7 w 15"/>
                <a:gd name="T1" fmla="*/ 0 h 13"/>
                <a:gd name="T2" fmla="*/ 0 w 15"/>
                <a:gd name="T3" fmla="*/ 5 h 13"/>
                <a:gd name="T4" fmla="*/ 1 w 15"/>
                <a:gd name="T5" fmla="*/ 6 h 13"/>
                <a:gd name="T6" fmla="*/ 13 w 15"/>
                <a:gd name="T7" fmla="*/ 13 h 13"/>
                <a:gd name="T8" fmla="*/ 15 w 15"/>
                <a:gd name="T9" fmla="*/ 8 h 13"/>
                <a:gd name="T10" fmla="*/ 7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7" y="0"/>
                  </a:moveTo>
                  <a:cubicBezTo>
                    <a:pt x="4" y="0"/>
                    <a:pt x="1" y="2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6" y="10"/>
                    <a:pt x="10" y="12"/>
                    <a:pt x="13" y="13"/>
                  </a:cubicBezTo>
                  <a:cubicBezTo>
                    <a:pt x="14" y="12"/>
                    <a:pt x="15" y="10"/>
                    <a:pt x="15" y="8"/>
                  </a:cubicBezTo>
                  <a:cubicBezTo>
                    <a:pt x="15" y="3"/>
                    <a:pt x="12" y="0"/>
                    <a:pt x="7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B6896976-F422-4495-8483-1EF95B7D9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7" y="382"/>
              <a:ext cx="35" cy="34"/>
            </a:xfrm>
            <a:custGeom>
              <a:avLst/>
              <a:gdLst>
                <a:gd name="T0" fmla="*/ 3 w 13"/>
                <a:gd name="T1" fmla="*/ 0 h 13"/>
                <a:gd name="T2" fmla="*/ 0 w 13"/>
                <a:gd name="T3" fmla="*/ 6 h 13"/>
                <a:gd name="T4" fmla="*/ 7 w 13"/>
                <a:gd name="T5" fmla="*/ 13 h 13"/>
                <a:gd name="T6" fmla="*/ 13 w 13"/>
                <a:gd name="T7" fmla="*/ 10 h 13"/>
                <a:gd name="T8" fmla="*/ 3 w 1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3" y="0"/>
                  </a:moveTo>
                  <a:cubicBezTo>
                    <a:pt x="1" y="1"/>
                    <a:pt x="0" y="3"/>
                    <a:pt x="0" y="6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9" y="13"/>
                    <a:pt x="11" y="12"/>
                    <a:pt x="13" y="10"/>
                  </a:cubicBezTo>
                  <a:cubicBezTo>
                    <a:pt x="10" y="7"/>
                    <a:pt x="7" y="3"/>
                    <a:pt x="3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4D6A4F55-140A-40AC-A322-AA36480AB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" y="382"/>
              <a:ext cx="43" cy="48"/>
            </a:xfrm>
            <a:custGeom>
              <a:avLst/>
              <a:gdLst>
                <a:gd name="T0" fmla="*/ 8 w 16"/>
                <a:gd name="T1" fmla="*/ 0 h 18"/>
                <a:gd name="T2" fmla="*/ 1 w 16"/>
                <a:gd name="T3" fmla="*/ 10 h 18"/>
                <a:gd name="T4" fmla="*/ 0 w 16"/>
                <a:gd name="T5" fmla="*/ 14 h 18"/>
                <a:gd name="T6" fmla="*/ 7 w 16"/>
                <a:gd name="T7" fmla="*/ 18 h 18"/>
                <a:gd name="T8" fmla="*/ 16 w 16"/>
                <a:gd name="T9" fmla="*/ 9 h 18"/>
                <a:gd name="T10" fmla="*/ 8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8" y="0"/>
                  </a:moveTo>
                  <a:cubicBezTo>
                    <a:pt x="5" y="3"/>
                    <a:pt x="3" y="6"/>
                    <a:pt x="1" y="10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1" y="16"/>
                    <a:pt x="4" y="18"/>
                    <a:pt x="7" y="18"/>
                  </a:cubicBezTo>
                  <a:cubicBezTo>
                    <a:pt x="12" y="18"/>
                    <a:pt x="16" y="14"/>
                    <a:pt x="16" y="9"/>
                  </a:cubicBezTo>
                  <a:cubicBezTo>
                    <a:pt x="16" y="4"/>
                    <a:pt x="12" y="0"/>
                    <a:pt x="8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F3C83CAD-B69A-4975-B90A-907AD8C9A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79"/>
              <a:ext cx="24" cy="11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4 h 4"/>
                <a:gd name="T4" fmla="*/ 2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6" y="1"/>
                    <a:pt x="3" y="2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5" y="4"/>
                    <a:pt x="7" y="2"/>
                    <a:pt x="9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F229D758-66DB-46D9-9E94-4454514B3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9" y="352"/>
              <a:ext cx="43" cy="38"/>
            </a:xfrm>
            <a:custGeom>
              <a:avLst/>
              <a:gdLst>
                <a:gd name="T0" fmla="*/ 5 w 16"/>
                <a:gd name="T1" fmla="*/ 0 h 14"/>
                <a:gd name="T2" fmla="*/ 2 w 16"/>
                <a:gd name="T3" fmla="*/ 0 h 14"/>
                <a:gd name="T4" fmla="*/ 0 w 16"/>
                <a:gd name="T5" fmla="*/ 6 h 14"/>
                <a:gd name="T6" fmla="*/ 8 w 16"/>
                <a:gd name="T7" fmla="*/ 14 h 14"/>
                <a:gd name="T8" fmla="*/ 16 w 16"/>
                <a:gd name="T9" fmla="*/ 6 h 14"/>
                <a:gd name="T10" fmla="*/ 14 w 16"/>
                <a:gd name="T11" fmla="*/ 1 h 14"/>
                <a:gd name="T12" fmla="*/ 5 w 16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4">
                  <a:moveTo>
                    <a:pt x="5" y="0"/>
                  </a:moveTo>
                  <a:cubicBezTo>
                    <a:pt x="4" y="0"/>
                    <a:pt x="3" y="0"/>
                    <a:pt x="2" y="0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10"/>
                    <a:pt x="3" y="14"/>
                    <a:pt x="8" y="14"/>
                  </a:cubicBezTo>
                  <a:cubicBezTo>
                    <a:pt x="12" y="14"/>
                    <a:pt x="16" y="10"/>
                    <a:pt x="16" y="6"/>
                  </a:cubicBezTo>
                  <a:cubicBezTo>
                    <a:pt x="16" y="4"/>
                    <a:pt x="15" y="2"/>
                    <a:pt x="14" y="1"/>
                  </a:cubicBezTo>
                  <a:cubicBezTo>
                    <a:pt x="11" y="0"/>
                    <a:pt x="8" y="0"/>
                    <a:pt x="5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821239BC-64BD-47B7-9945-EFDB6DBCA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5" y="392"/>
              <a:ext cx="30" cy="27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9 w 11"/>
                <a:gd name="T5" fmla="*/ 10 h 10"/>
                <a:gd name="T6" fmla="*/ 11 w 11"/>
                <a:gd name="T7" fmla="*/ 10 h 10"/>
                <a:gd name="T8" fmla="*/ 8 w 11"/>
                <a:gd name="T9" fmla="*/ 6 h 10"/>
                <a:gd name="T10" fmla="*/ 0 w 11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6"/>
                    <a:pt x="4" y="10"/>
                    <a:pt x="9" y="10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0" y="9"/>
                    <a:pt x="9" y="7"/>
                    <a:pt x="8" y="6"/>
                  </a:cubicBezTo>
                  <a:cubicBezTo>
                    <a:pt x="5" y="4"/>
                    <a:pt x="3" y="2"/>
                    <a:pt x="0" y="0"/>
                  </a:cubicBezTo>
                </a:path>
              </a:pathLst>
            </a:custGeom>
            <a:solidFill>
              <a:srgbClr val="EDC3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07210CEA-87AD-4BCB-835E-8E6CA177D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77"/>
              <a:ext cx="567" cy="569"/>
            </a:xfrm>
            <a:custGeom>
              <a:avLst/>
              <a:gdLst>
                <a:gd name="T0" fmla="*/ 107 w 212"/>
                <a:gd name="T1" fmla="*/ 80 h 212"/>
                <a:gd name="T2" fmla="*/ 185 w 212"/>
                <a:gd name="T3" fmla="*/ 39 h 212"/>
                <a:gd name="T4" fmla="*/ 199 w 212"/>
                <a:gd name="T5" fmla="*/ 76 h 212"/>
                <a:gd name="T6" fmla="*/ 177 w 212"/>
                <a:gd name="T7" fmla="*/ 111 h 212"/>
                <a:gd name="T8" fmla="*/ 131 w 212"/>
                <a:gd name="T9" fmla="*/ 150 h 212"/>
                <a:gd name="T10" fmla="*/ 110 w 212"/>
                <a:gd name="T11" fmla="*/ 185 h 212"/>
                <a:gd name="T12" fmla="*/ 80 w 212"/>
                <a:gd name="T13" fmla="*/ 199 h 212"/>
                <a:gd name="T14" fmla="*/ 42 w 212"/>
                <a:gd name="T15" fmla="*/ 151 h 212"/>
                <a:gd name="T16" fmla="*/ 13 w 212"/>
                <a:gd name="T17" fmla="*/ 80 h 212"/>
                <a:gd name="T18" fmla="*/ 51 w 212"/>
                <a:gd name="T19" fmla="*/ 16 h 212"/>
                <a:gd name="T20" fmla="*/ 97 w 212"/>
                <a:gd name="T21" fmla="*/ 90 h 212"/>
                <a:gd name="T22" fmla="*/ 103 w 212"/>
                <a:gd name="T23" fmla="*/ 89 h 212"/>
                <a:gd name="T24" fmla="*/ 86 w 212"/>
                <a:gd name="T25" fmla="*/ 36 h 212"/>
                <a:gd name="T26" fmla="*/ 46 w 212"/>
                <a:gd name="T27" fmla="*/ 13 h 212"/>
                <a:gd name="T28" fmla="*/ 3 w 212"/>
                <a:gd name="T29" fmla="*/ 51 h 212"/>
                <a:gd name="T30" fmla="*/ 34 w 212"/>
                <a:gd name="T31" fmla="*/ 148 h 212"/>
                <a:gd name="T32" fmla="*/ 91 w 212"/>
                <a:gd name="T33" fmla="*/ 209 h 212"/>
                <a:gd name="T34" fmla="*/ 106 w 212"/>
                <a:gd name="T35" fmla="*/ 202 h 212"/>
                <a:gd name="T36" fmla="*/ 131 w 212"/>
                <a:gd name="T37" fmla="*/ 157 h 212"/>
                <a:gd name="T38" fmla="*/ 169 w 212"/>
                <a:gd name="T39" fmla="*/ 118 h 212"/>
                <a:gd name="T40" fmla="*/ 203 w 212"/>
                <a:gd name="T41" fmla="*/ 89 h 212"/>
                <a:gd name="T42" fmla="*/ 161 w 212"/>
                <a:gd name="T43" fmla="*/ 21 h 212"/>
                <a:gd name="T44" fmla="*/ 101 w 212"/>
                <a:gd name="T45" fmla="*/ 82 h 212"/>
                <a:gd name="T46" fmla="*/ 107 w 212"/>
                <a:gd name="T47" fmla="*/ 8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212">
                  <a:moveTo>
                    <a:pt x="107" y="80"/>
                  </a:moveTo>
                  <a:cubicBezTo>
                    <a:pt x="118" y="51"/>
                    <a:pt x="153" y="0"/>
                    <a:pt x="185" y="39"/>
                  </a:cubicBezTo>
                  <a:cubicBezTo>
                    <a:pt x="193" y="48"/>
                    <a:pt x="197" y="64"/>
                    <a:pt x="199" y="76"/>
                  </a:cubicBezTo>
                  <a:cubicBezTo>
                    <a:pt x="202" y="93"/>
                    <a:pt x="190" y="103"/>
                    <a:pt x="177" y="111"/>
                  </a:cubicBezTo>
                  <a:cubicBezTo>
                    <a:pt x="159" y="120"/>
                    <a:pt x="143" y="134"/>
                    <a:pt x="131" y="150"/>
                  </a:cubicBezTo>
                  <a:cubicBezTo>
                    <a:pt x="123" y="161"/>
                    <a:pt x="116" y="172"/>
                    <a:pt x="110" y="185"/>
                  </a:cubicBezTo>
                  <a:cubicBezTo>
                    <a:pt x="103" y="200"/>
                    <a:pt x="97" y="212"/>
                    <a:pt x="80" y="199"/>
                  </a:cubicBezTo>
                  <a:cubicBezTo>
                    <a:pt x="63" y="187"/>
                    <a:pt x="52" y="168"/>
                    <a:pt x="42" y="151"/>
                  </a:cubicBezTo>
                  <a:cubicBezTo>
                    <a:pt x="29" y="129"/>
                    <a:pt x="19" y="105"/>
                    <a:pt x="13" y="80"/>
                  </a:cubicBezTo>
                  <a:cubicBezTo>
                    <a:pt x="6" y="53"/>
                    <a:pt x="7" y="7"/>
                    <a:pt x="51" y="16"/>
                  </a:cubicBezTo>
                  <a:cubicBezTo>
                    <a:pt x="90" y="24"/>
                    <a:pt x="81" y="64"/>
                    <a:pt x="97" y="90"/>
                  </a:cubicBezTo>
                  <a:cubicBezTo>
                    <a:pt x="98" y="91"/>
                    <a:pt x="103" y="89"/>
                    <a:pt x="103" y="89"/>
                  </a:cubicBezTo>
                  <a:cubicBezTo>
                    <a:pt x="93" y="72"/>
                    <a:pt x="94" y="53"/>
                    <a:pt x="86" y="36"/>
                  </a:cubicBezTo>
                  <a:cubicBezTo>
                    <a:pt x="80" y="22"/>
                    <a:pt x="60" y="12"/>
                    <a:pt x="46" y="13"/>
                  </a:cubicBezTo>
                  <a:cubicBezTo>
                    <a:pt x="22" y="13"/>
                    <a:pt x="6" y="27"/>
                    <a:pt x="3" y="51"/>
                  </a:cubicBezTo>
                  <a:cubicBezTo>
                    <a:pt x="0" y="83"/>
                    <a:pt x="19" y="120"/>
                    <a:pt x="34" y="148"/>
                  </a:cubicBezTo>
                  <a:cubicBezTo>
                    <a:pt x="44" y="166"/>
                    <a:pt x="66" y="209"/>
                    <a:pt x="91" y="209"/>
                  </a:cubicBezTo>
                  <a:cubicBezTo>
                    <a:pt x="98" y="209"/>
                    <a:pt x="102" y="206"/>
                    <a:pt x="106" y="202"/>
                  </a:cubicBezTo>
                  <a:cubicBezTo>
                    <a:pt x="117" y="190"/>
                    <a:pt x="122" y="170"/>
                    <a:pt x="131" y="157"/>
                  </a:cubicBezTo>
                  <a:cubicBezTo>
                    <a:pt x="141" y="141"/>
                    <a:pt x="154" y="130"/>
                    <a:pt x="169" y="118"/>
                  </a:cubicBezTo>
                  <a:cubicBezTo>
                    <a:pt x="182" y="109"/>
                    <a:pt x="197" y="105"/>
                    <a:pt x="203" y="89"/>
                  </a:cubicBezTo>
                  <a:cubicBezTo>
                    <a:pt x="212" y="65"/>
                    <a:pt x="190" y="18"/>
                    <a:pt x="161" y="21"/>
                  </a:cubicBezTo>
                  <a:cubicBezTo>
                    <a:pt x="130" y="25"/>
                    <a:pt x="112" y="55"/>
                    <a:pt x="101" y="82"/>
                  </a:cubicBezTo>
                  <a:cubicBezTo>
                    <a:pt x="101" y="82"/>
                    <a:pt x="106" y="82"/>
                    <a:pt x="107" y="8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C71E118A-0DF7-4B8C-AEE7-999D7F1B9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4" y="489"/>
              <a:ext cx="3180" cy="631"/>
            </a:xfrm>
            <a:custGeom>
              <a:avLst/>
              <a:gdLst>
                <a:gd name="T0" fmla="*/ 65 w 1191"/>
                <a:gd name="T1" fmla="*/ 118 h 235"/>
                <a:gd name="T2" fmla="*/ 167 w 1191"/>
                <a:gd name="T3" fmla="*/ 10 h 235"/>
                <a:gd name="T4" fmla="*/ 365 w 1191"/>
                <a:gd name="T5" fmla="*/ 5 h 235"/>
                <a:gd name="T6" fmla="*/ 561 w 1191"/>
                <a:gd name="T7" fmla="*/ 14 h 235"/>
                <a:gd name="T8" fmla="*/ 895 w 1191"/>
                <a:gd name="T9" fmla="*/ 24 h 235"/>
                <a:gd name="T10" fmla="*/ 1096 w 1191"/>
                <a:gd name="T11" fmla="*/ 26 h 235"/>
                <a:gd name="T12" fmla="*/ 1170 w 1191"/>
                <a:gd name="T13" fmla="*/ 65 h 235"/>
                <a:gd name="T14" fmla="*/ 1170 w 1191"/>
                <a:gd name="T15" fmla="*/ 145 h 235"/>
                <a:gd name="T16" fmla="*/ 1082 w 1191"/>
                <a:gd name="T17" fmla="*/ 179 h 235"/>
                <a:gd name="T18" fmla="*/ 979 w 1191"/>
                <a:gd name="T19" fmla="*/ 174 h 235"/>
                <a:gd name="T20" fmla="*/ 794 w 1191"/>
                <a:gd name="T21" fmla="*/ 147 h 235"/>
                <a:gd name="T22" fmla="*/ 515 w 1191"/>
                <a:gd name="T23" fmla="*/ 175 h 235"/>
                <a:gd name="T24" fmla="*/ 65 w 1191"/>
                <a:gd name="T25" fmla="*/ 118 h 235"/>
                <a:gd name="T26" fmla="*/ 60 w 1191"/>
                <a:gd name="T27" fmla="*/ 120 h 235"/>
                <a:gd name="T28" fmla="*/ 578 w 1191"/>
                <a:gd name="T29" fmla="*/ 168 h 235"/>
                <a:gd name="T30" fmla="*/ 864 w 1191"/>
                <a:gd name="T31" fmla="*/ 156 h 235"/>
                <a:gd name="T32" fmla="*/ 1035 w 1191"/>
                <a:gd name="T33" fmla="*/ 182 h 235"/>
                <a:gd name="T34" fmla="*/ 1177 w 1191"/>
                <a:gd name="T35" fmla="*/ 142 h 235"/>
                <a:gd name="T36" fmla="*/ 1182 w 1191"/>
                <a:gd name="T37" fmla="*/ 73 h 235"/>
                <a:gd name="T38" fmla="*/ 1125 w 1191"/>
                <a:gd name="T39" fmla="*/ 30 h 235"/>
                <a:gd name="T40" fmla="*/ 934 w 1191"/>
                <a:gd name="T41" fmla="*/ 19 h 235"/>
                <a:gd name="T42" fmla="*/ 635 w 1191"/>
                <a:gd name="T43" fmla="*/ 16 h 235"/>
                <a:gd name="T44" fmla="*/ 391 w 1191"/>
                <a:gd name="T45" fmla="*/ 3 h 235"/>
                <a:gd name="T46" fmla="*/ 271 w 1191"/>
                <a:gd name="T47" fmla="*/ 0 h 235"/>
                <a:gd name="T48" fmla="*/ 166 w 1191"/>
                <a:gd name="T49" fmla="*/ 8 h 235"/>
                <a:gd name="T50" fmla="*/ 60 w 1191"/>
                <a:gd name="T51" fmla="*/ 120 h 235"/>
                <a:gd name="T52" fmla="*/ 65 w 1191"/>
                <a:gd name="T53" fmla="*/ 118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91" h="235">
                  <a:moveTo>
                    <a:pt x="65" y="118"/>
                  </a:moveTo>
                  <a:cubicBezTo>
                    <a:pt x="7" y="50"/>
                    <a:pt x="115" y="17"/>
                    <a:pt x="167" y="10"/>
                  </a:cubicBezTo>
                  <a:cubicBezTo>
                    <a:pt x="234" y="2"/>
                    <a:pt x="298" y="3"/>
                    <a:pt x="365" y="5"/>
                  </a:cubicBezTo>
                  <a:cubicBezTo>
                    <a:pt x="431" y="7"/>
                    <a:pt x="496" y="10"/>
                    <a:pt x="561" y="14"/>
                  </a:cubicBezTo>
                  <a:cubicBezTo>
                    <a:pt x="672" y="21"/>
                    <a:pt x="783" y="30"/>
                    <a:pt x="895" y="24"/>
                  </a:cubicBezTo>
                  <a:cubicBezTo>
                    <a:pt x="961" y="20"/>
                    <a:pt x="1029" y="13"/>
                    <a:pt x="1096" y="26"/>
                  </a:cubicBezTo>
                  <a:cubicBezTo>
                    <a:pt x="1123" y="32"/>
                    <a:pt x="1152" y="42"/>
                    <a:pt x="1170" y="65"/>
                  </a:cubicBezTo>
                  <a:cubicBezTo>
                    <a:pt x="1187" y="87"/>
                    <a:pt x="1187" y="122"/>
                    <a:pt x="1170" y="145"/>
                  </a:cubicBezTo>
                  <a:cubicBezTo>
                    <a:pt x="1151" y="171"/>
                    <a:pt x="1112" y="177"/>
                    <a:pt x="1082" y="179"/>
                  </a:cubicBezTo>
                  <a:cubicBezTo>
                    <a:pt x="1048" y="182"/>
                    <a:pt x="1013" y="179"/>
                    <a:pt x="979" y="174"/>
                  </a:cubicBezTo>
                  <a:cubicBezTo>
                    <a:pt x="917" y="166"/>
                    <a:pt x="858" y="148"/>
                    <a:pt x="794" y="147"/>
                  </a:cubicBezTo>
                  <a:cubicBezTo>
                    <a:pt x="700" y="146"/>
                    <a:pt x="607" y="162"/>
                    <a:pt x="515" y="175"/>
                  </a:cubicBezTo>
                  <a:cubicBezTo>
                    <a:pt x="366" y="196"/>
                    <a:pt x="192" y="218"/>
                    <a:pt x="65" y="118"/>
                  </a:cubicBezTo>
                  <a:cubicBezTo>
                    <a:pt x="64" y="117"/>
                    <a:pt x="59" y="119"/>
                    <a:pt x="60" y="120"/>
                  </a:cubicBezTo>
                  <a:cubicBezTo>
                    <a:pt x="206" y="235"/>
                    <a:pt x="410" y="192"/>
                    <a:pt x="578" y="168"/>
                  </a:cubicBezTo>
                  <a:cubicBezTo>
                    <a:pt x="672" y="155"/>
                    <a:pt x="769" y="141"/>
                    <a:pt x="864" y="156"/>
                  </a:cubicBezTo>
                  <a:cubicBezTo>
                    <a:pt x="921" y="165"/>
                    <a:pt x="976" y="180"/>
                    <a:pt x="1035" y="182"/>
                  </a:cubicBezTo>
                  <a:cubicBezTo>
                    <a:pt x="1081" y="185"/>
                    <a:pt x="1147" y="184"/>
                    <a:pt x="1177" y="142"/>
                  </a:cubicBezTo>
                  <a:cubicBezTo>
                    <a:pt x="1191" y="123"/>
                    <a:pt x="1191" y="94"/>
                    <a:pt x="1182" y="73"/>
                  </a:cubicBezTo>
                  <a:cubicBezTo>
                    <a:pt x="1171" y="51"/>
                    <a:pt x="1148" y="38"/>
                    <a:pt x="1125" y="30"/>
                  </a:cubicBezTo>
                  <a:cubicBezTo>
                    <a:pt x="1065" y="10"/>
                    <a:pt x="996" y="15"/>
                    <a:pt x="934" y="19"/>
                  </a:cubicBezTo>
                  <a:cubicBezTo>
                    <a:pt x="834" y="25"/>
                    <a:pt x="735" y="22"/>
                    <a:pt x="635" y="16"/>
                  </a:cubicBezTo>
                  <a:cubicBezTo>
                    <a:pt x="554" y="11"/>
                    <a:pt x="472" y="3"/>
                    <a:pt x="391" y="3"/>
                  </a:cubicBezTo>
                  <a:cubicBezTo>
                    <a:pt x="351" y="3"/>
                    <a:pt x="311" y="0"/>
                    <a:pt x="271" y="0"/>
                  </a:cubicBezTo>
                  <a:cubicBezTo>
                    <a:pt x="235" y="0"/>
                    <a:pt x="201" y="4"/>
                    <a:pt x="166" y="8"/>
                  </a:cubicBezTo>
                  <a:cubicBezTo>
                    <a:pt x="113" y="15"/>
                    <a:pt x="0" y="50"/>
                    <a:pt x="60" y="120"/>
                  </a:cubicBezTo>
                  <a:cubicBezTo>
                    <a:pt x="61" y="121"/>
                    <a:pt x="66" y="119"/>
                    <a:pt x="65" y="118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F349C0D5-BA37-4A75-A3D2-947A16B4C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621"/>
              <a:ext cx="86" cy="260"/>
            </a:xfrm>
            <a:custGeom>
              <a:avLst/>
              <a:gdLst>
                <a:gd name="T0" fmla="*/ 16 w 32"/>
                <a:gd name="T1" fmla="*/ 0 h 97"/>
                <a:gd name="T2" fmla="*/ 0 w 32"/>
                <a:gd name="T3" fmla="*/ 10 h 97"/>
                <a:gd name="T4" fmla="*/ 13 w 32"/>
                <a:gd name="T5" fmla="*/ 74 h 97"/>
                <a:gd name="T6" fmla="*/ 15 w 32"/>
                <a:gd name="T7" fmla="*/ 87 h 97"/>
                <a:gd name="T8" fmla="*/ 32 w 32"/>
                <a:gd name="T9" fmla="*/ 97 h 97"/>
                <a:gd name="T10" fmla="*/ 30 w 32"/>
                <a:gd name="T11" fmla="*/ 72 h 97"/>
                <a:gd name="T12" fmla="*/ 16 w 3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97">
                  <a:moveTo>
                    <a:pt x="16" y="0"/>
                  </a:moveTo>
                  <a:cubicBezTo>
                    <a:pt x="10" y="3"/>
                    <a:pt x="5" y="6"/>
                    <a:pt x="0" y="10"/>
                  </a:cubicBezTo>
                  <a:cubicBezTo>
                    <a:pt x="4" y="31"/>
                    <a:pt x="9" y="53"/>
                    <a:pt x="13" y="74"/>
                  </a:cubicBezTo>
                  <a:cubicBezTo>
                    <a:pt x="13" y="78"/>
                    <a:pt x="14" y="82"/>
                    <a:pt x="15" y="87"/>
                  </a:cubicBezTo>
                  <a:cubicBezTo>
                    <a:pt x="21" y="90"/>
                    <a:pt x="26" y="93"/>
                    <a:pt x="32" y="97"/>
                  </a:cubicBezTo>
                  <a:cubicBezTo>
                    <a:pt x="31" y="88"/>
                    <a:pt x="31" y="79"/>
                    <a:pt x="30" y="72"/>
                  </a:cubicBezTo>
                  <a:cubicBezTo>
                    <a:pt x="26" y="48"/>
                    <a:pt x="21" y="24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5DB2648C-F991-4DA0-B117-10BC91AD7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892"/>
              <a:ext cx="40" cy="30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1 h 11"/>
                <a:gd name="T4" fmla="*/ 15 w 15"/>
                <a:gd name="T5" fmla="*/ 11 h 11"/>
                <a:gd name="T6" fmla="*/ 15 w 15"/>
                <a:gd name="T7" fmla="*/ 9 h 11"/>
                <a:gd name="T8" fmla="*/ 0 w 15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5"/>
                    <a:pt x="10" y="8"/>
                    <a:pt x="15" y="11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0" y="6"/>
                    <a:pt x="5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65D69667-3D00-4B40-A9F4-0E2E42971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871"/>
              <a:ext cx="45" cy="45"/>
            </a:xfrm>
            <a:custGeom>
              <a:avLst/>
              <a:gdLst>
                <a:gd name="T0" fmla="*/ 0 w 17"/>
                <a:gd name="T1" fmla="*/ 0 h 17"/>
                <a:gd name="T2" fmla="*/ 2 w 17"/>
                <a:gd name="T3" fmla="*/ 8 h 17"/>
                <a:gd name="T4" fmla="*/ 17 w 17"/>
                <a:gd name="T5" fmla="*/ 17 h 17"/>
                <a:gd name="T6" fmla="*/ 16 w 17"/>
                <a:gd name="T7" fmla="*/ 9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cubicBezTo>
                    <a:pt x="1" y="3"/>
                    <a:pt x="1" y="5"/>
                    <a:pt x="2" y="8"/>
                  </a:cubicBezTo>
                  <a:cubicBezTo>
                    <a:pt x="7" y="11"/>
                    <a:pt x="12" y="14"/>
                    <a:pt x="17" y="17"/>
                  </a:cubicBezTo>
                  <a:cubicBezTo>
                    <a:pt x="17" y="15"/>
                    <a:pt x="16" y="12"/>
                    <a:pt x="16" y="9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54E0F53-FCF2-424B-AC2E-3E275B953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" y="854"/>
              <a:ext cx="46" cy="41"/>
            </a:xfrm>
            <a:custGeom>
              <a:avLst/>
              <a:gdLst>
                <a:gd name="T0" fmla="*/ 0 w 17"/>
                <a:gd name="T1" fmla="*/ 0 h 15"/>
                <a:gd name="T2" fmla="*/ 1 w 17"/>
                <a:gd name="T3" fmla="*/ 6 h 15"/>
                <a:gd name="T4" fmla="*/ 17 w 17"/>
                <a:gd name="T5" fmla="*/ 15 h 15"/>
                <a:gd name="T6" fmla="*/ 17 w 17"/>
                <a:gd name="T7" fmla="*/ 10 h 15"/>
                <a:gd name="T8" fmla="*/ 0 w 17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5">
                  <a:moveTo>
                    <a:pt x="0" y="0"/>
                  </a:moveTo>
                  <a:cubicBezTo>
                    <a:pt x="1" y="2"/>
                    <a:pt x="1" y="4"/>
                    <a:pt x="1" y="6"/>
                  </a:cubicBezTo>
                  <a:cubicBezTo>
                    <a:pt x="7" y="9"/>
                    <a:pt x="12" y="12"/>
                    <a:pt x="17" y="15"/>
                  </a:cubicBezTo>
                  <a:cubicBezTo>
                    <a:pt x="17" y="13"/>
                    <a:pt x="17" y="11"/>
                    <a:pt x="17" y="10"/>
                  </a:cubicBezTo>
                  <a:cubicBezTo>
                    <a:pt x="11" y="6"/>
                    <a:pt x="6" y="3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A6D1C65E-A37C-4F6E-8E46-ECE98355B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562"/>
              <a:ext cx="80" cy="395"/>
            </a:xfrm>
            <a:custGeom>
              <a:avLst/>
              <a:gdLst>
                <a:gd name="T0" fmla="*/ 16 w 30"/>
                <a:gd name="T1" fmla="*/ 0 h 147"/>
                <a:gd name="T2" fmla="*/ 0 w 30"/>
                <a:gd name="T3" fmla="*/ 3 h 147"/>
                <a:gd name="T4" fmla="*/ 12 w 30"/>
                <a:gd name="T5" fmla="*/ 141 h 147"/>
                <a:gd name="T6" fmla="*/ 30 w 30"/>
                <a:gd name="T7" fmla="*/ 147 h 147"/>
                <a:gd name="T8" fmla="*/ 16 w 30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47">
                  <a:moveTo>
                    <a:pt x="16" y="0"/>
                  </a:moveTo>
                  <a:cubicBezTo>
                    <a:pt x="11" y="1"/>
                    <a:pt x="6" y="2"/>
                    <a:pt x="0" y="3"/>
                  </a:cubicBezTo>
                  <a:cubicBezTo>
                    <a:pt x="7" y="49"/>
                    <a:pt x="12" y="95"/>
                    <a:pt x="12" y="141"/>
                  </a:cubicBezTo>
                  <a:cubicBezTo>
                    <a:pt x="18" y="143"/>
                    <a:pt x="24" y="145"/>
                    <a:pt x="30" y="147"/>
                  </a:cubicBezTo>
                  <a:cubicBezTo>
                    <a:pt x="26" y="98"/>
                    <a:pt x="24" y="49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B9FB99FF-FA37-4D97-8C9A-8F4F19353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75"/>
              <a:ext cx="57" cy="22"/>
            </a:xfrm>
            <a:custGeom>
              <a:avLst/>
              <a:gdLst>
                <a:gd name="T0" fmla="*/ 0 w 21"/>
                <a:gd name="T1" fmla="*/ 0 h 8"/>
                <a:gd name="T2" fmla="*/ 0 w 21"/>
                <a:gd name="T3" fmla="*/ 2 h 8"/>
                <a:gd name="T4" fmla="*/ 21 w 21"/>
                <a:gd name="T5" fmla="*/ 8 h 8"/>
                <a:gd name="T6" fmla="*/ 21 w 21"/>
                <a:gd name="T7" fmla="*/ 7 h 8"/>
                <a:gd name="T8" fmla="*/ 0 w 21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8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7" y="4"/>
                    <a:pt x="14" y="6"/>
                    <a:pt x="21" y="8"/>
                  </a:cubicBezTo>
                  <a:cubicBezTo>
                    <a:pt x="21" y="8"/>
                    <a:pt x="21" y="7"/>
                    <a:pt x="21" y="7"/>
                  </a:cubicBezTo>
                  <a:cubicBezTo>
                    <a:pt x="14" y="5"/>
                    <a:pt x="7" y="3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AC64D989-D809-4821-827C-6CBAD4129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951"/>
              <a:ext cx="57" cy="43"/>
            </a:xfrm>
            <a:custGeom>
              <a:avLst/>
              <a:gdLst>
                <a:gd name="T0" fmla="*/ 1 w 21"/>
                <a:gd name="T1" fmla="*/ 0 h 16"/>
                <a:gd name="T2" fmla="*/ 0 w 21"/>
                <a:gd name="T3" fmla="*/ 9 h 16"/>
                <a:gd name="T4" fmla="*/ 21 w 21"/>
                <a:gd name="T5" fmla="*/ 16 h 16"/>
                <a:gd name="T6" fmla="*/ 20 w 21"/>
                <a:gd name="T7" fmla="*/ 6 h 16"/>
                <a:gd name="T8" fmla="*/ 1 w 21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6">
                  <a:moveTo>
                    <a:pt x="1" y="0"/>
                  </a:moveTo>
                  <a:cubicBezTo>
                    <a:pt x="1" y="3"/>
                    <a:pt x="0" y="6"/>
                    <a:pt x="0" y="9"/>
                  </a:cubicBezTo>
                  <a:cubicBezTo>
                    <a:pt x="7" y="12"/>
                    <a:pt x="14" y="14"/>
                    <a:pt x="21" y="16"/>
                  </a:cubicBezTo>
                  <a:cubicBezTo>
                    <a:pt x="20" y="13"/>
                    <a:pt x="20" y="10"/>
                    <a:pt x="20" y="6"/>
                  </a:cubicBezTo>
                  <a:cubicBezTo>
                    <a:pt x="13" y="5"/>
                    <a:pt x="7" y="3"/>
                    <a:pt x="1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296BC11E-049E-4003-9810-4D2C4C69C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940"/>
              <a:ext cx="51" cy="27"/>
            </a:xfrm>
            <a:custGeom>
              <a:avLst/>
              <a:gdLst>
                <a:gd name="T0" fmla="*/ 0 w 19"/>
                <a:gd name="T1" fmla="*/ 0 h 10"/>
                <a:gd name="T2" fmla="*/ 0 w 19"/>
                <a:gd name="T3" fmla="*/ 4 h 10"/>
                <a:gd name="T4" fmla="*/ 19 w 19"/>
                <a:gd name="T5" fmla="*/ 10 h 10"/>
                <a:gd name="T6" fmla="*/ 18 w 19"/>
                <a:gd name="T7" fmla="*/ 6 h 10"/>
                <a:gd name="T8" fmla="*/ 0 w 1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0"/>
                  </a:moveTo>
                  <a:cubicBezTo>
                    <a:pt x="0" y="2"/>
                    <a:pt x="0" y="3"/>
                    <a:pt x="0" y="4"/>
                  </a:cubicBezTo>
                  <a:cubicBezTo>
                    <a:pt x="6" y="7"/>
                    <a:pt x="12" y="9"/>
                    <a:pt x="19" y="10"/>
                  </a:cubicBezTo>
                  <a:cubicBezTo>
                    <a:pt x="19" y="9"/>
                    <a:pt x="18" y="8"/>
                    <a:pt x="18" y="6"/>
                  </a:cubicBezTo>
                  <a:cubicBezTo>
                    <a:pt x="12" y="4"/>
                    <a:pt x="6" y="2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2" name="Freeform 63">
              <a:extLst>
                <a:ext uri="{FF2B5EF4-FFF2-40B4-BE49-F238E27FC236}">
                  <a16:creationId xmlns:a16="http://schemas.microsoft.com/office/drawing/2014/main" id="{7ECF63B9-940A-4A4F-8230-DAB01262DE1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537"/>
              <a:ext cx="107" cy="479"/>
            </a:xfrm>
            <a:custGeom>
              <a:avLst/>
              <a:gdLst>
                <a:gd name="T0" fmla="*/ 16 w 40"/>
                <a:gd name="T1" fmla="*/ 172 h 178"/>
                <a:gd name="T2" fmla="*/ 17 w 40"/>
                <a:gd name="T3" fmla="*/ 173 h 178"/>
                <a:gd name="T4" fmla="*/ 26 w 40"/>
                <a:gd name="T5" fmla="*/ 178 h 178"/>
                <a:gd name="T6" fmla="*/ 33 w 40"/>
                <a:gd name="T7" fmla="*/ 174 h 178"/>
                <a:gd name="T8" fmla="*/ 16 w 40"/>
                <a:gd name="T9" fmla="*/ 172 h 178"/>
                <a:gd name="T10" fmla="*/ 18 w 40"/>
                <a:gd name="T11" fmla="*/ 0 h 178"/>
                <a:gd name="T12" fmla="*/ 0 w 40"/>
                <a:gd name="T13" fmla="*/ 1 h 178"/>
                <a:gd name="T14" fmla="*/ 6 w 40"/>
                <a:gd name="T15" fmla="*/ 60 h 178"/>
                <a:gd name="T16" fmla="*/ 12 w 40"/>
                <a:gd name="T17" fmla="*/ 124 h 178"/>
                <a:gd name="T18" fmla="*/ 15 w 40"/>
                <a:gd name="T19" fmla="*/ 168 h 178"/>
                <a:gd name="T20" fmla="*/ 34 w 40"/>
                <a:gd name="T21" fmla="*/ 171 h 178"/>
                <a:gd name="T22" fmla="*/ 25 w 40"/>
                <a:gd name="T23" fmla="*/ 77 h 178"/>
                <a:gd name="T24" fmla="*/ 18 w 40"/>
                <a:gd name="T25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178">
                  <a:moveTo>
                    <a:pt x="16" y="172"/>
                  </a:moveTo>
                  <a:cubicBezTo>
                    <a:pt x="17" y="172"/>
                    <a:pt x="17" y="172"/>
                    <a:pt x="17" y="173"/>
                  </a:cubicBezTo>
                  <a:cubicBezTo>
                    <a:pt x="18" y="176"/>
                    <a:pt x="22" y="178"/>
                    <a:pt x="26" y="178"/>
                  </a:cubicBezTo>
                  <a:cubicBezTo>
                    <a:pt x="29" y="178"/>
                    <a:pt x="31" y="177"/>
                    <a:pt x="33" y="174"/>
                  </a:cubicBezTo>
                  <a:cubicBezTo>
                    <a:pt x="27" y="173"/>
                    <a:pt x="22" y="173"/>
                    <a:pt x="16" y="172"/>
                  </a:cubicBezTo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1" y="21"/>
                    <a:pt x="5" y="41"/>
                    <a:pt x="6" y="60"/>
                  </a:cubicBezTo>
                  <a:cubicBezTo>
                    <a:pt x="8" y="82"/>
                    <a:pt x="10" y="103"/>
                    <a:pt x="12" y="124"/>
                  </a:cubicBezTo>
                  <a:cubicBezTo>
                    <a:pt x="13" y="138"/>
                    <a:pt x="12" y="154"/>
                    <a:pt x="15" y="168"/>
                  </a:cubicBezTo>
                  <a:cubicBezTo>
                    <a:pt x="21" y="169"/>
                    <a:pt x="27" y="170"/>
                    <a:pt x="34" y="171"/>
                  </a:cubicBezTo>
                  <a:cubicBezTo>
                    <a:pt x="40" y="141"/>
                    <a:pt x="29" y="106"/>
                    <a:pt x="25" y="77"/>
                  </a:cubicBezTo>
                  <a:cubicBezTo>
                    <a:pt x="22" y="52"/>
                    <a:pt x="21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3" name="Freeform 64">
              <a:extLst>
                <a:ext uri="{FF2B5EF4-FFF2-40B4-BE49-F238E27FC236}">
                  <a16:creationId xmlns:a16="http://schemas.microsoft.com/office/drawing/2014/main" id="{7231D25D-7529-4202-BFB9-F95ED89E2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" y="989"/>
              <a:ext cx="51" cy="16"/>
            </a:xfrm>
            <a:custGeom>
              <a:avLst/>
              <a:gdLst>
                <a:gd name="T0" fmla="*/ 0 w 19"/>
                <a:gd name="T1" fmla="*/ 0 h 6"/>
                <a:gd name="T2" fmla="*/ 1 w 19"/>
                <a:gd name="T3" fmla="*/ 4 h 6"/>
                <a:gd name="T4" fmla="*/ 18 w 19"/>
                <a:gd name="T5" fmla="*/ 6 h 6"/>
                <a:gd name="T6" fmla="*/ 18 w 19"/>
                <a:gd name="T7" fmla="*/ 5 h 6"/>
                <a:gd name="T8" fmla="*/ 19 w 19"/>
                <a:gd name="T9" fmla="*/ 3 h 6"/>
                <a:gd name="T10" fmla="*/ 0 w 19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6">
                  <a:moveTo>
                    <a:pt x="0" y="0"/>
                  </a:moveTo>
                  <a:cubicBezTo>
                    <a:pt x="1" y="1"/>
                    <a:pt x="1" y="2"/>
                    <a:pt x="1" y="4"/>
                  </a:cubicBezTo>
                  <a:cubicBezTo>
                    <a:pt x="7" y="5"/>
                    <a:pt x="12" y="5"/>
                    <a:pt x="18" y="6"/>
                  </a:cubicBezTo>
                  <a:cubicBezTo>
                    <a:pt x="18" y="6"/>
                    <a:pt x="18" y="5"/>
                    <a:pt x="18" y="5"/>
                  </a:cubicBezTo>
                  <a:cubicBezTo>
                    <a:pt x="18" y="4"/>
                    <a:pt x="18" y="3"/>
                    <a:pt x="19" y="3"/>
                  </a:cubicBezTo>
                  <a:cubicBezTo>
                    <a:pt x="12" y="2"/>
                    <a:pt x="6" y="1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6B1222F3-431E-4356-8C92-F0563875C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535"/>
              <a:ext cx="96" cy="473"/>
            </a:xfrm>
            <a:custGeom>
              <a:avLst/>
              <a:gdLst>
                <a:gd name="T0" fmla="*/ 2 w 36"/>
                <a:gd name="T1" fmla="*/ 0 h 176"/>
                <a:gd name="T2" fmla="*/ 0 w 36"/>
                <a:gd name="T3" fmla="*/ 0 h 176"/>
                <a:gd name="T4" fmla="*/ 17 w 36"/>
                <a:gd name="T5" fmla="*/ 169 h 176"/>
                <a:gd name="T6" fmla="*/ 19 w 36"/>
                <a:gd name="T7" fmla="*/ 175 h 176"/>
                <a:gd name="T8" fmla="*/ 34 w 36"/>
                <a:gd name="T9" fmla="*/ 176 h 176"/>
                <a:gd name="T10" fmla="*/ 36 w 36"/>
                <a:gd name="T11" fmla="*/ 169 h 176"/>
                <a:gd name="T12" fmla="*/ 16 w 36"/>
                <a:gd name="T13" fmla="*/ 0 h 176"/>
                <a:gd name="T14" fmla="*/ 2 w 36"/>
                <a:gd name="T1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76">
                  <a:moveTo>
                    <a:pt x="2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4" y="56"/>
                    <a:pt x="16" y="112"/>
                    <a:pt x="17" y="169"/>
                  </a:cubicBezTo>
                  <a:cubicBezTo>
                    <a:pt x="17" y="172"/>
                    <a:pt x="18" y="174"/>
                    <a:pt x="19" y="175"/>
                  </a:cubicBezTo>
                  <a:cubicBezTo>
                    <a:pt x="24" y="175"/>
                    <a:pt x="29" y="176"/>
                    <a:pt x="34" y="176"/>
                  </a:cubicBezTo>
                  <a:cubicBezTo>
                    <a:pt x="35" y="174"/>
                    <a:pt x="36" y="172"/>
                    <a:pt x="36" y="169"/>
                  </a:cubicBezTo>
                  <a:cubicBezTo>
                    <a:pt x="32" y="112"/>
                    <a:pt x="23" y="56"/>
                    <a:pt x="16" y="0"/>
                  </a:cubicBezTo>
                  <a:cubicBezTo>
                    <a:pt x="12" y="0"/>
                    <a:pt x="7" y="0"/>
                    <a:pt x="2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7F53908F-DE38-4C8D-A4B0-E3F40C38C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005"/>
              <a:ext cx="40" cy="8"/>
            </a:xfrm>
            <a:custGeom>
              <a:avLst/>
              <a:gdLst>
                <a:gd name="T0" fmla="*/ 0 w 15"/>
                <a:gd name="T1" fmla="*/ 0 h 3"/>
                <a:gd name="T2" fmla="*/ 8 w 15"/>
                <a:gd name="T3" fmla="*/ 3 h 3"/>
                <a:gd name="T4" fmla="*/ 15 w 15"/>
                <a:gd name="T5" fmla="*/ 1 h 3"/>
                <a:gd name="T6" fmla="*/ 0 w 1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cubicBezTo>
                    <a:pt x="2" y="2"/>
                    <a:pt x="5" y="3"/>
                    <a:pt x="8" y="3"/>
                  </a:cubicBezTo>
                  <a:cubicBezTo>
                    <a:pt x="10" y="3"/>
                    <a:pt x="13" y="2"/>
                    <a:pt x="15" y="1"/>
                  </a:cubicBezTo>
                  <a:cubicBezTo>
                    <a:pt x="10" y="1"/>
                    <a:pt x="5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6" name="Freeform 67">
              <a:extLst>
                <a:ext uri="{FF2B5EF4-FFF2-40B4-BE49-F238E27FC236}">
                  <a16:creationId xmlns:a16="http://schemas.microsoft.com/office/drawing/2014/main" id="{55F861DB-D09B-4593-B3C8-9662FD5EE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588"/>
              <a:ext cx="91" cy="65"/>
            </a:xfrm>
            <a:custGeom>
              <a:avLst/>
              <a:gdLst>
                <a:gd name="T0" fmla="*/ 19 w 34"/>
                <a:gd name="T1" fmla="*/ 0 h 24"/>
                <a:gd name="T2" fmla="*/ 4 w 34"/>
                <a:gd name="T3" fmla="*/ 6 h 24"/>
                <a:gd name="T4" fmla="*/ 8 w 34"/>
                <a:gd name="T5" fmla="*/ 22 h 24"/>
                <a:gd name="T6" fmla="*/ 16 w 34"/>
                <a:gd name="T7" fmla="*/ 24 h 24"/>
                <a:gd name="T8" fmla="*/ 29 w 34"/>
                <a:gd name="T9" fmla="*/ 9 h 24"/>
                <a:gd name="T10" fmla="*/ 19 w 34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4">
                  <a:moveTo>
                    <a:pt x="19" y="0"/>
                  </a:moveTo>
                  <a:cubicBezTo>
                    <a:pt x="14" y="2"/>
                    <a:pt x="9" y="4"/>
                    <a:pt x="4" y="6"/>
                  </a:cubicBezTo>
                  <a:cubicBezTo>
                    <a:pt x="2" y="9"/>
                    <a:pt x="0" y="18"/>
                    <a:pt x="8" y="22"/>
                  </a:cubicBezTo>
                  <a:cubicBezTo>
                    <a:pt x="10" y="24"/>
                    <a:pt x="13" y="24"/>
                    <a:pt x="16" y="24"/>
                  </a:cubicBezTo>
                  <a:cubicBezTo>
                    <a:pt x="25" y="24"/>
                    <a:pt x="34" y="17"/>
                    <a:pt x="29" y="9"/>
                  </a:cubicBezTo>
                  <a:cubicBezTo>
                    <a:pt x="27" y="5"/>
                    <a:pt x="23" y="2"/>
                    <a:pt x="19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7" name="Freeform 68">
              <a:extLst>
                <a:ext uri="{FF2B5EF4-FFF2-40B4-BE49-F238E27FC236}">
                  <a16:creationId xmlns:a16="http://schemas.microsoft.com/office/drawing/2014/main" id="{E8FDF41F-7C79-4338-AE61-30039C07F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728"/>
              <a:ext cx="91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2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8" name="Freeform 69">
              <a:extLst>
                <a:ext uri="{FF2B5EF4-FFF2-40B4-BE49-F238E27FC236}">
                  <a16:creationId xmlns:a16="http://schemas.microsoft.com/office/drawing/2014/main" id="{6CA07893-DAA4-44CC-9767-EF7897AF2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897"/>
              <a:ext cx="58" cy="30"/>
            </a:xfrm>
            <a:custGeom>
              <a:avLst/>
              <a:gdLst>
                <a:gd name="T0" fmla="*/ 6 w 22"/>
                <a:gd name="T1" fmla="*/ 0 h 11"/>
                <a:gd name="T2" fmla="*/ 0 w 22"/>
                <a:gd name="T3" fmla="*/ 2 h 11"/>
                <a:gd name="T4" fmla="*/ 22 w 22"/>
                <a:gd name="T5" fmla="*/ 11 h 11"/>
                <a:gd name="T6" fmla="*/ 20 w 22"/>
                <a:gd name="T7" fmla="*/ 9 h 11"/>
                <a:gd name="T8" fmla="*/ 6 w 22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1">
                  <a:moveTo>
                    <a:pt x="6" y="0"/>
                  </a:moveTo>
                  <a:cubicBezTo>
                    <a:pt x="4" y="0"/>
                    <a:pt x="2" y="0"/>
                    <a:pt x="0" y="2"/>
                  </a:cubicBezTo>
                  <a:cubicBezTo>
                    <a:pt x="7" y="5"/>
                    <a:pt x="15" y="8"/>
                    <a:pt x="22" y="11"/>
                  </a:cubicBezTo>
                  <a:cubicBezTo>
                    <a:pt x="22" y="10"/>
                    <a:pt x="21" y="10"/>
                    <a:pt x="20" y="9"/>
                  </a:cubicBezTo>
                  <a:cubicBezTo>
                    <a:pt x="16" y="4"/>
                    <a:pt x="11" y="0"/>
                    <a:pt x="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79" name="Freeform 70">
              <a:extLst>
                <a:ext uri="{FF2B5EF4-FFF2-40B4-BE49-F238E27FC236}">
                  <a16:creationId xmlns:a16="http://schemas.microsoft.com/office/drawing/2014/main" id="{D3A06281-75D3-4C23-9FD9-333A42CE1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32"/>
              <a:ext cx="61" cy="30"/>
            </a:xfrm>
            <a:custGeom>
              <a:avLst/>
              <a:gdLst>
                <a:gd name="T0" fmla="*/ 0 w 23"/>
                <a:gd name="T1" fmla="*/ 0 h 11"/>
                <a:gd name="T2" fmla="*/ 0 w 23"/>
                <a:gd name="T3" fmla="*/ 1 h 11"/>
                <a:gd name="T4" fmla="*/ 22 w 23"/>
                <a:gd name="T5" fmla="*/ 11 h 11"/>
                <a:gd name="T6" fmla="*/ 23 w 23"/>
                <a:gd name="T7" fmla="*/ 10 h 11"/>
                <a:gd name="T8" fmla="*/ 0 w 2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7" y="5"/>
                    <a:pt x="14" y="8"/>
                    <a:pt x="22" y="11"/>
                  </a:cubicBezTo>
                  <a:cubicBezTo>
                    <a:pt x="22" y="11"/>
                    <a:pt x="22" y="11"/>
                    <a:pt x="23" y="10"/>
                  </a:cubicBezTo>
                  <a:cubicBezTo>
                    <a:pt x="15" y="7"/>
                    <a:pt x="7" y="4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0" name="Freeform 71">
              <a:extLst>
                <a:ext uri="{FF2B5EF4-FFF2-40B4-BE49-F238E27FC236}">
                  <a16:creationId xmlns:a16="http://schemas.microsoft.com/office/drawing/2014/main" id="{564E3D2A-A875-45B0-8C3C-1B8F64BB5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911"/>
              <a:ext cx="72" cy="48"/>
            </a:xfrm>
            <a:custGeom>
              <a:avLst/>
              <a:gdLst>
                <a:gd name="T0" fmla="*/ 1 w 27"/>
                <a:gd name="T1" fmla="*/ 0 h 18"/>
                <a:gd name="T2" fmla="*/ 0 w 27"/>
                <a:gd name="T3" fmla="*/ 2 h 18"/>
                <a:gd name="T4" fmla="*/ 0 w 27"/>
                <a:gd name="T5" fmla="*/ 8 h 18"/>
                <a:gd name="T6" fmla="*/ 23 w 27"/>
                <a:gd name="T7" fmla="*/ 18 h 18"/>
                <a:gd name="T8" fmla="*/ 27 w 27"/>
                <a:gd name="T9" fmla="*/ 11 h 18"/>
                <a:gd name="T10" fmla="*/ 1 w 27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8"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0" y="2"/>
                    <a:pt x="0" y="4"/>
                    <a:pt x="0" y="8"/>
                  </a:cubicBezTo>
                  <a:cubicBezTo>
                    <a:pt x="7" y="12"/>
                    <a:pt x="15" y="15"/>
                    <a:pt x="23" y="18"/>
                  </a:cubicBezTo>
                  <a:cubicBezTo>
                    <a:pt x="25" y="16"/>
                    <a:pt x="26" y="14"/>
                    <a:pt x="27" y="11"/>
                  </a:cubicBezTo>
                  <a:cubicBezTo>
                    <a:pt x="18" y="8"/>
                    <a:pt x="10" y="4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1" name="Freeform 72">
              <a:extLst>
                <a:ext uri="{FF2B5EF4-FFF2-40B4-BE49-F238E27FC236}">
                  <a16:creationId xmlns:a16="http://schemas.microsoft.com/office/drawing/2014/main" id="{592D3A18-C894-4702-BB95-0C19A1236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" y="903"/>
              <a:ext cx="69" cy="37"/>
            </a:xfrm>
            <a:custGeom>
              <a:avLst/>
              <a:gdLst>
                <a:gd name="T0" fmla="*/ 3 w 26"/>
                <a:gd name="T1" fmla="*/ 0 h 14"/>
                <a:gd name="T2" fmla="*/ 0 w 26"/>
                <a:gd name="T3" fmla="*/ 3 h 14"/>
                <a:gd name="T4" fmla="*/ 26 w 26"/>
                <a:gd name="T5" fmla="*/ 14 h 14"/>
                <a:gd name="T6" fmla="*/ 25 w 26"/>
                <a:gd name="T7" fmla="*/ 9 h 14"/>
                <a:gd name="T8" fmla="*/ 3 w 26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4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9" y="7"/>
                    <a:pt x="17" y="11"/>
                    <a:pt x="26" y="14"/>
                  </a:cubicBezTo>
                  <a:cubicBezTo>
                    <a:pt x="26" y="12"/>
                    <a:pt x="26" y="11"/>
                    <a:pt x="25" y="9"/>
                  </a:cubicBezTo>
                  <a:cubicBezTo>
                    <a:pt x="18" y="6"/>
                    <a:pt x="10" y="3"/>
                    <a:pt x="3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2" name="Freeform 73">
              <a:extLst>
                <a:ext uri="{FF2B5EF4-FFF2-40B4-BE49-F238E27FC236}">
                  <a16:creationId xmlns:a16="http://schemas.microsoft.com/office/drawing/2014/main" id="{A46CE69E-7AAD-46C0-902E-DD1D65C40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889"/>
              <a:ext cx="94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3" name="Freeform 74">
              <a:extLst>
                <a:ext uri="{FF2B5EF4-FFF2-40B4-BE49-F238E27FC236}">
                  <a16:creationId xmlns:a16="http://schemas.microsoft.com/office/drawing/2014/main" id="{7AB8CF78-2A01-4946-B012-0103655FC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" y="712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4" name="Freeform 75">
              <a:extLst>
                <a:ext uri="{FF2B5EF4-FFF2-40B4-BE49-F238E27FC236}">
                  <a16:creationId xmlns:a16="http://schemas.microsoft.com/office/drawing/2014/main" id="{11AB8073-3C15-4ABB-B43A-35933FF12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5" name="Freeform 76">
              <a:extLst>
                <a:ext uri="{FF2B5EF4-FFF2-40B4-BE49-F238E27FC236}">
                  <a16:creationId xmlns:a16="http://schemas.microsoft.com/office/drawing/2014/main" id="{6DEA3F97-F28C-4894-AB7A-3576AEF69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537"/>
              <a:ext cx="134" cy="468"/>
            </a:xfrm>
            <a:custGeom>
              <a:avLst/>
              <a:gdLst>
                <a:gd name="T0" fmla="*/ 0 w 50"/>
                <a:gd name="T1" fmla="*/ 0 h 174"/>
                <a:gd name="T2" fmla="*/ 21 w 50"/>
                <a:gd name="T3" fmla="*/ 105 h 174"/>
                <a:gd name="T4" fmla="*/ 29 w 50"/>
                <a:gd name="T5" fmla="*/ 172 h 174"/>
                <a:gd name="T6" fmla="*/ 30 w 50"/>
                <a:gd name="T7" fmla="*/ 174 h 174"/>
                <a:gd name="T8" fmla="*/ 50 w 50"/>
                <a:gd name="T9" fmla="*/ 173 h 174"/>
                <a:gd name="T10" fmla="*/ 49 w 50"/>
                <a:gd name="T11" fmla="*/ 167 h 174"/>
                <a:gd name="T12" fmla="*/ 38 w 50"/>
                <a:gd name="T13" fmla="*/ 103 h 174"/>
                <a:gd name="T14" fmla="*/ 18 w 50"/>
                <a:gd name="T15" fmla="*/ 1 h 174"/>
                <a:gd name="T16" fmla="*/ 0 w 50"/>
                <a:gd name="T17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174">
                  <a:moveTo>
                    <a:pt x="0" y="0"/>
                  </a:moveTo>
                  <a:cubicBezTo>
                    <a:pt x="7" y="35"/>
                    <a:pt x="14" y="70"/>
                    <a:pt x="21" y="105"/>
                  </a:cubicBezTo>
                  <a:cubicBezTo>
                    <a:pt x="24" y="126"/>
                    <a:pt x="31" y="151"/>
                    <a:pt x="29" y="172"/>
                  </a:cubicBezTo>
                  <a:cubicBezTo>
                    <a:pt x="29" y="172"/>
                    <a:pt x="30" y="173"/>
                    <a:pt x="30" y="174"/>
                  </a:cubicBezTo>
                  <a:cubicBezTo>
                    <a:pt x="37" y="173"/>
                    <a:pt x="43" y="173"/>
                    <a:pt x="50" y="173"/>
                  </a:cubicBezTo>
                  <a:cubicBezTo>
                    <a:pt x="50" y="171"/>
                    <a:pt x="50" y="169"/>
                    <a:pt x="49" y="167"/>
                  </a:cubicBezTo>
                  <a:cubicBezTo>
                    <a:pt x="38" y="152"/>
                    <a:pt x="41" y="121"/>
                    <a:pt x="38" y="103"/>
                  </a:cubicBezTo>
                  <a:cubicBezTo>
                    <a:pt x="32" y="69"/>
                    <a:pt x="25" y="3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6" name="Freeform 77">
              <a:extLst>
                <a:ext uri="{FF2B5EF4-FFF2-40B4-BE49-F238E27FC236}">
                  <a16:creationId xmlns:a16="http://schemas.microsoft.com/office/drawing/2014/main" id="{07E8D1FA-BCF7-48E4-B341-1467CA74E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4" y="1021"/>
              <a:ext cx="24" cy="3"/>
            </a:xfrm>
            <a:custGeom>
              <a:avLst/>
              <a:gdLst>
                <a:gd name="T0" fmla="*/ 9 w 9"/>
                <a:gd name="T1" fmla="*/ 0 h 1"/>
                <a:gd name="T2" fmla="*/ 0 w 9"/>
                <a:gd name="T3" fmla="*/ 0 h 1"/>
                <a:gd name="T4" fmla="*/ 3 w 9"/>
                <a:gd name="T5" fmla="*/ 1 h 1"/>
                <a:gd name="T6" fmla="*/ 3 w 9"/>
                <a:gd name="T7" fmla="*/ 1 h 1"/>
                <a:gd name="T8" fmla="*/ 4 w 9"/>
                <a:gd name="T9" fmla="*/ 1 h 1"/>
                <a:gd name="T10" fmla="*/ 9 w 9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6" y="1"/>
                    <a:pt x="7" y="0"/>
                    <a:pt x="9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7" name="Freeform 78">
              <a:extLst>
                <a:ext uri="{FF2B5EF4-FFF2-40B4-BE49-F238E27FC236}">
                  <a16:creationId xmlns:a16="http://schemas.microsoft.com/office/drawing/2014/main" id="{EE999AB8-D509-44F5-BB2D-DEC4EF572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010"/>
              <a:ext cx="48" cy="11"/>
            </a:xfrm>
            <a:custGeom>
              <a:avLst/>
              <a:gdLst>
                <a:gd name="T0" fmla="*/ 18 w 18"/>
                <a:gd name="T1" fmla="*/ 0 h 4"/>
                <a:gd name="T2" fmla="*/ 0 w 18"/>
                <a:gd name="T3" fmla="*/ 1 h 4"/>
                <a:gd name="T4" fmla="*/ 6 w 18"/>
                <a:gd name="T5" fmla="*/ 4 h 4"/>
                <a:gd name="T6" fmla="*/ 15 w 18"/>
                <a:gd name="T7" fmla="*/ 4 h 4"/>
                <a:gd name="T8" fmla="*/ 17 w 18"/>
                <a:gd name="T9" fmla="*/ 1 h 4"/>
                <a:gd name="T10" fmla="*/ 18 w 18"/>
                <a:gd name="T11" fmla="*/ 0 h 4"/>
                <a:gd name="T12" fmla="*/ 18 w 18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8" y="0"/>
                  </a:moveTo>
                  <a:cubicBezTo>
                    <a:pt x="12" y="0"/>
                    <a:pt x="6" y="1"/>
                    <a:pt x="0" y="1"/>
                  </a:cubicBezTo>
                  <a:cubicBezTo>
                    <a:pt x="2" y="3"/>
                    <a:pt x="4" y="4"/>
                    <a:pt x="6" y="4"/>
                  </a:cubicBezTo>
                  <a:cubicBezTo>
                    <a:pt x="9" y="4"/>
                    <a:pt x="12" y="4"/>
                    <a:pt x="15" y="4"/>
                  </a:cubicBezTo>
                  <a:cubicBezTo>
                    <a:pt x="16" y="3"/>
                    <a:pt x="17" y="2"/>
                    <a:pt x="17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8" name="Freeform 79">
              <a:extLst>
                <a:ext uri="{FF2B5EF4-FFF2-40B4-BE49-F238E27FC236}">
                  <a16:creationId xmlns:a16="http://schemas.microsoft.com/office/drawing/2014/main" id="{61DDE663-4227-4D3C-8C8E-41716B468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1002"/>
              <a:ext cx="54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1 h 4"/>
                <a:gd name="T4" fmla="*/ 1 w 20"/>
                <a:gd name="T5" fmla="*/ 4 h 4"/>
                <a:gd name="T6" fmla="*/ 19 w 20"/>
                <a:gd name="T7" fmla="*/ 3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3" y="0"/>
                    <a:pt x="7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7" y="4"/>
                    <a:pt x="13" y="3"/>
                    <a:pt x="19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89" name="Freeform 80">
              <a:extLst>
                <a:ext uri="{FF2B5EF4-FFF2-40B4-BE49-F238E27FC236}">
                  <a16:creationId xmlns:a16="http://schemas.microsoft.com/office/drawing/2014/main" id="{B1D8C83C-181B-4DA7-AD00-450BEAAC6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8" y="543"/>
              <a:ext cx="88" cy="448"/>
            </a:xfrm>
            <a:custGeom>
              <a:avLst/>
              <a:gdLst>
                <a:gd name="T0" fmla="*/ 0 w 33"/>
                <a:gd name="T1" fmla="*/ 0 h 167"/>
                <a:gd name="T2" fmla="*/ 13 w 33"/>
                <a:gd name="T3" fmla="*/ 167 h 167"/>
                <a:gd name="T4" fmla="*/ 33 w 33"/>
                <a:gd name="T5" fmla="*/ 165 h 167"/>
                <a:gd name="T6" fmla="*/ 17 w 33"/>
                <a:gd name="T7" fmla="*/ 1 h 167"/>
                <a:gd name="T8" fmla="*/ 0 w 33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67">
                  <a:moveTo>
                    <a:pt x="0" y="0"/>
                  </a:moveTo>
                  <a:cubicBezTo>
                    <a:pt x="10" y="55"/>
                    <a:pt x="15" y="112"/>
                    <a:pt x="13" y="167"/>
                  </a:cubicBezTo>
                  <a:cubicBezTo>
                    <a:pt x="20" y="167"/>
                    <a:pt x="26" y="166"/>
                    <a:pt x="33" y="165"/>
                  </a:cubicBezTo>
                  <a:cubicBezTo>
                    <a:pt x="28" y="110"/>
                    <a:pt x="26" y="55"/>
                    <a:pt x="17" y="1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0" name="Freeform 81">
              <a:extLst>
                <a:ext uri="{FF2B5EF4-FFF2-40B4-BE49-F238E27FC236}">
                  <a16:creationId xmlns:a16="http://schemas.microsoft.com/office/drawing/2014/main" id="{BC2DC4E8-9EA0-42A1-AE25-BBFEA959F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7"/>
              <a:ext cx="56" cy="11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1" name="Freeform 82">
              <a:extLst>
                <a:ext uri="{FF2B5EF4-FFF2-40B4-BE49-F238E27FC236}">
                  <a16:creationId xmlns:a16="http://schemas.microsoft.com/office/drawing/2014/main" id="{0FF16CB4-83BF-4B87-B8E8-D30767C96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94"/>
              <a:ext cx="53" cy="11"/>
            </a:xfrm>
            <a:custGeom>
              <a:avLst/>
              <a:gdLst>
                <a:gd name="T0" fmla="*/ 20 w 20"/>
                <a:gd name="T1" fmla="*/ 0 h 4"/>
                <a:gd name="T2" fmla="*/ 0 w 20"/>
                <a:gd name="T3" fmla="*/ 2 h 4"/>
                <a:gd name="T4" fmla="*/ 0 w 20"/>
                <a:gd name="T5" fmla="*/ 4 h 4"/>
                <a:gd name="T6" fmla="*/ 20 w 20"/>
                <a:gd name="T7" fmla="*/ 1 h 4"/>
                <a:gd name="T8" fmla="*/ 20 w 2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">
                  <a:moveTo>
                    <a:pt x="20" y="0"/>
                  </a:moveTo>
                  <a:cubicBezTo>
                    <a:pt x="14" y="1"/>
                    <a:pt x="7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7" y="3"/>
                    <a:pt x="14" y="2"/>
                    <a:pt x="20" y="1"/>
                  </a:cubicBezTo>
                  <a:cubicBezTo>
                    <a:pt x="20" y="1"/>
                    <a:pt x="20" y="0"/>
                    <a:pt x="2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2" name="Freeform 83">
              <a:extLst>
                <a:ext uri="{FF2B5EF4-FFF2-40B4-BE49-F238E27FC236}">
                  <a16:creationId xmlns:a16="http://schemas.microsoft.com/office/drawing/2014/main" id="{30F793F3-DE52-4636-8FCD-FB2338C4A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986"/>
              <a:ext cx="53" cy="14"/>
            </a:xfrm>
            <a:custGeom>
              <a:avLst/>
              <a:gdLst>
                <a:gd name="T0" fmla="*/ 20 w 20"/>
                <a:gd name="T1" fmla="*/ 0 h 5"/>
                <a:gd name="T2" fmla="*/ 0 w 20"/>
                <a:gd name="T3" fmla="*/ 2 h 5"/>
                <a:gd name="T4" fmla="*/ 0 w 20"/>
                <a:gd name="T5" fmla="*/ 5 h 5"/>
                <a:gd name="T6" fmla="*/ 20 w 20"/>
                <a:gd name="T7" fmla="*/ 3 h 5"/>
                <a:gd name="T8" fmla="*/ 20 w 20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5">
                  <a:moveTo>
                    <a:pt x="20" y="0"/>
                  </a:moveTo>
                  <a:cubicBezTo>
                    <a:pt x="13" y="1"/>
                    <a:pt x="7" y="2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7" y="5"/>
                    <a:pt x="14" y="4"/>
                    <a:pt x="20" y="3"/>
                  </a:cubicBezTo>
                  <a:cubicBezTo>
                    <a:pt x="20" y="2"/>
                    <a:pt x="20" y="1"/>
                    <a:pt x="2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3" name="Freeform 84">
              <a:extLst>
                <a:ext uri="{FF2B5EF4-FFF2-40B4-BE49-F238E27FC236}">
                  <a16:creationId xmlns:a16="http://schemas.microsoft.com/office/drawing/2014/main" id="{62BE0BCF-91F9-4EA4-B73A-966A3E57D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551"/>
              <a:ext cx="98" cy="419"/>
            </a:xfrm>
            <a:custGeom>
              <a:avLst/>
              <a:gdLst>
                <a:gd name="T0" fmla="*/ 0 w 37"/>
                <a:gd name="T1" fmla="*/ 0 h 156"/>
                <a:gd name="T2" fmla="*/ 6 w 37"/>
                <a:gd name="T3" fmla="*/ 55 h 156"/>
                <a:gd name="T4" fmla="*/ 12 w 37"/>
                <a:gd name="T5" fmla="*/ 119 h 156"/>
                <a:gd name="T6" fmla="*/ 14 w 37"/>
                <a:gd name="T7" fmla="*/ 156 h 156"/>
                <a:gd name="T8" fmla="*/ 35 w 37"/>
                <a:gd name="T9" fmla="*/ 153 h 156"/>
                <a:gd name="T10" fmla="*/ 25 w 37"/>
                <a:gd name="T11" fmla="*/ 72 h 156"/>
                <a:gd name="T12" fmla="*/ 18 w 37"/>
                <a:gd name="T13" fmla="*/ 1 h 156"/>
                <a:gd name="T14" fmla="*/ 0 w 37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56">
                  <a:moveTo>
                    <a:pt x="0" y="0"/>
                  </a:moveTo>
                  <a:cubicBezTo>
                    <a:pt x="2" y="19"/>
                    <a:pt x="5" y="38"/>
                    <a:pt x="6" y="55"/>
                  </a:cubicBezTo>
                  <a:cubicBezTo>
                    <a:pt x="8" y="77"/>
                    <a:pt x="10" y="98"/>
                    <a:pt x="12" y="119"/>
                  </a:cubicBezTo>
                  <a:cubicBezTo>
                    <a:pt x="13" y="131"/>
                    <a:pt x="12" y="144"/>
                    <a:pt x="14" y="156"/>
                  </a:cubicBezTo>
                  <a:cubicBezTo>
                    <a:pt x="21" y="155"/>
                    <a:pt x="28" y="154"/>
                    <a:pt x="35" y="153"/>
                  </a:cubicBezTo>
                  <a:cubicBezTo>
                    <a:pt x="37" y="127"/>
                    <a:pt x="28" y="97"/>
                    <a:pt x="25" y="72"/>
                  </a:cubicBezTo>
                  <a:cubicBezTo>
                    <a:pt x="22" y="49"/>
                    <a:pt x="21" y="25"/>
                    <a:pt x="18" y="1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4" name="Freeform 85">
              <a:extLst>
                <a:ext uri="{FF2B5EF4-FFF2-40B4-BE49-F238E27FC236}">
                  <a16:creationId xmlns:a16="http://schemas.microsoft.com/office/drawing/2014/main" id="{07D54546-B424-4F97-89CC-3FB42DA9C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75"/>
              <a:ext cx="13" cy="3"/>
            </a:xfrm>
            <a:custGeom>
              <a:avLst/>
              <a:gdLst>
                <a:gd name="T0" fmla="*/ 5 w 5"/>
                <a:gd name="T1" fmla="*/ 0 h 1"/>
                <a:gd name="T2" fmla="*/ 0 w 5"/>
                <a:gd name="T3" fmla="*/ 1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0"/>
                    <a:pt x="3" y="0"/>
                    <a:pt x="5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5" name="Freeform 86">
              <a:extLst>
                <a:ext uri="{FF2B5EF4-FFF2-40B4-BE49-F238E27FC236}">
                  <a16:creationId xmlns:a16="http://schemas.microsoft.com/office/drawing/2014/main" id="{14792B22-2A5F-4032-8CD6-4B39858F5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" y="962"/>
              <a:ext cx="56" cy="16"/>
            </a:xfrm>
            <a:custGeom>
              <a:avLst/>
              <a:gdLst>
                <a:gd name="T0" fmla="*/ 21 w 21"/>
                <a:gd name="T1" fmla="*/ 0 h 6"/>
                <a:gd name="T2" fmla="*/ 0 w 21"/>
                <a:gd name="T3" fmla="*/ 3 h 6"/>
                <a:gd name="T4" fmla="*/ 0 w 21"/>
                <a:gd name="T5" fmla="*/ 6 h 6"/>
                <a:gd name="T6" fmla="*/ 5 w 21"/>
                <a:gd name="T7" fmla="*/ 5 h 6"/>
                <a:gd name="T8" fmla="*/ 21 w 21"/>
                <a:gd name="T9" fmla="*/ 2 h 6"/>
                <a:gd name="T10" fmla="*/ 21 w 21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6">
                  <a:moveTo>
                    <a:pt x="21" y="0"/>
                  </a:moveTo>
                  <a:cubicBezTo>
                    <a:pt x="14" y="1"/>
                    <a:pt x="7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2" y="5"/>
                    <a:pt x="3" y="5"/>
                    <a:pt x="5" y="5"/>
                  </a:cubicBezTo>
                  <a:cubicBezTo>
                    <a:pt x="10" y="4"/>
                    <a:pt x="16" y="3"/>
                    <a:pt x="21" y="2"/>
                  </a:cubicBezTo>
                  <a:cubicBezTo>
                    <a:pt x="21" y="1"/>
                    <a:pt x="21" y="1"/>
                    <a:pt x="21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6" name="Freeform 87">
              <a:extLst>
                <a:ext uri="{FF2B5EF4-FFF2-40B4-BE49-F238E27FC236}">
                  <a16:creationId xmlns:a16="http://schemas.microsoft.com/office/drawing/2014/main" id="{A46A8313-0103-4A7C-AA4D-0D2648CDB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35"/>
              <a:ext cx="51" cy="11"/>
            </a:xfrm>
            <a:custGeom>
              <a:avLst/>
              <a:gdLst>
                <a:gd name="T0" fmla="*/ 18 w 19"/>
                <a:gd name="T1" fmla="*/ 0 h 4"/>
                <a:gd name="T2" fmla="*/ 0 w 19"/>
                <a:gd name="T3" fmla="*/ 3 h 4"/>
                <a:gd name="T4" fmla="*/ 0 w 19"/>
                <a:gd name="T5" fmla="*/ 4 h 4"/>
                <a:gd name="T6" fmla="*/ 7 w 19"/>
                <a:gd name="T7" fmla="*/ 3 h 4"/>
                <a:gd name="T8" fmla="*/ 19 w 19"/>
                <a:gd name="T9" fmla="*/ 1 h 4"/>
                <a:gd name="T10" fmla="*/ 18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8" y="0"/>
                  </a:moveTo>
                  <a:cubicBezTo>
                    <a:pt x="12" y="1"/>
                    <a:pt x="6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4"/>
                    <a:pt x="7" y="3"/>
                  </a:cubicBezTo>
                  <a:cubicBezTo>
                    <a:pt x="11" y="3"/>
                    <a:pt x="15" y="2"/>
                    <a:pt x="19" y="1"/>
                  </a:cubicBezTo>
                  <a:cubicBezTo>
                    <a:pt x="18" y="1"/>
                    <a:pt x="18" y="0"/>
                    <a:pt x="18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6C5BFC2F-4ACE-4291-8A58-205AE4678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559"/>
              <a:ext cx="88" cy="384"/>
            </a:xfrm>
            <a:custGeom>
              <a:avLst/>
              <a:gdLst>
                <a:gd name="T0" fmla="*/ 0 w 33"/>
                <a:gd name="T1" fmla="*/ 0 h 143"/>
                <a:gd name="T2" fmla="*/ 15 w 33"/>
                <a:gd name="T3" fmla="*/ 143 h 143"/>
                <a:gd name="T4" fmla="*/ 33 w 33"/>
                <a:gd name="T5" fmla="*/ 140 h 143"/>
                <a:gd name="T6" fmla="*/ 17 w 33"/>
                <a:gd name="T7" fmla="*/ 1 h 143"/>
                <a:gd name="T8" fmla="*/ 0 w 33"/>
                <a:gd name="T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3">
                  <a:moveTo>
                    <a:pt x="0" y="0"/>
                  </a:moveTo>
                  <a:cubicBezTo>
                    <a:pt x="3" y="48"/>
                    <a:pt x="12" y="96"/>
                    <a:pt x="15" y="143"/>
                  </a:cubicBezTo>
                  <a:cubicBezTo>
                    <a:pt x="21" y="142"/>
                    <a:pt x="27" y="141"/>
                    <a:pt x="33" y="140"/>
                  </a:cubicBezTo>
                  <a:cubicBezTo>
                    <a:pt x="29" y="94"/>
                    <a:pt x="22" y="47"/>
                    <a:pt x="17" y="1"/>
                  </a:cubicBezTo>
                  <a:cubicBezTo>
                    <a:pt x="11" y="1"/>
                    <a:pt x="5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8" name="Freeform 89">
              <a:extLst>
                <a:ext uri="{FF2B5EF4-FFF2-40B4-BE49-F238E27FC236}">
                  <a16:creationId xmlns:a16="http://schemas.microsoft.com/office/drawing/2014/main" id="{900BF79C-ED1A-4FBE-8201-8428DDFE1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7" y="943"/>
              <a:ext cx="19" cy="5"/>
            </a:xfrm>
            <a:custGeom>
              <a:avLst/>
              <a:gdLst>
                <a:gd name="T0" fmla="*/ 7 w 7"/>
                <a:gd name="T1" fmla="*/ 0 h 2"/>
                <a:gd name="T2" fmla="*/ 0 w 7"/>
                <a:gd name="T3" fmla="*/ 1 h 2"/>
                <a:gd name="T4" fmla="*/ 0 w 7"/>
                <a:gd name="T5" fmla="*/ 2 h 2"/>
                <a:gd name="T6" fmla="*/ 7 w 7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2">
                  <a:moveTo>
                    <a:pt x="7" y="0"/>
                  </a:moveTo>
                  <a:cubicBezTo>
                    <a:pt x="5" y="1"/>
                    <a:pt x="2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2" y="1"/>
                    <a:pt x="5" y="1"/>
                    <a:pt x="7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99" name="Freeform 90">
              <a:extLst>
                <a:ext uri="{FF2B5EF4-FFF2-40B4-BE49-F238E27FC236}">
                  <a16:creationId xmlns:a16="http://schemas.microsoft.com/office/drawing/2014/main" id="{8A95676E-8A9C-4BC6-8EDF-447E142B8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1" y="586"/>
              <a:ext cx="96" cy="67"/>
            </a:xfrm>
            <a:custGeom>
              <a:avLst/>
              <a:gdLst>
                <a:gd name="T0" fmla="*/ 16 w 36"/>
                <a:gd name="T1" fmla="*/ 0 h 25"/>
                <a:gd name="T2" fmla="*/ 7 w 36"/>
                <a:gd name="T3" fmla="*/ 5 h 25"/>
                <a:gd name="T4" fmla="*/ 11 w 36"/>
                <a:gd name="T5" fmla="*/ 23 h 25"/>
                <a:gd name="T6" fmla="*/ 18 w 36"/>
                <a:gd name="T7" fmla="*/ 25 h 25"/>
                <a:gd name="T8" fmla="*/ 32 w 36"/>
                <a:gd name="T9" fmla="*/ 10 h 25"/>
                <a:gd name="T10" fmla="*/ 16 w 36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5">
                  <a:moveTo>
                    <a:pt x="16" y="0"/>
                  </a:moveTo>
                  <a:cubicBezTo>
                    <a:pt x="13" y="0"/>
                    <a:pt x="10" y="1"/>
                    <a:pt x="7" y="5"/>
                  </a:cubicBezTo>
                  <a:cubicBezTo>
                    <a:pt x="7" y="5"/>
                    <a:pt x="0" y="17"/>
                    <a:pt x="11" y="23"/>
                  </a:cubicBezTo>
                  <a:cubicBezTo>
                    <a:pt x="13" y="25"/>
                    <a:pt x="16" y="25"/>
                    <a:pt x="18" y="25"/>
                  </a:cubicBezTo>
                  <a:cubicBezTo>
                    <a:pt x="28" y="25"/>
                    <a:pt x="36" y="18"/>
                    <a:pt x="32" y="10"/>
                  </a:cubicBezTo>
                  <a:cubicBezTo>
                    <a:pt x="28" y="4"/>
                    <a:pt x="22" y="0"/>
                    <a:pt x="1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6044A617-3801-4C46-BF95-CCE380794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728"/>
              <a:ext cx="93" cy="70"/>
            </a:xfrm>
            <a:custGeom>
              <a:avLst/>
              <a:gdLst>
                <a:gd name="T0" fmla="*/ 21 w 35"/>
                <a:gd name="T1" fmla="*/ 0 h 26"/>
                <a:gd name="T2" fmla="*/ 15 w 35"/>
                <a:gd name="T3" fmla="*/ 2 h 26"/>
                <a:gd name="T4" fmla="*/ 8 w 35"/>
                <a:gd name="T5" fmla="*/ 18 h 26"/>
                <a:gd name="T6" fmla="*/ 23 w 35"/>
                <a:gd name="T7" fmla="*/ 26 h 26"/>
                <a:gd name="T8" fmla="*/ 34 w 35"/>
                <a:gd name="T9" fmla="*/ 18 h 26"/>
                <a:gd name="T10" fmla="*/ 21 w 35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8"/>
                  </a:cubicBezTo>
                  <a:cubicBezTo>
                    <a:pt x="12" y="24"/>
                    <a:pt x="18" y="26"/>
                    <a:pt x="23" y="26"/>
                  </a:cubicBezTo>
                  <a:cubicBezTo>
                    <a:pt x="28" y="26"/>
                    <a:pt x="33" y="23"/>
                    <a:pt x="34" y="18"/>
                  </a:cubicBezTo>
                  <a:cubicBezTo>
                    <a:pt x="35" y="11"/>
                    <a:pt x="29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4E53DE3D-7DE9-4F9C-8C11-EA95E276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1" y="897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8"/>
                    <a:pt x="14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2" name="Freeform 93">
              <a:extLst>
                <a:ext uri="{FF2B5EF4-FFF2-40B4-BE49-F238E27FC236}">
                  <a16:creationId xmlns:a16="http://schemas.microsoft.com/office/drawing/2014/main" id="{C1E3709B-45AD-4425-82B8-D38A60F78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948"/>
              <a:ext cx="27" cy="6"/>
            </a:xfrm>
            <a:custGeom>
              <a:avLst/>
              <a:gdLst>
                <a:gd name="T0" fmla="*/ 10 w 10"/>
                <a:gd name="T1" fmla="*/ 0 h 2"/>
                <a:gd name="T2" fmla="*/ 0 w 10"/>
                <a:gd name="T3" fmla="*/ 2 h 2"/>
                <a:gd name="T4" fmla="*/ 10 w 10"/>
                <a:gd name="T5" fmla="*/ 1 h 2"/>
                <a:gd name="T6" fmla="*/ 10 w 10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1"/>
                    <a:pt x="4" y="2"/>
                    <a:pt x="0" y="2"/>
                  </a:cubicBezTo>
                  <a:cubicBezTo>
                    <a:pt x="4" y="2"/>
                    <a:pt x="7" y="1"/>
                    <a:pt x="10" y="1"/>
                  </a:cubicBezTo>
                  <a:cubicBezTo>
                    <a:pt x="10" y="1"/>
                    <a:pt x="10" y="1"/>
                    <a:pt x="1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3" name="Freeform 94">
              <a:extLst>
                <a:ext uri="{FF2B5EF4-FFF2-40B4-BE49-F238E27FC236}">
                  <a16:creationId xmlns:a16="http://schemas.microsoft.com/office/drawing/2014/main" id="{7241793E-7E18-4EE4-911A-D27FE21C5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8" y="889"/>
              <a:ext cx="83" cy="70"/>
            </a:xfrm>
            <a:custGeom>
              <a:avLst/>
              <a:gdLst>
                <a:gd name="T0" fmla="*/ 12 w 31"/>
                <a:gd name="T1" fmla="*/ 0 h 26"/>
                <a:gd name="T2" fmla="*/ 3 w 31"/>
                <a:gd name="T3" fmla="*/ 7 h 26"/>
                <a:gd name="T4" fmla="*/ 7 w 31"/>
                <a:gd name="T5" fmla="*/ 26 h 26"/>
                <a:gd name="T6" fmla="*/ 16 w 31"/>
                <a:gd name="T7" fmla="*/ 24 h 26"/>
                <a:gd name="T8" fmla="*/ 26 w 31"/>
                <a:gd name="T9" fmla="*/ 22 h 26"/>
                <a:gd name="T10" fmla="*/ 27 w 31"/>
                <a:gd name="T11" fmla="*/ 9 h 26"/>
                <a:gd name="T12" fmla="*/ 12 w 31"/>
                <a:gd name="T1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6">
                  <a:moveTo>
                    <a:pt x="12" y="0"/>
                  </a:moveTo>
                  <a:cubicBezTo>
                    <a:pt x="9" y="0"/>
                    <a:pt x="6" y="2"/>
                    <a:pt x="3" y="7"/>
                  </a:cubicBezTo>
                  <a:cubicBezTo>
                    <a:pt x="3" y="7"/>
                    <a:pt x="0" y="20"/>
                    <a:pt x="7" y="26"/>
                  </a:cubicBezTo>
                  <a:cubicBezTo>
                    <a:pt x="10" y="25"/>
                    <a:pt x="13" y="25"/>
                    <a:pt x="16" y="24"/>
                  </a:cubicBezTo>
                  <a:cubicBezTo>
                    <a:pt x="20" y="24"/>
                    <a:pt x="23" y="23"/>
                    <a:pt x="26" y="22"/>
                  </a:cubicBezTo>
                  <a:cubicBezTo>
                    <a:pt x="30" y="19"/>
                    <a:pt x="31" y="13"/>
                    <a:pt x="27" y="9"/>
                  </a:cubicBezTo>
                  <a:cubicBezTo>
                    <a:pt x="22" y="4"/>
                    <a:pt x="17" y="0"/>
                    <a:pt x="12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4" name="Freeform 95">
              <a:extLst>
                <a:ext uri="{FF2B5EF4-FFF2-40B4-BE49-F238E27FC236}">
                  <a16:creationId xmlns:a16="http://schemas.microsoft.com/office/drawing/2014/main" id="{24E78B96-4A82-4EA5-B4ED-57ADD8D2C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7" y="951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9 w 19"/>
                <a:gd name="T3" fmla="*/ 1 h 4"/>
                <a:gd name="T4" fmla="*/ 0 w 19"/>
                <a:gd name="T5" fmla="*/ 3 h 4"/>
                <a:gd name="T6" fmla="*/ 2 w 19"/>
                <a:gd name="T7" fmla="*/ 4 h 4"/>
                <a:gd name="T8" fmla="*/ 18 w 19"/>
                <a:gd name="T9" fmla="*/ 1 h 4"/>
                <a:gd name="T10" fmla="*/ 19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1"/>
                    <a:pt x="9" y="1"/>
                  </a:cubicBezTo>
                  <a:cubicBezTo>
                    <a:pt x="6" y="2"/>
                    <a:pt x="3" y="2"/>
                    <a:pt x="0" y="3"/>
                  </a:cubicBezTo>
                  <a:cubicBezTo>
                    <a:pt x="1" y="3"/>
                    <a:pt x="1" y="4"/>
                    <a:pt x="2" y="4"/>
                  </a:cubicBezTo>
                  <a:cubicBezTo>
                    <a:pt x="7" y="3"/>
                    <a:pt x="13" y="2"/>
                    <a:pt x="18" y="1"/>
                  </a:cubicBezTo>
                  <a:cubicBezTo>
                    <a:pt x="18" y="1"/>
                    <a:pt x="19" y="0"/>
                    <a:pt x="19" y="0"/>
                  </a:cubicBezTo>
                </a:path>
              </a:pathLst>
            </a:custGeom>
            <a:solidFill>
              <a:srgbClr val="E3D6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5" name="Freeform 96">
              <a:extLst>
                <a:ext uri="{FF2B5EF4-FFF2-40B4-BE49-F238E27FC236}">
                  <a16:creationId xmlns:a16="http://schemas.microsoft.com/office/drawing/2014/main" id="{6B05FE90-7E2A-465D-892F-292FC6ECE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4" y="712"/>
              <a:ext cx="94" cy="75"/>
            </a:xfrm>
            <a:custGeom>
              <a:avLst/>
              <a:gdLst>
                <a:gd name="T0" fmla="*/ 13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3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3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3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6" name="Freeform 97">
              <a:extLst>
                <a:ext uri="{FF2B5EF4-FFF2-40B4-BE49-F238E27FC236}">
                  <a16:creationId xmlns:a16="http://schemas.microsoft.com/office/drawing/2014/main" id="{F591765B-C9FF-476A-8574-FBA80F197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" y="564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7" name="Freeform 98">
              <a:extLst>
                <a:ext uri="{FF2B5EF4-FFF2-40B4-BE49-F238E27FC236}">
                  <a16:creationId xmlns:a16="http://schemas.microsoft.com/office/drawing/2014/main" id="{3DA11284-9282-4C67-8407-C7A1BBA61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6" y="897"/>
              <a:ext cx="35" cy="11"/>
            </a:xfrm>
            <a:custGeom>
              <a:avLst/>
              <a:gdLst>
                <a:gd name="T0" fmla="*/ 13 w 13"/>
                <a:gd name="T1" fmla="*/ 0 h 4"/>
                <a:gd name="T2" fmla="*/ 0 w 13"/>
                <a:gd name="T3" fmla="*/ 3 h 4"/>
                <a:gd name="T4" fmla="*/ 0 w 13"/>
                <a:gd name="T5" fmla="*/ 4 h 4"/>
                <a:gd name="T6" fmla="*/ 13 w 13"/>
                <a:gd name="T7" fmla="*/ 2 h 4"/>
                <a:gd name="T8" fmla="*/ 13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13" y="0"/>
                  </a:moveTo>
                  <a:cubicBezTo>
                    <a:pt x="9" y="1"/>
                    <a:pt x="5" y="2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5" y="3"/>
                    <a:pt x="9" y="2"/>
                    <a:pt x="13" y="2"/>
                  </a:cubicBezTo>
                  <a:cubicBezTo>
                    <a:pt x="13" y="1"/>
                    <a:pt x="13" y="1"/>
                    <a:pt x="13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8" name="Freeform 99">
              <a:extLst>
                <a:ext uri="{FF2B5EF4-FFF2-40B4-BE49-F238E27FC236}">
                  <a16:creationId xmlns:a16="http://schemas.microsoft.com/office/drawing/2014/main" id="{1F5657D6-77FA-46BC-8ABB-0BCC34272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572"/>
              <a:ext cx="99" cy="333"/>
            </a:xfrm>
            <a:custGeom>
              <a:avLst/>
              <a:gdLst>
                <a:gd name="T0" fmla="*/ 0 w 37"/>
                <a:gd name="T1" fmla="*/ 0 h 124"/>
                <a:gd name="T2" fmla="*/ 17 w 37"/>
                <a:gd name="T3" fmla="*/ 84 h 124"/>
                <a:gd name="T4" fmla="*/ 24 w 37"/>
                <a:gd name="T5" fmla="*/ 124 h 124"/>
                <a:gd name="T6" fmla="*/ 37 w 37"/>
                <a:gd name="T7" fmla="*/ 121 h 124"/>
                <a:gd name="T8" fmla="*/ 34 w 37"/>
                <a:gd name="T9" fmla="*/ 82 h 124"/>
                <a:gd name="T10" fmla="*/ 19 w 37"/>
                <a:gd name="T11" fmla="*/ 1 h 124"/>
                <a:gd name="T12" fmla="*/ 0 w 37"/>
                <a:gd name="T13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124">
                  <a:moveTo>
                    <a:pt x="0" y="0"/>
                  </a:moveTo>
                  <a:cubicBezTo>
                    <a:pt x="6" y="28"/>
                    <a:pt x="12" y="56"/>
                    <a:pt x="17" y="84"/>
                  </a:cubicBezTo>
                  <a:cubicBezTo>
                    <a:pt x="19" y="96"/>
                    <a:pt x="22" y="110"/>
                    <a:pt x="24" y="124"/>
                  </a:cubicBezTo>
                  <a:cubicBezTo>
                    <a:pt x="29" y="123"/>
                    <a:pt x="33" y="122"/>
                    <a:pt x="37" y="121"/>
                  </a:cubicBezTo>
                  <a:cubicBezTo>
                    <a:pt x="36" y="108"/>
                    <a:pt x="36" y="92"/>
                    <a:pt x="34" y="82"/>
                  </a:cubicBezTo>
                  <a:cubicBezTo>
                    <a:pt x="29" y="55"/>
                    <a:pt x="24" y="28"/>
                    <a:pt x="19" y="1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09" name="Freeform 100">
              <a:extLst>
                <a:ext uri="{FF2B5EF4-FFF2-40B4-BE49-F238E27FC236}">
                  <a16:creationId xmlns:a16="http://schemas.microsoft.com/office/drawing/2014/main" id="{3BD55697-DF49-4DA7-8525-511508F4F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2" y="876"/>
              <a:ext cx="45" cy="8"/>
            </a:xfrm>
            <a:custGeom>
              <a:avLst/>
              <a:gdLst>
                <a:gd name="T0" fmla="*/ 17 w 17"/>
                <a:gd name="T1" fmla="*/ 0 h 3"/>
                <a:gd name="T2" fmla="*/ 0 w 17"/>
                <a:gd name="T3" fmla="*/ 2 h 3"/>
                <a:gd name="T4" fmla="*/ 0 w 17"/>
                <a:gd name="T5" fmla="*/ 3 h 3"/>
                <a:gd name="T6" fmla="*/ 17 w 17"/>
                <a:gd name="T7" fmla="*/ 1 h 3"/>
                <a:gd name="T8" fmla="*/ 17 w 17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cubicBezTo>
                    <a:pt x="11" y="0"/>
                    <a:pt x="5" y="1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5" y="2"/>
                    <a:pt x="11" y="1"/>
                    <a:pt x="17" y="1"/>
                  </a:cubicBezTo>
                  <a:cubicBezTo>
                    <a:pt x="17" y="0"/>
                    <a:pt x="17" y="0"/>
                    <a:pt x="17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0" name="Freeform 101">
              <a:extLst>
                <a:ext uri="{FF2B5EF4-FFF2-40B4-BE49-F238E27FC236}">
                  <a16:creationId xmlns:a16="http://schemas.microsoft.com/office/drawing/2014/main" id="{E546CBBD-177A-4CDE-8EE4-4D0D3916E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5" y="583"/>
              <a:ext cx="72" cy="298"/>
            </a:xfrm>
            <a:custGeom>
              <a:avLst/>
              <a:gdLst>
                <a:gd name="T0" fmla="*/ 0 w 27"/>
                <a:gd name="T1" fmla="*/ 0 h 111"/>
                <a:gd name="T2" fmla="*/ 10 w 27"/>
                <a:gd name="T3" fmla="*/ 111 h 111"/>
                <a:gd name="T4" fmla="*/ 27 w 27"/>
                <a:gd name="T5" fmla="*/ 109 h 111"/>
                <a:gd name="T6" fmla="*/ 17 w 27"/>
                <a:gd name="T7" fmla="*/ 1 h 111"/>
                <a:gd name="T8" fmla="*/ 0 w 27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11">
                  <a:moveTo>
                    <a:pt x="0" y="0"/>
                  </a:moveTo>
                  <a:cubicBezTo>
                    <a:pt x="6" y="37"/>
                    <a:pt x="9" y="74"/>
                    <a:pt x="10" y="111"/>
                  </a:cubicBezTo>
                  <a:cubicBezTo>
                    <a:pt x="15" y="110"/>
                    <a:pt x="21" y="109"/>
                    <a:pt x="27" y="109"/>
                  </a:cubicBezTo>
                  <a:cubicBezTo>
                    <a:pt x="24" y="73"/>
                    <a:pt x="21" y="37"/>
                    <a:pt x="17" y="1"/>
                  </a:cubicBezTo>
                  <a:cubicBezTo>
                    <a:pt x="11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1" name="Freeform 102">
              <a:extLst>
                <a:ext uri="{FF2B5EF4-FFF2-40B4-BE49-F238E27FC236}">
                  <a16:creationId xmlns:a16="http://schemas.microsoft.com/office/drawing/2014/main" id="{C5D0466B-AE36-4807-B93E-B8ED65033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8" y="863"/>
              <a:ext cx="59" cy="5"/>
            </a:xfrm>
            <a:custGeom>
              <a:avLst/>
              <a:gdLst>
                <a:gd name="T0" fmla="*/ 22 w 22"/>
                <a:gd name="T1" fmla="*/ 0 h 2"/>
                <a:gd name="T2" fmla="*/ 0 w 22"/>
                <a:gd name="T3" fmla="*/ 1 h 2"/>
                <a:gd name="T4" fmla="*/ 0 w 22"/>
                <a:gd name="T5" fmla="*/ 2 h 2"/>
                <a:gd name="T6" fmla="*/ 22 w 22"/>
                <a:gd name="T7" fmla="*/ 1 h 2"/>
                <a:gd name="T8" fmla="*/ 22 w 2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22" y="0"/>
                  </a:moveTo>
                  <a:cubicBezTo>
                    <a:pt x="15" y="0"/>
                    <a:pt x="8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8" y="2"/>
                    <a:pt x="15" y="1"/>
                    <a:pt x="22" y="1"/>
                  </a:cubicBezTo>
                  <a:cubicBezTo>
                    <a:pt x="22" y="1"/>
                    <a:pt x="22" y="0"/>
                    <a:pt x="22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2" name="Freeform 103">
              <a:extLst>
                <a:ext uri="{FF2B5EF4-FFF2-40B4-BE49-F238E27FC236}">
                  <a16:creationId xmlns:a16="http://schemas.microsoft.com/office/drawing/2014/main" id="{53AFDDF8-379D-4ECD-98EF-F5153585E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4" y="591"/>
              <a:ext cx="83" cy="274"/>
            </a:xfrm>
            <a:custGeom>
              <a:avLst/>
              <a:gdLst>
                <a:gd name="T0" fmla="*/ 0 w 31"/>
                <a:gd name="T1" fmla="*/ 0 h 102"/>
                <a:gd name="T2" fmla="*/ 4 w 31"/>
                <a:gd name="T3" fmla="*/ 32 h 102"/>
                <a:gd name="T4" fmla="*/ 9 w 31"/>
                <a:gd name="T5" fmla="*/ 96 h 102"/>
                <a:gd name="T6" fmla="*/ 9 w 31"/>
                <a:gd name="T7" fmla="*/ 102 h 102"/>
                <a:gd name="T8" fmla="*/ 31 w 31"/>
                <a:gd name="T9" fmla="*/ 101 h 102"/>
                <a:gd name="T10" fmla="*/ 22 w 31"/>
                <a:gd name="T11" fmla="*/ 49 h 102"/>
                <a:gd name="T12" fmla="*/ 18 w 31"/>
                <a:gd name="T13" fmla="*/ 1 h 102"/>
                <a:gd name="T14" fmla="*/ 0 w 31"/>
                <a:gd name="T1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2">
                  <a:moveTo>
                    <a:pt x="0" y="0"/>
                  </a:moveTo>
                  <a:cubicBezTo>
                    <a:pt x="1" y="11"/>
                    <a:pt x="3" y="22"/>
                    <a:pt x="4" y="32"/>
                  </a:cubicBezTo>
                  <a:cubicBezTo>
                    <a:pt x="5" y="53"/>
                    <a:pt x="7" y="74"/>
                    <a:pt x="9" y="96"/>
                  </a:cubicBezTo>
                  <a:cubicBezTo>
                    <a:pt x="9" y="98"/>
                    <a:pt x="9" y="100"/>
                    <a:pt x="9" y="102"/>
                  </a:cubicBezTo>
                  <a:cubicBezTo>
                    <a:pt x="17" y="101"/>
                    <a:pt x="24" y="101"/>
                    <a:pt x="31" y="101"/>
                  </a:cubicBezTo>
                  <a:cubicBezTo>
                    <a:pt x="29" y="83"/>
                    <a:pt x="24" y="65"/>
                    <a:pt x="22" y="49"/>
                  </a:cubicBezTo>
                  <a:cubicBezTo>
                    <a:pt x="20" y="33"/>
                    <a:pt x="19" y="17"/>
                    <a:pt x="18" y="1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3" name="Freeform 104">
              <a:extLst>
                <a:ext uri="{FF2B5EF4-FFF2-40B4-BE49-F238E27FC236}">
                  <a16:creationId xmlns:a16="http://schemas.microsoft.com/office/drawing/2014/main" id="{81B5D12A-135C-4A43-882A-855CE602D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" y="865"/>
              <a:ext cx="48" cy="8"/>
            </a:xfrm>
            <a:custGeom>
              <a:avLst/>
              <a:gdLst>
                <a:gd name="T0" fmla="*/ 0 w 18"/>
                <a:gd name="T1" fmla="*/ 0 h 3"/>
                <a:gd name="T2" fmla="*/ 0 w 18"/>
                <a:gd name="T3" fmla="*/ 1 h 3"/>
                <a:gd name="T4" fmla="*/ 18 w 18"/>
                <a:gd name="T5" fmla="*/ 3 h 3"/>
                <a:gd name="T6" fmla="*/ 18 w 18"/>
                <a:gd name="T7" fmla="*/ 2 h 3"/>
                <a:gd name="T8" fmla="*/ 0 w 18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6" y="2"/>
                    <a:pt x="12" y="2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2" y="1"/>
                    <a:pt x="6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4" name="Freeform 105">
              <a:extLst>
                <a:ext uri="{FF2B5EF4-FFF2-40B4-BE49-F238E27FC236}">
                  <a16:creationId xmlns:a16="http://schemas.microsoft.com/office/drawing/2014/main" id="{CC18FAEA-675B-4C38-9405-A450CFF94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597"/>
              <a:ext cx="80" cy="274"/>
            </a:xfrm>
            <a:custGeom>
              <a:avLst/>
              <a:gdLst>
                <a:gd name="T0" fmla="*/ 0 w 30"/>
                <a:gd name="T1" fmla="*/ 0 h 102"/>
                <a:gd name="T2" fmla="*/ 12 w 30"/>
                <a:gd name="T3" fmla="*/ 100 h 102"/>
                <a:gd name="T4" fmla="*/ 30 w 30"/>
                <a:gd name="T5" fmla="*/ 102 h 102"/>
                <a:gd name="T6" fmla="*/ 18 w 30"/>
                <a:gd name="T7" fmla="*/ 0 h 102"/>
                <a:gd name="T8" fmla="*/ 0 w 30"/>
                <a:gd name="T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02">
                  <a:moveTo>
                    <a:pt x="0" y="0"/>
                  </a:moveTo>
                  <a:cubicBezTo>
                    <a:pt x="4" y="33"/>
                    <a:pt x="9" y="66"/>
                    <a:pt x="12" y="100"/>
                  </a:cubicBezTo>
                  <a:cubicBezTo>
                    <a:pt x="18" y="100"/>
                    <a:pt x="24" y="101"/>
                    <a:pt x="30" y="102"/>
                  </a:cubicBezTo>
                  <a:cubicBezTo>
                    <a:pt x="27" y="68"/>
                    <a:pt x="22" y="34"/>
                    <a:pt x="18" y="0"/>
                  </a:cubicBezTo>
                  <a:cubicBezTo>
                    <a:pt x="12" y="0"/>
                    <a:pt x="6" y="0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5" name="Freeform 106">
              <a:extLst>
                <a:ext uri="{FF2B5EF4-FFF2-40B4-BE49-F238E27FC236}">
                  <a16:creationId xmlns:a16="http://schemas.microsoft.com/office/drawing/2014/main" id="{F231B139-D1E9-4D84-A4A8-29815F1E0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578"/>
              <a:ext cx="94" cy="53"/>
            </a:xfrm>
            <a:custGeom>
              <a:avLst/>
              <a:gdLst>
                <a:gd name="T0" fmla="*/ 5 w 35"/>
                <a:gd name="T1" fmla="*/ 0 h 20"/>
                <a:gd name="T2" fmla="*/ 9 w 35"/>
                <a:gd name="T3" fmla="*/ 18 h 20"/>
                <a:gd name="T4" fmla="*/ 17 w 35"/>
                <a:gd name="T5" fmla="*/ 20 h 20"/>
                <a:gd name="T6" fmla="*/ 30 w 35"/>
                <a:gd name="T7" fmla="*/ 5 h 20"/>
                <a:gd name="T8" fmla="*/ 27 w 35"/>
                <a:gd name="T9" fmla="*/ 1 h 20"/>
                <a:gd name="T10" fmla="*/ 5 w 3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0">
                  <a:moveTo>
                    <a:pt x="5" y="0"/>
                  </a:moveTo>
                  <a:cubicBezTo>
                    <a:pt x="4" y="3"/>
                    <a:pt x="0" y="13"/>
                    <a:pt x="9" y="18"/>
                  </a:cubicBezTo>
                  <a:cubicBezTo>
                    <a:pt x="12" y="19"/>
                    <a:pt x="14" y="20"/>
                    <a:pt x="17" y="20"/>
                  </a:cubicBezTo>
                  <a:cubicBezTo>
                    <a:pt x="26" y="20"/>
                    <a:pt x="35" y="12"/>
                    <a:pt x="30" y="5"/>
                  </a:cubicBezTo>
                  <a:cubicBezTo>
                    <a:pt x="29" y="4"/>
                    <a:pt x="29" y="3"/>
                    <a:pt x="27" y="1"/>
                  </a:cubicBezTo>
                  <a:cubicBezTo>
                    <a:pt x="20" y="1"/>
                    <a:pt x="13" y="1"/>
                    <a:pt x="5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6" name="Freeform 107">
              <a:extLst>
                <a:ext uri="{FF2B5EF4-FFF2-40B4-BE49-F238E27FC236}">
                  <a16:creationId xmlns:a16="http://schemas.microsoft.com/office/drawing/2014/main" id="{2C8A9770-3064-4163-85F5-040041EBD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707"/>
              <a:ext cx="91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0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3"/>
                    <a:pt x="17" y="26"/>
                    <a:pt x="22" y="26"/>
                  </a:cubicBezTo>
                  <a:cubicBezTo>
                    <a:pt x="28" y="26"/>
                    <a:pt x="33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7" name="Freeform 108">
              <a:extLst>
                <a:ext uri="{FF2B5EF4-FFF2-40B4-BE49-F238E27FC236}">
                  <a16:creationId xmlns:a16="http://schemas.microsoft.com/office/drawing/2014/main" id="{E1B9796F-8BCA-4BA8-A8B0-D96B2CFBE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87"/>
              <a:ext cx="56" cy="10"/>
            </a:xfrm>
            <a:custGeom>
              <a:avLst/>
              <a:gdLst>
                <a:gd name="T0" fmla="*/ 20 w 21"/>
                <a:gd name="T1" fmla="*/ 0 h 4"/>
                <a:gd name="T2" fmla="*/ 0 w 21"/>
                <a:gd name="T3" fmla="*/ 3 h 4"/>
                <a:gd name="T4" fmla="*/ 0 w 21"/>
                <a:gd name="T5" fmla="*/ 4 h 4"/>
                <a:gd name="T6" fmla="*/ 21 w 21"/>
                <a:gd name="T7" fmla="*/ 1 h 4"/>
                <a:gd name="T8" fmla="*/ 2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0" y="0"/>
                  </a:moveTo>
                  <a:cubicBezTo>
                    <a:pt x="13" y="1"/>
                    <a:pt x="7" y="2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7" y="3"/>
                    <a:pt x="14" y="2"/>
                    <a:pt x="21" y="1"/>
                  </a:cubicBezTo>
                  <a:cubicBezTo>
                    <a:pt x="21" y="1"/>
                    <a:pt x="20" y="0"/>
                    <a:pt x="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8" name="Freeform 109">
              <a:extLst>
                <a:ext uri="{FF2B5EF4-FFF2-40B4-BE49-F238E27FC236}">
                  <a16:creationId xmlns:a16="http://schemas.microsoft.com/office/drawing/2014/main" id="{639762FA-C6B5-4F0B-AACE-3629CCBF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" y="873"/>
              <a:ext cx="53" cy="22"/>
            </a:xfrm>
            <a:custGeom>
              <a:avLst/>
              <a:gdLst>
                <a:gd name="T0" fmla="*/ 10 w 20"/>
                <a:gd name="T1" fmla="*/ 0 h 8"/>
                <a:gd name="T2" fmla="*/ 0 w 20"/>
                <a:gd name="T3" fmla="*/ 7 h 8"/>
                <a:gd name="T4" fmla="*/ 0 w 20"/>
                <a:gd name="T5" fmla="*/ 8 h 8"/>
                <a:gd name="T6" fmla="*/ 20 w 20"/>
                <a:gd name="T7" fmla="*/ 5 h 8"/>
                <a:gd name="T8" fmla="*/ 10 w 20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8">
                  <a:moveTo>
                    <a:pt x="10" y="0"/>
                  </a:moveTo>
                  <a:cubicBezTo>
                    <a:pt x="7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7" y="7"/>
                    <a:pt x="13" y="6"/>
                    <a:pt x="20" y="5"/>
                  </a:cubicBezTo>
                  <a:cubicBezTo>
                    <a:pt x="17" y="2"/>
                    <a:pt x="13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19" name="Freeform 110">
              <a:extLst>
                <a:ext uri="{FF2B5EF4-FFF2-40B4-BE49-F238E27FC236}">
                  <a16:creationId xmlns:a16="http://schemas.microsoft.com/office/drawing/2014/main" id="{66BD0068-668E-4D70-8CFE-B0D6540D5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1" y="691"/>
              <a:ext cx="93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9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0" name="Freeform 111">
              <a:extLst>
                <a:ext uri="{FF2B5EF4-FFF2-40B4-BE49-F238E27FC236}">
                  <a16:creationId xmlns:a16="http://schemas.microsoft.com/office/drawing/2014/main" id="{7784D912-20C1-42F2-B9BC-00EFB9F5D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594"/>
              <a:ext cx="69" cy="24"/>
            </a:xfrm>
            <a:custGeom>
              <a:avLst/>
              <a:gdLst>
                <a:gd name="T0" fmla="*/ 0 w 26"/>
                <a:gd name="T1" fmla="*/ 0 h 9"/>
                <a:gd name="T2" fmla="*/ 9 w 26"/>
                <a:gd name="T3" fmla="*/ 8 h 9"/>
                <a:gd name="T4" fmla="*/ 12 w 26"/>
                <a:gd name="T5" fmla="*/ 9 h 9"/>
                <a:gd name="T6" fmla="*/ 26 w 26"/>
                <a:gd name="T7" fmla="*/ 1 h 9"/>
                <a:gd name="T8" fmla="*/ 0 w 26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cubicBezTo>
                    <a:pt x="1" y="4"/>
                    <a:pt x="4" y="7"/>
                    <a:pt x="9" y="8"/>
                  </a:cubicBezTo>
                  <a:cubicBezTo>
                    <a:pt x="10" y="9"/>
                    <a:pt x="11" y="9"/>
                    <a:pt x="12" y="9"/>
                  </a:cubicBezTo>
                  <a:cubicBezTo>
                    <a:pt x="18" y="9"/>
                    <a:pt x="24" y="5"/>
                    <a:pt x="26" y="1"/>
                  </a:cubicBezTo>
                  <a:cubicBezTo>
                    <a:pt x="17" y="0"/>
                    <a:pt x="9" y="0"/>
                    <a:pt x="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1" name="Freeform 112">
              <a:extLst>
                <a:ext uri="{FF2B5EF4-FFF2-40B4-BE49-F238E27FC236}">
                  <a16:creationId xmlns:a16="http://schemas.microsoft.com/office/drawing/2014/main" id="{083B024E-8F3D-4AC5-9FB8-1D1D14811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1" y="887"/>
              <a:ext cx="40" cy="13"/>
            </a:xfrm>
            <a:custGeom>
              <a:avLst/>
              <a:gdLst>
                <a:gd name="T0" fmla="*/ 0 w 15"/>
                <a:gd name="T1" fmla="*/ 0 h 5"/>
                <a:gd name="T2" fmla="*/ 1 w 15"/>
                <a:gd name="T3" fmla="*/ 2 h 5"/>
                <a:gd name="T4" fmla="*/ 15 w 15"/>
                <a:gd name="T5" fmla="*/ 5 h 5"/>
                <a:gd name="T6" fmla="*/ 15 w 15"/>
                <a:gd name="T7" fmla="*/ 4 h 5"/>
                <a:gd name="T8" fmla="*/ 0 w 1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5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5" y="3"/>
                    <a:pt x="9" y="4"/>
                    <a:pt x="15" y="5"/>
                  </a:cubicBezTo>
                  <a:cubicBezTo>
                    <a:pt x="15" y="5"/>
                    <a:pt x="15" y="4"/>
                    <a:pt x="15" y="4"/>
                  </a:cubicBezTo>
                  <a:cubicBezTo>
                    <a:pt x="9" y="3"/>
                    <a:pt x="4" y="1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2" name="Freeform 113">
              <a:extLst>
                <a:ext uri="{FF2B5EF4-FFF2-40B4-BE49-F238E27FC236}">
                  <a16:creationId xmlns:a16="http://schemas.microsoft.com/office/drawing/2014/main" id="{6D960BAD-A297-4831-AA64-7056B8EFB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594"/>
              <a:ext cx="96" cy="303"/>
            </a:xfrm>
            <a:custGeom>
              <a:avLst/>
              <a:gdLst>
                <a:gd name="T0" fmla="*/ 18 w 36"/>
                <a:gd name="T1" fmla="*/ 0 h 113"/>
                <a:gd name="T2" fmla="*/ 0 w 36"/>
                <a:gd name="T3" fmla="*/ 0 h 113"/>
                <a:gd name="T4" fmla="*/ 16 w 36"/>
                <a:gd name="T5" fmla="*/ 79 h 113"/>
                <a:gd name="T6" fmla="*/ 21 w 36"/>
                <a:gd name="T7" fmla="*/ 109 h 113"/>
                <a:gd name="T8" fmla="*/ 36 w 36"/>
                <a:gd name="T9" fmla="*/ 113 h 113"/>
                <a:gd name="T10" fmla="*/ 33 w 36"/>
                <a:gd name="T11" fmla="*/ 77 h 113"/>
                <a:gd name="T12" fmla="*/ 18 w 3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113">
                  <a:moveTo>
                    <a:pt x="18" y="0"/>
                  </a:moveTo>
                  <a:cubicBezTo>
                    <a:pt x="12" y="0"/>
                    <a:pt x="6" y="0"/>
                    <a:pt x="0" y="0"/>
                  </a:cubicBezTo>
                  <a:cubicBezTo>
                    <a:pt x="5" y="27"/>
                    <a:pt x="11" y="53"/>
                    <a:pt x="16" y="79"/>
                  </a:cubicBezTo>
                  <a:cubicBezTo>
                    <a:pt x="17" y="89"/>
                    <a:pt x="20" y="99"/>
                    <a:pt x="21" y="109"/>
                  </a:cubicBezTo>
                  <a:cubicBezTo>
                    <a:pt x="25" y="110"/>
                    <a:pt x="30" y="112"/>
                    <a:pt x="36" y="113"/>
                  </a:cubicBezTo>
                  <a:cubicBezTo>
                    <a:pt x="34" y="100"/>
                    <a:pt x="35" y="87"/>
                    <a:pt x="33" y="77"/>
                  </a:cubicBezTo>
                  <a:cubicBezTo>
                    <a:pt x="28" y="51"/>
                    <a:pt x="23" y="26"/>
                    <a:pt x="18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3" name="Freeform 114">
              <a:extLst>
                <a:ext uri="{FF2B5EF4-FFF2-40B4-BE49-F238E27FC236}">
                  <a16:creationId xmlns:a16="http://schemas.microsoft.com/office/drawing/2014/main" id="{BF7483F1-527C-4B2F-A37C-2335A98C0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2" y="930"/>
              <a:ext cx="48" cy="16"/>
            </a:xfrm>
            <a:custGeom>
              <a:avLst/>
              <a:gdLst>
                <a:gd name="T0" fmla="*/ 0 w 18"/>
                <a:gd name="T1" fmla="*/ 0 h 6"/>
                <a:gd name="T2" fmla="*/ 0 w 18"/>
                <a:gd name="T3" fmla="*/ 1 h 6"/>
                <a:gd name="T4" fmla="*/ 18 w 18"/>
                <a:gd name="T5" fmla="*/ 6 h 6"/>
                <a:gd name="T6" fmla="*/ 18 w 18"/>
                <a:gd name="T7" fmla="*/ 4 h 6"/>
                <a:gd name="T8" fmla="*/ 0 w 18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6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3"/>
                    <a:pt x="12" y="4"/>
                    <a:pt x="18" y="6"/>
                  </a:cubicBezTo>
                  <a:cubicBezTo>
                    <a:pt x="18" y="5"/>
                    <a:pt x="18" y="5"/>
                    <a:pt x="18" y="4"/>
                  </a:cubicBezTo>
                  <a:cubicBezTo>
                    <a:pt x="12" y="3"/>
                    <a:pt x="6" y="2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4" name="Freeform 115">
              <a:extLst>
                <a:ext uri="{FF2B5EF4-FFF2-40B4-BE49-F238E27FC236}">
                  <a16:creationId xmlns:a16="http://schemas.microsoft.com/office/drawing/2014/main" id="{0AA1C71F-63C4-488A-BB69-CC2F76A8C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5" y="583"/>
              <a:ext cx="75" cy="357"/>
            </a:xfrm>
            <a:custGeom>
              <a:avLst/>
              <a:gdLst>
                <a:gd name="T0" fmla="*/ 16 w 28"/>
                <a:gd name="T1" fmla="*/ 0 h 133"/>
                <a:gd name="T2" fmla="*/ 0 w 28"/>
                <a:gd name="T3" fmla="*/ 1 h 133"/>
                <a:gd name="T4" fmla="*/ 10 w 28"/>
                <a:gd name="T5" fmla="*/ 129 h 133"/>
                <a:gd name="T6" fmla="*/ 28 w 28"/>
                <a:gd name="T7" fmla="*/ 133 h 133"/>
                <a:gd name="T8" fmla="*/ 16 w 28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33">
                  <a:moveTo>
                    <a:pt x="16" y="0"/>
                  </a:moveTo>
                  <a:cubicBezTo>
                    <a:pt x="10" y="1"/>
                    <a:pt x="5" y="1"/>
                    <a:pt x="0" y="1"/>
                  </a:cubicBezTo>
                  <a:cubicBezTo>
                    <a:pt x="6" y="44"/>
                    <a:pt x="10" y="87"/>
                    <a:pt x="10" y="129"/>
                  </a:cubicBezTo>
                  <a:cubicBezTo>
                    <a:pt x="16" y="131"/>
                    <a:pt x="22" y="132"/>
                    <a:pt x="28" y="133"/>
                  </a:cubicBezTo>
                  <a:cubicBezTo>
                    <a:pt x="25" y="89"/>
                    <a:pt x="22" y="45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5" name="Freeform 116">
              <a:extLst>
                <a:ext uri="{FF2B5EF4-FFF2-40B4-BE49-F238E27FC236}">
                  <a16:creationId xmlns:a16="http://schemas.microsoft.com/office/drawing/2014/main" id="{2583E758-7C6B-419D-9A98-D4C87533F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" cy="0"/>
            </a:xfrm>
            <a:custGeom>
              <a:avLst/>
              <a:gdLst>
                <a:gd name="T0" fmla="*/ 0 w 2"/>
                <a:gd name="T1" fmla="*/ 0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6" name="Freeform 117">
              <a:extLst>
                <a:ext uri="{FF2B5EF4-FFF2-40B4-BE49-F238E27FC236}">
                  <a16:creationId xmlns:a16="http://schemas.microsoft.com/office/drawing/2014/main" id="{50421BDB-6C1B-4681-9B41-8B3D28A8E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578"/>
              <a:ext cx="99" cy="395"/>
            </a:xfrm>
            <a:custGeom>
              <a:avLst/>
              <a:gdLst>
                <a:gd name="T0" fmla="*/ 16 w 37"/>
                <a:gd name="T1" fmla="*/ 0 h 147"/>
                <a:gd name="T2" fmla="*/ 0 w 37"/>
                <a:gd name="T3" fmla="*/ 0 h 147"/>
                <a:gd name="T4" fmla="*/ 4 w 37"/>
                <a:gd name="T5" fmla="*/ 41 h 147"/>
                <a:gd name="T6" fmla="*/ 10 w 37"/>
                <a:gd name="T7" fmla="*/ 104 h 147"/>
                <a:gd name="T8" fmla="*/ 13 w 37"/>
                <a:gd name="T9" fmla="*/ 145 h 147"/>
                <a:gd name="T10" fmla="*/ 15 w 37"/>
                <a:gd name="T11" fmla="*/ 145 h 147"/>
                <a:gd name="T12" fmla="*/ 32 w 37"/>
                <a:gd name="T13" fmla="*/ 147 h 147"/>
                <a:gd name="T14" fmla="*/ 23 w 37"/>
                <a:gd name="T15" fmla="*/ 57 h 147"/>
                <a:gd name="T16" fmla="*/ 18 w 37"/>
                <a:gd name="T17" fmla="*/ 0 h 147"/>
                <a:gd name="T18" fmla="*/ 16 w 37"/>
                <a:gd name="T1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147">
                  <a:moveTo>
                    <a:pt x="16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4"/>
                    <a:pt x="3" y="28"/>
                    <a:pt x="4" y="41"/>
                  </a:cubicBezTo>
                  <a:cubicBezTo>
                    <a:pt x="6" y="62"/>
                    <a:pt x="8" y="83"/>
                    <a:pt x="10" y="104"/>
                  </a:cubicBezTo>
                  <a:cubicBezTo>
                    <a:pt x="11" y="117"/>
                    <a:pt x="10" y="132"/>
                    <a:pt x="13" y="145"/>
                  </a:cubicBezTo>
                  <a:cubicBezTo>
                    <a:pt x="13" y="145"/>
                    <a:pt x="14" y="145"/>
                    <a:pt x="15" y="145"/>
                  </a:cubicBezTo>
                  <a:cubicBezTo>
                    <a:pt x="21" y="146"/>
                    <a:pt x="26" y="146"/>
                    <a:pt x="32" y="147"/>
                  </a:cubicBezTo>
                  <a:cubicBezTo>
                    <a:pt x="37" y="118"/>
                    <a:pt x="27" y="85"/>
                    <a:pt x="23" y="57"/>
                  </a:cubicBezTo>
                  <a:cubicBezTo>
                    <a:pt x="21" y="39"/>
                    <a:pt x="20" y="2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7" name="Freeform 118">
              <a:extLst>
                <a:ext uri="{FF2B5EF4-FFF2-40B4-BE49-F238E27FC236}">
                  <a16:creationId xmlns:a16="http://schemas.microsoft.com/office/drawing/2014/main" id="{6B935BD5-5FE7-4CE0-92B8-1C7440B5D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6" y="967"/>
              <a:ext cx="51" cy="11"/>
            </a:xfrm>
            <a:custGeom>
              <a:avLst/>
              <a:gdLst>
                <a:gd name="T0" fmla="*/ 0 w 19"/>
                <a:gd name="T1" fmla="*/ 0 h 4"/>
                <a:gd name="T2" fmla="*/ 0 w 19"/>
                <a:gd name="T3" fmla="*/ 1 h 4"/>
                <a:gd name="T4" fmla="*/ 19 w 19"/>
                <a:gd name="T5" fmla="*/ 4 h 4"/>
                <a:gd name="T6" fmla="*/ 19 w 19"/>
                <a:gd name="T7" fmla="*/ 2 h 4"/>
                <a:gd name="T8" fmla="*/ 2 w 19"/>
                <a:gd name="T9" fmla="*/ 0 h 4"/>
                <a:gd name="T10" fmla="*/ 0 w 19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4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6" y="2"/>
                    <a:pt x="13" y="3"/>
                    <a:pt x="19" y="4"/>
                  </a:cubicBezTo>
                  <a:cubicBezTo>
                    <a:pt x="19" y="3"/>
                    <a:pt x="19" y="2"/>
                    <a:pt x="19" y="2"/>
                  </a:cubicBezTo>
                  <a:cubicBezTo>
                    <a:pt x="13" y="1"/>
                    <a:pt x="8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8" name="Freeform 119">
              <a:extLst>
                <a:ext uri="{FF2B5EF4-FFF2-40B4-BE49-F238E27FC236}">
                  <a16:creationId xmlns:a16="http://schemas.microsoft.com/office/drawing/2014/main" id="{54292A4E-E157-41B8-BE44-79345A05F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580"/>
              <a:ext cx="91" cy="393"/>
            </a:xfrm>
            <a:custGeom>
              <a:avLst/>
              <a:gdLst>
                <a:gd name="T0" fmla="*/ 0 w 34"/>
                <a:gd name="T1" fmla="*/ 0 h 146"/>
                <a:gd name="T2" fmla="*/ 15 w 34"/>
                <a:gd name="T3" fmla="*/ 146 h 146"/>
                <a:gd name="T4" fmla="*/ 25 w 34"/>
                <a:gd name="T5" fmla="*/ 145 h 146"/>
                <a:gd name="T6" fmla="*/ 34 w 34"/>
                <a:gd name="T7" fmla="*/ 145 h 146"/>
                <a:gd name="T8" fmla="*/ 17 w 34"/>
                <a:gd name="T9" fmla="*/ 2 h 146"/>
                <a:gd name="T10" fmla="*/ 0 w 34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46">
                  <a:moveTo>
                    <a:pt x="0" y="0"/>
                  </a:moveTo>
                  <a:cubicBezTo>
                    <a:pt x="5" y="49"/>
                    <a:pt x="14" y="97"/>
                    <a:pt x="15" y="146"/>
                  </a:cubicBezTo>
                  <a:cubicBezTo>
                    <a:pt x="18" y="146"/>
                    <a:pt x="21" y="146"/>
                    <a:pt x="25" y="145"/>
                  </a:cubicBezTo>
                  <a:cubicBezTo>
                    <a:pt x="28" y="145"/>
                    <a:pt x="31" y="145"/>
                    <a:pt x="34" y="145"/>
                  </a:cubicBezTo>
                  <a:cubicBezTo>
                    <a:pt x="31" y="97"/>
                    <a:pt x="24" y="49"/>
                    <a:pt x="17" y="2"/>
                  </a:cubicBezTo>
                  <a:cubicBezTo>
                    <a:pt x="12" y="1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29" name="Freeform 120">
              <a:extLst>
                <a:ext uri="{FF2B5EF4-FFF2-40B4-BE49-F238E27FC236}">
                  <a16:creationId xmlns:a16="http://schemas.microsoft.com/office/drawing/2014/main" id="{2049AF41-61E2-4DC2-9656-19ED1D2D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986"/>
              <a:ext cx="48" cy="3"/>
            </a:xfrm>
            <a:custGeom>
              <a:avLst/>
              <a:gdLst>
                <a:gd name="T0" fmla="*/ 0 w 18"/>
                <a:gd name="T1" fmla="*/ 0 h 1"/>
                <a:gd name="T2" fmla="*/ 0 w 18"/>
                <a:gd name="T3" fmla="*/ 1 h 1"/>
                <a:gd name="T4" fmla="*/ 16 w 18"/>
                <a:gd name="T5" fmla="*/ 1 h 1"/>
                <a:gd name="T6" fmla="*/ 17 w 18"/>
                <a:gd name="T7" fmla="*/ 1 h 1"/>
                <a:gd name="T8" fmla="*/ 18 w 18"/>
                <a:gd name="T9" fmla="*/ 0 h 1"/>
                <a:gd name="T10" fmla="*/ 16 w 18"/>
                <a:gd name="T11" fmla="*/ 0 h 1"/>
                <a:gd name="T12" fmla="*/ 0 w 18"/>
                <a:gd name="T1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7" y="1"/>
                    <a:pt x="17" y="1"/>
                  </a:cubicBezTo>
                  <a:cubicBezTo>
                    <a:pt x="17" y="1"/>
                    <a:pt x="17" y="0"/>
                    <a:pt x="18" y="0"/>
                  </a:cubicBezTo>
                  <a:cubicBezTo>
                    <a:pt x="17" y="0"/>
                    <a:pt x="17" y="0"/>
                    <a:pt x="16" y="0"/>
                  </a:cubicBezTo>
                  <a:cubicBezTo>
                    <a:pt x="11" y="0"/>
                    <a:pt x="5" y="0"/>
                    <a:pt x="0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0" name="Freeform 121">
              <a:extLst>
                <a:ext uri="{FF2B5EF4-FFF2-40B4-BE49-F238E27FC236}">
                  <a16:creationId xmlns:a16="http://schemas.microsoft.com/office/drawing/2014/main" id="{F6A8ADCE-5B27-435B-BB98-775DEA6D2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8"/>
              <a:ext cx="51" cy="8"/>
            </a:xfrm>
            <a:custGeom>
              <a:avLst/>
              <a:gdLst>
                <a:gd name="T0" fmla="*/ 19 w 19"/>
                <a:gd name="T1" fmla="*/ 0 h 3"/>
                <a:gd name="T2" fmla="*/ 0 w 19"/>
                <a:gd name="T3" fmla="*/ 1 h 3"/>
                <a:gd name="T4" fmla="*/ 1 w 19"/>
                <a:gd name="T5" fmla="*/ 3 h 3"/>
                <a:gd name="T6" fmla="*/ 17 w 19"/>
                <a:gd name="T7" fmla="*/ 3 h 3"/>
                <a:gd name="T8" fmla="*/ 19 w 19"/>
                <a:gd name="T9" fmla="*/ 3 h 3"/>
                <a:gd name="T10" fmla="*/ 19 w 19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cubicBezTo>
                    <a:pt x="13" y="0"/>
                    <a:pt x="6" y="1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6" y="3"/>
                    <a:pt x="12" y="3"/>
                    <a:pt x="17" y="3"/>
                  </a:cubicBezTo>
                  <a:cubicBezTo>
                    <a:pt x="18" y="3"/>
                    <a:pt x="18" y="3"/>
                    <a:pt x="19" y="3"/>
                  </a:cubicBezTo>
                  <a:cubicBezTo>
                    <a:pt x="19" y="2"/>
                    <a:pt x="19" y="1"/>
                    <a:pt x="19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1" name="Freeform 122">
              <a:extLst>
                <a:ext uri="{FF2B5EF4-FFF2-40B4-BE49-F238E27FC236}">
                  <a16:creationId xmlns:a16="http://schemas.microsoft.com/office/drawing/2014/main" id="{759A50A8-46DD-49AB-AFD3-AAFDE305A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" y="970"/>
              <a:ext cx="51" cy="11"/>
            </a:xfrm>
            <a:custGeom>
              <a:avLst/>
              <a:gdLst>
                <a:gd name="T0" fmla="*/ 19 w 19"/>
                <a:gd name="T1" fmla="*/ 0 h 4"/>
                <a:gd name="T2" fmla="*/ 10 w 19"/>
                <a:gd name="T3" fmla="*/ 0 h 4"/>
                <a:gd name="T4" fmla="*/ 0 w 19"/>
                <a:gd name="T5" fmla="*/ 1 h 4"/>
                <a:gd name="T6" fmla="*/ 0 w 19"/>
                <a:gd name="T7" fmla="*/ 2 h 4"/>
                <a:gd name="T8" fmla="*/ 0 w 19"/>
                <a:gd name="T9" fmla="*/ 4 h 4"/>
                <a:gd name="T10" fmla="*/ 19 w 19"/>
                <a:gd name="T11" fmla="*/ 3 h 4"/>
                <a:gd name="T12" fmla="*/ 19 w 19"/>
                <a:gd name="T13" fmla="*/ 2 h 4"/>
                <a:gd name="T14" fmla="*/ 19 w 19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4">
                  <a:moveTo>
                    <a:pt x="19" y="0"/>
                  </a:moveTo>
                  <a:cubicBezTo>
                    <a:pt x="16" y="0"/>
                    <a:pt x="13" y="0"/>
                    <a:pt x="10" y="0"/>
                  </a:cubicBezTo>
                  <a:cubicBezTo>
                    <a:pt x="6" y="1"/>
                    <a:pt x="3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6" y="4"/>
                    <a:pt x="13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0"/>
                    <a:pt x="19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2" name="Freeform 123">
              <a:extLst>
                <a:ext uri="{FF2B5EF4-FFF2-40B4-BE49-F238E27FC236}">
                  <a16:creationId xmlns:a16="http://schemas.microsoft.com/office/drawing/2014/main" id="{64F69E12-D288-49AC-A69D-9FD0BDCD9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5" y="588"/>
              <a:ext cx="91" cy="54"/>
            </a:xfrm>
            <a:custGeom>
              <a:avLst/>
              <a:gdLst>
                <a:gd name="T0" fmla="*/ 26 w 34"/>
                <a:gd name="T1" fmla="*/ 0 h 20"/>
                <a:gd name="T2" fmla="*/ 3 w 34"/>
                <a:gd name="T3" fmla="*/ 2 h 20"/>
                <a:gd name="T4" fmla="*/ 8 w 34"/>
                <a:gd name="T5" fmla="*/ 18 h 20"/>
                <a:gd name="T6" fmla="*/ 16 w 34"/>
                <a:gd name="T7" fmla="*/ 20 h 20"/>
                <a:gd name="T8" fmla="*/ 29 w 34"/>
                <a:gd name="T9" fmla="*/ 5 h 20"/>
                <a:gd name="T10" fmla="*/ 26 w 3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0">
                  <a:moveTo>
                    <a:pt x="26" y="0"/>
                  </a:moveTo>
                  <a:cubicBezTo>
                    <a:pt x="18" y="1"/>
                    <a:pt x="10" y="1"/>
                    <a:pt x="3" y="2"/>
                  </a:cubicBezTo>
                  <a:cubicBezTo>
                    <a:pt x="2" y="6"/>
                    <a:pt x="0" y="13"/>
                    <a:pt x="8" y="18"/>
                  </a:cubicBezTo>
                  <a:cubicBezTo>
                    <a:pt x="10" y="19"/>
                    <a:pt x="13" y="20"/>
                    <a:pt x="16" y="20"/>
                  </a:cubicBezTo>
                  <a:cubicBezTo>
                    <a:pt x="25" y="20"/>
                    <a:pt x="34" y="12"/>
                    <a:pt x="29" y="5"/>
                  </a:cubicBezTo>
                  <a:cubicBezTo>
                    <a:pt x="28" y="3"/>
                    <a:pt x="27" y="2"/>
                    <a:pt x="26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3" name="Freeform 124">
              <a:extLst>
                <a:ext uri="{FF2B5EF4-FFF2-40B4-BE49-F238E27FC236}">
                  <a16:creationId xmlns:a16="http://schemas.microsoft.com/office/drawing/2014/main" id="{8E2B3B05-0314-43F7-A9C3-17C33D764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" y="715"/>
              <a:ext cx="90" cy="70"/>
            </a:xfrm>
            <a:custGeom>
              <a:avLst/>
              <a:gdLst>
                <a:gd name="T0" fmla="*/ 20 w 34"/>
                <a:gd name="T1" fmla="*/ 0 h 26"/>
                <a:gd name="T2" fmla="*/ 15 w 34"/>
                <a:gd name="T3" fmla="*/ 3 h 26"/>
                <a:gd name="T4" fmla="*/ 8 w 34"/>
                <a:gd name="T5" fmla="*/ 18 h 26"/>
                <a:gd name="T6" fmla="*/ 22 w 34"/>
                <a:gd name="T7" fmla="*/ 26 h 26"/>
                <a:gd name="T8" fmla="*/ 33 w 34"/>
                <a:gd name="T9" fmla="*/ 18 h 26"/>
                <a:gd name="T10" fmla="*/ 20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0" y="0"/>
                  </a:moveTo>
                  <a:cubicBezTo>
                    <a:pt x="19" y="0"/>
                    <a:pt x="17" y="1"/>
                    <a:pt x="15" y="3"/>
                  </a:cubicBezTo>
                  <a:cubicBezTo>
                    <a:pt x="15" y="3"/>
                    <a:pt x="0" y="5"/>
                    <a:pt x="8" y="18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4" name="Freeform 125">
              <a:extLst>
                <a:ext uri="{FF2B5EF4-FFF2-40B4-BE49-F238E27FC236}">
                  <a16:creationId xmlns:a16="http://schemas.microsoft.com/office/drawing/2014/main" id="{0B80C4B7-1748-4426-B13D-A65E0BCB9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905"/>
              <a:ext cx="72" cy="22"/>
            </a:xfrm>
            <a:custGeom>
              <a:avLst/>
              <a:gdLst>
                <a:gd name="T0" fmla="*/ 0 w 27"/>
                <a:gd name="T1" fmla="*/ 0 h 8"/>
                <a:gd name="T2" fmla="*/ 0 w 27"/>
                <a:gd name="T3" fmla="*/ 1 h 8"/>
                <a:gd name="T4" fmla="*/ 27 w 27"/>
                <a:gd name="T5" fmla="*/ 8 h 8"/>
                <a:gd name="T6" fmla="*/ 27 w 27"/>
                <a:gd name="T7" fmla="*/ 6 h 8"/>
                <a:gd name="T8" fmla="*/ 0 w 2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8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8" y="3"/>
                    <a:pt x="17" y="5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17" y="4"/>
                    <a:pt x="8" y="2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5" name="Freeform 126">
              <a:extLst>
                <a:ext uri="{FF2B5EF4-FFF2-40B4-BE49-F238E27FC236}">
                  <a16:creationId xmlns:a16="http://schemas.microsoft.com/office/drawing/2014/main" id="{ACE11A21-A7AD-4DE7-8C02-07B5749EF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" y="884"/>
              <a:ext cx="72" cy="38"/>
            </a:xfrm>
            <a:custGeom>
              <a:avLst/>
              <a:gdLst>
                <a:gd name="T0" fmla="*/ 10 w 27"/>
                <a:gd name="T1" fmla="*/ 0 h 14"/>
                <a:gd name="T2" fmla="*/ 0 w 27"/>
                <a:gd name="T3" fmla="*/ 7 h 14"/>
                <a:gd name="T4" fmla="*/ 0 w 27"/>
                <a:gd name="T5" fmla="*/ 8 h 14"/>
                <a:gd name="T6" fmla="*/ 27 w 27"/>
                <a:gd name="T7" fmla="*/ 14 h 14"/>
                <a:gd name="T8" fmla="*/ 24 w 27"/>
                <a:gd name="T9" fmla="*/ 9 h 14"/>
                <a:gd name="T10" fmla="*/ 10 w 2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14">
                  <a:moveTo>
                    <a:pt x="10" y="0"/>
                  </a:moveTo>
                  <a:cubicBezTo>
                    <a:pt x="6" y="0"/>
                    <a:pt x="3" y="2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8" y="10"/>
                    <a:pt x="17" y="12"/>
                    <a:pt x="27" y="14"/>
                  </a:cubicBezTo>
                  <a:cubicBezTo>
                    <a:pt x="27" y="13"/>
                    <a:pt x="26" y="11"/>
                    <a:pt x="24" y="9"/>
                  </a:cubicBezTo>
                  <a:cubicBezTo>
                    <a:pt x="20" y="4"/>
                    <a:pt x="15" y="0"/>
                    <a:pt x="10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6" name="Freeform 127">
              <a:extLst>
                <a:ext uri="{FF2B5EF4-FFF2-40B4-BE49-F238E27FC236}">
                  <a16:creationId xmlns:a16="http://schemas.microsoft.com/office/drawing/2014/main" id="{0DB6CBEF-DB3E-40D6-AB84-5BB3D44EC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2" y="876"/>
              <a:ext cx="94" cy="75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8 h 28"/>
                <a:gd name="T6" fmla="*/ 16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2"/>
                    <a:pt x="4" y="7"/>
                  </a:cubicBezTo>
                  <a:cubicBezTo>
                    <a:pt x="4" y="7"/>
                    <a:pt x="0" y="25"/>
                    <a:pt x="12" y="28"/>
                  </a:cubicBezTo>
                  <a:cubicBezTo>
                    <a:pt x="13" y="28"/>
                    <a:pt x="15" y="28"/>
                    <a:pt x="16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4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7" name="Freeform 128">
              <a:extLst>
                <a:ext uri="{FF2B5EF4-FFF2-40B4-BE49-F238E27FC236}">
                  <a16:creationId xmlns:a16="http://schemas.microsoft.com/office/drawing/2014/main" id="{2D1E38DA-A4CA-46ED-A63C-4563EC79C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1" y="701"/>
              <a:ext cx="93" cy="76"/>
            </a:xfrm>
            <a:custGeom>
              <a:avLst/>
              <a:gdLst>
                <a:gd name="T0" fmla="*/ 14 w 35"/>
                <a:gd name="T1" fmla="*/ 0 h 28"/>
                <a:gd name="T2" fmla="*/ 4 w 35"/>
                <a:gd name="T3" fmla="*/ 7 h 28"/>
                <a:gd name="T4" fmla="*/ 12 w 35"/>
                <a:gd name="T5" fmla="*/ 27 h 28"/>
                <a:gd name="T6" fmla="*/ 15 w 35"/>
                <a:gd name="T7" fmla="*/ 28 h 28"/>
                <a:gd name="T8" fmla="*/ 28 w 35"/>
                <a:gd name="T9" fmla="*/ 9 h 28"/>
                <a:gd name="T10" fmla="*/ 14 w 35"/>
                <a:gd name="T11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14" y="0"/>
                  </a:moveTo>
                  <a:cubicBezTo>
                    <a:pt x="10" y="0"/>
                    <a:pt x="7" y="1"/>
                    <a:pt x="4" y="7"/>
                  </a:cubicBezTo>
                  <a:cubicBezTo>
                    <a:pt x="4" y="7"/>
                    <a:pt x="0" y="25"/>
                    <a:pt x="12" y="27"/>
                  </a:cubicBezTo>
                  <a:cubicBezTo>
                    <a:pt x="13" y="27"/>
                    <a:pt x="14" y="28"/>
                    <a:pt x="15" y="28"/>
                  </a:cubicBezTo>
                  <a:cubicBezTo>
                    <a:pt x="26" y="28"/>
                    <a:pt x="35" y="17"/>
                    <a:pt x="28" y="9"/>
                  </a:cubicBezTo>
                  <a:cubicBezTo>
                    <a:pt x="23" y="4"/>
                    <a:pt x="18" y="0"/>
                    <a:pt x="14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8" name="Freeform 129">
              <a:extLst>
                <a:ext uri="{FF2B5EF4-FFF2-40B4-BE49-F238E27FC236}">
                  <a16:creationId xmlns:a16="http://schemas.microsoft.com/office/drawing/2014/main" id="{099245F9-C890-470F-B498-A34300F69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5" y="578"/>
              <a:ext cx="83" cy="48"/>
            </a:xfrm>
            <a:custGeom>
              <a:avLst/>
              <a:gdLst>
                <a:gd name="T0" fmla="*/ 1 w 31"/>
                <a:gd name="T1" fmla="*/ 0 h 18"/>
                <a:gd name="T2" fmla="*/ 9 w 31"/>
                <a:gd name="T3" fmla="*/ 18 h 18"/>
                <a:gd name="T4" fmla="*/ 13 w 31"/>
                <a:gd name="T5" fmla="*/ 18 h 18"/>
                <a:gd name="T6" fmla="*/ 26 w 31"/>
                <a:gd name="T7" fmla="*/ 1 h 18"/>
                <a:gd name="T8" fmla="*/ 1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1" y="0"/>
                  </a:moveTo>
                  <a:cubicBezTo>
                    <a:pt x="0" y="5"/>
                    <a:pt x="0" y="16"/>
                    <a:pt x="9" y="18"/>
                  </a:cubicBezTo>
                  <a:cubicBezTo>
                    <a:pt x="10" y="18"/>
                    <a:pt x="12" y="18"/>
                    <a:pt x="13" y="18"/>
                  </a:cubicBezTo>
                  <a:cubicBezTo>
                    <a:pt x="23" y="18"/>
                    <a:pt x="31" y="9"/>
                    <a:pt x="26" y="1"/>
                  </a:cubicBezTo>
                  <a:cubicBezTo>
                    <a:pt x="18" y="1"/>
                    <a:pt x="9" y="0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39" name="Freeform 130">
              <a:extLst>
                <a:ext uri="{FF2B5EF4-FFF2-40B4-BE49-F238E27FC236}">
                  <a16:creationId xmlns:a16="http://schemas.microsoft.com/office/drawing/2014/main" id="{7A1B524E-CA30-4DFC-B139-E1236762C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599"/>
              <a:ext cx="102" cy="349"/>
            </a:xfrm>
            <a:custGeom>
              <a:avLst/>
              <a:gdLst>
                <a:gd name="T0" fmla="*/ 0 w 38"/>
                <a:gd name="T1" fmla="*/ 0 h 130"/>
                <a:gd name="T2" fmla="*/ 17 w 38"/>
                <a:gd name="T3" fmla="*/ 88 h 130"/>
                <a:gd name="T4" fmla="*/ 25 w 38"/>
                <a:gd name="T5" fmla="*/ 130 h 130"/>
                <a:gd name="T6" fmla="*/ 38 w 38"/>
                <a:gd name="T7" fmla="*/ 125 h 130"/>
                <a:gd name="T8" fmla="*/ 34 w 38"/>
                <a:gd name="T9" fmla="*/ 86 h 130"/>
                <a:gd name="T10" fmla="*/ 19 w 38"/>
                <a:gd name="T11" fmla="*/ 4 h 130"/>
                <a:gd name="T12" fmla="*/ 0 w 38"/>
                <a:gd name="T13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130">
                  <a:moveTo>
                    <a:pt x="0" y="0"/>
                  </a:moveTo>
                  <a:cubicBezTo>
                    <a:pt x="6" y="29"/>
                    <a:pt x="12" y="59"/>
                    <a:pt x="17" y="88"/>
                  </a:cubicBezTo>
                  <a:cubicBezTo>
                    <a:pt x="20" y="101"/>
                    <a:pt x="23" y="116"/>
                    <a:pt x="25" y="130"/>
                  </a:cubicBezTo>
                  <a:cubicBezTo>
                    <a:pt x="29" y="129"/>
                    <a:pt x="33" y="127"/>
                    <a:pt x="38" y="125"/>
                  </a:cubicBezTo>
                  <a:cubicBezTo>
                    <a:pt x="36" y="112"/>
                    <a:pt x="36" y="96"/>
                    <a:pt x="34" y="86"/>
                  </a:cubicBezTo>
                  <a:cubicBezTo>
                    <a:pt x="29" y="59"/>
                    <a:pt x="24" y="31"/>
                    <a:pt x="19" y="4"/>
                  </a:cubicBezTo>
                  <a:cubicBezTo>
                    <a:pt x="13" y="2"/>
                    <a:pt x="6" y="1"/>
                    <a:pt x="0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0" name="Freeform 131">
              <a:extLst>
                <a:ext uri="{FF2B5EF4-FFF2-40B4-BE49-F238E27FC236}">
                  <a16:creationId xmlns:a16="http://schemas.microsoft.com/office/drawing/2014/main" id="{8A4D9E65-8170-4B69-BDFF-85C7FC688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4" y="967"/>
              <a:ext cx="37" cy="14"/>
            </a:xfrm>
            <a:custGeom>
              <a:avLst/>
              <a:gdLst>
                <a:gd name="T0" fmla="*/ 14 w 14"/>
                <a:gd name="T1" fmla="*/ 0 h 5"/>
                <a:gd name="T2" fmla="*/ 0 w 14"/>
                <a:gd name="T3" fmla="*/ 4 h 5"/>
                <a:gd name="T4" fmla="*/ 0 w 14"/>
                <a:gd name="T5" fmla="*/ 5 h 5"/>
                <a:gd name="T6" fmla="*/ 14 w 14"/>
                <a:gd name="T7" fmla="*/ 1 h 5"/>
                <a:gd name="T8" fmla="*/ 14 w 1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">
                  <a:moveTo>
                    <a:pt x="14" y="0"/>
                  </a:moveTo>
                  <a:cubicBezTo>
                    <a:pt x="9" y="1"/>
                    <a:pt x="5" y="3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5" y="4"/>
                    <a:pt x="10" y="3"/>
                    <a:pt x="14" y="1"/>
                  </a:cubicBezTo>
                  <a:cubicBezTo>
                    <a:pt x="14" y="1"/>
                    <a:pt x="14" y="1"/>
                    <a:pt x="14" y="0"/>
                  </a:cubicBezTo>
                </a:path>
              </a:pathLst>
            </a:custGeom>
            <a:solidFill>
              <a:srgbClr val="EBED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1" name="Freeform 132">
              <a:extLst>
                <a:ext uri="{FF2B5EF4-FFF2-40B4-BE49-F238E27FC236}">
                  <a16:creationId xmlns:a16="http://schemas.microsoft.com/office/drawing/2014/main" id="{456A5D33-FDB8-47F0-8CFE-8099DE10CC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43"/>
              <a:ext cx="40" cy="35"/>
            </a:xfrm>
            <a:custGeom>
              <a:avLst/>
              <a:gdLst>
                <a:gd name="T0" fmla="*/ 13 w 15"/>
                <a:gd name="T1" fmla="*/ 0 h 13"/>
                <a:gd name="T2" fmla="*/ 0 w 15"/>
                <a:gd name="T3" fmla="*/ 5 h 13"/>
                <a:gd name="T4" fmla="*/ 1 w 15"/>
                <a:gd name="T5" fmla="*/ 13 h 13"/>
                <a:gd name="T6" fmla="*/ 15 w 15"/>
                <a:gd name="T7" fmla="*/ 9 h 13"/>
                <a:gd name="T8" fmla="*/ 13 w 15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0"/>
                  </a:moveTo>
                  <a:cubicBezTo>
                    <a:pt x="9" y="2"/>
                    <a:pt x="5" y="4"/>
                    <a:pt x="0" y="5"/>
                  </a:cubicBezTo>
                  <a:cubicBezTo>
                    <a:pt x="0" y="8"/>
                    <a:pt x="1" y="10"/>
                    <a:pt x="1" y="13"/>
                  </a:cubicBezTo>
                  <a:cubicBezTo>
                    <a:pt x="6" y="12"/>
                    <a:pt x="10" y="10"/>
                    <a:pt x="15" y="9"/>
                  </a:cubicBezTo>
                  <a:cubicBezTo>
                    <a:pt x="14" y="6"/>
                    <a:pt x="13" y="3"/>
                    <a:pt x="13" y="0"/>
                  </a:cubicBezTo>
                </a:path>
              </a:pathLst>
            </a:custGeom>
            <a:solidFill>
              <a:srgbClr val="D4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2" name="Freeform 133">
              <a:extLst>
                <a:ext uri="{FF2B5EF4-FFF2-40B4-BE49-F238E27FC236}">
                  <a16:creationId xmlns:a16="http://schemas.microsoft.com/office/drawing/2014/main" id="{2FB5AC90-B9D1-4ABE-B204-BAF6BEAC0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935"/>
              <a:ext cx="35" cy="22"/>
            </a:xfrm>
            <a:custGeom>
              <a:avLst/>
              <a:gdLst>
                <a:gd name="T0" fmla="*/ 13 w 13"/>
                <a:gd name="T1" fmla="*/ 0 h 8"/>
                <a:gd name="T2" fmla="*/ 0 w 13"/>
                <a:gd name="T3" fmla="*/ 5 h 8"/>
                <a:gd name="T4" fmla="*/ 0 w 13"/>
                <a:gd name="T5" fmla="*/ 8 h 8"/>
                <a:gd name="T6" fmla="*/ 13 w 13"/>
                <a:gd name="T7" fmla="*/ 3 h 8"/>
                <a:gd name="T8" fmla="*/ 13 w 13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8">
                  <a:moveTo>
                    <a:pt x="13" y="0"/>
                  </a:moveTo>
                  <a:cubicBezTo>
                    <a:pt x="8" y="2"/>
                    <a:pt x="4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5" y="7"/>
                    <a:pt x="9" y="5"/>
                    <a:pt x="13" y="3"/>
                  </a:cubicBezTo>
                  <a:cubicBezTo>
                    <a:pt x="13" y="2"/>
                    <a:pt x="13" y="1"/>
                    <a:pt x="13" y="0"/>
                  </a:cubicBezTo>
                </a:path>
              </a:pathLst>
            </a:custGeom>
            <a:solidFill>
              <a:srgbClr val="6A2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3" name="Freeform 134">
              <a:extLst>
                <a:ext uri="{FF2B5EF4-FFF2-40B4-BE49-F238E27FC236}">
                  <a16:creationId xmlns:a16="http://schemas.microsoft.com/office/drawing/2014/main" id="{153163AF-A548-4D99-A764-788C2F7D87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1" y="629"/>
              <a:ext cx="64" cy="40"/>
            </a:xfrm>
            <a:custGeom>
              <a:avLst/>
              <a:gdLst>
                <a:gd name="T0" fmla="*/ 1 w 24"/>
                <a:gd name="T1" fmla="*/ 0 h 15"/>
                <a:gd name="T2" fmla="*/ 7 w 24"/>
                <a:gd name="T3" fmla="*/ 13 h 15"/>
                <a:gd name="T4" fmla="*/ 15 w 24"/>
                <a:gd name="T5" fmla="*/ 15 h 15"/>
                <a:gd name="T6" fmla="*/ 24 w 24"/>
                <a:gd name="T7" fmla="*/ 13 h 15"/>
                <a:gd name="T8" fmla="*/ 1 w 24"/>
                <a:gd name="T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1" y="0"/>
                  </a:moveTo>
                  <a:cubicBezTo>
                    <a:pt x="0" y="4"/>
                    <a:pt x="1" y="10"/>
                    <a:pt x="7" y="13"/>
                  </a:cubicBezTo>
                  <a:cubicBezTo>
                    <a:pt x="9" y="15"/>
                    <a:pt x="12" y="15"/>
                    <a:pt x="15" y="15"/>
                  </a:cubicBezTo>
                  <a:cubicBezTo>
                    <a:pt x="18" y="15"/>
                    <a:pt x="21" y="14"/>
                    <a:pt x="24" y="13"/>
                  </a:cubicBezTo>
                  <a:cubicBezTo>
                    <a:pt x="17" y="8"/>
                    <a:pt x="10" y="3"/>
                    <a:pt x="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4" name="Freeform 135">
              <a:extLst>
                <a:ext uri="{FF2B5EF4-FFF2-40B4-BE49-F238E27FC236}">
                  <a16:creationId xmlns:a16="http://schemas.microsoft.com/office/drawing/2014/main" id="{71C73990-1406-45C8-8004-BBFD6E02B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744"/>
              <a:ext cx="90" cy="70"/>
            </a:xfrm>
            <a:custGeom>
              <a:avLst/>
              <a:gdLst>
                <a:gd name="T0" fmla="*/ 21 w 34"/>
                <a:gd name="T1" fmla="*/ 0 h 26"/>
                <a:gd name="T2" fmla="*/ 15 w 34"/>
                <a:gd name="T3" fmla="*/ 2 h 26"/>
                <a:gd name="T4" fmla="*/ 8 w 34"/>
                <a:gd name="T5" fmla="*/ 17 h 26"/>
                <a:gd name="T6" fmla="*/ 22 w 34"/>
                <a:gd name="T7" fmla="*/ 26 h 26"/>
                <a:gd name="T8" fmla="*/ 33 w 34"/>
                <a:gd name="T9" fmla="*/ 18 h 26"/>
                <a:gd name="T10" fmla="*/ 21 w 34"/>
                <a:gd name="T1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26">
                  <a:moveTo>
                    <a:pt x="21" y="0"/>
                  </a:moveTo>
                  <a:cubicBezTo>
                    <a:pt x="19" y="0"/>
                    <a:pt x="17" y="1"/>
                    <a:pt x="15" y="2"/>
                  </a:cubicBezTo>
                  <a:cubicBezTo>
                    <a:pt x="15" y="2"/>
                    <a:pt x="0" y="4"/>
                    <a:pt x="8" y="17"/>
                  </a:cubicBezTo>
                  <a:cubicBezTo>
                    <a:pt x="11" y="24"/>
                    <a:pt x="17" y="26"/>
                    <a:pt x="22" y="26"/>
                  </a:cubicBezTo>
                  <a:cubicBezTo>
                    <a:pt x="27" y="26"/>
                    <a:pt x="32" y="23"/>
                    <a:pt x="33" y="18"/>
                  </a:cubicBezTo>
                  <a:cubicBezTo>
                    <a:pt x="34" y="11"/>
                    <a:pt x="28" y="0"/>
                    <a:pt x="2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5" name="Freeform 136">
              <a:extLst>
                <a:ext uri="{FF2B5EF4-FFF2-40B4-BE49-F238E27FC236}">
                  <a16:creationId xmlns:a16="http://schemas.microsoft.com/office/drawing/2014/main" id="{E62C2CE5-0B93-4FF6-936D-F08F1B778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1" y="924"/>
              <a:ext cx="53" cy="35"/>
            </a:xfrm>
            <a:custGeom>
              <a:avLst/>
              <a:gdLst>
                <a:gd name="T0" fmla="*/ 19 w 20"/>
                <a:gd name="T1" fmla="*/ 0 h 13"/>
                <a:gd name="T2" fmla="*/ 0 w 20"/>
                <a:gd name="T3" fmla="*/ 12 h 13"/>
                <a:gd name="T4" fmla="*/ 0 w 20"/>
                <a:gd name="T5" fmla="*/ 13 h 13"/>
                <a:gd name="T6" fmla="*/ 20 w 20"/>
                <a:gd name="T7" fmla="*/ 0 h 13"/>
                <a:gd name="T8" fmla="*/ 19 w 20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3">
                  <a:moveTo>
                    <a:pt x="19" y="0"/>
                  </a:moveTo>
                  <a:cubicBezTo>
                    <a:pt x="14" y="5"/>
                    <a:pt x="7" y="9"/>
                    <a:pt x="0" y="12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8" y="10"/>
                    <a:pt x="14" y="6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  <p:sp>
          <p:nvSpPr>
            <p:cNvPr id="146" name="Freeform 137">
              <a:extLst>
                <a:ext uri="{FF2B5EF4-FFF2-40B4-BE49-F238E27FC236}">
                  <a16:creationId xmlns:a16="http://schemas.microsoft.com/office/drawing/2014/main" id="{9E1E7681-5BE3-4F89-A628-502D22F9E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914"/>
              <a:ext cx="53" cy="43"/>
            </a:xfrm>
            <a:custGeom>
              <a:avLst/>
              <a:gdLst>
                <a:gd name="T0" fmla="*/ 11 w 20"/>
                <a:gd name="T1" fmla="*/ 0 h 16"/>
                <a:gd name="T2" fmla="*/ 1 w 20"/>
                <a:gd name="T3" fmla="*/ 7 h 16"/>
                <a:gd name="T4" fmla="*/ 1 w 20"/>
                <a:gd name="T5" fmla="*/ 16 h 16"/>
                <a:gd name="T6" fmla="*/ 20 w 20"/>
                <a:gd name="T7" fmla="*/ 4 h 16"/>
                <a:gd name="T8" fmla="*/ 11 w 20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11" y="0"/>
                  </a:moveTo>
                  <a:cubicBezTo>
                    <a:pt x="7" y="0"/>
                    <a:pt x="4" y="2"/>
                    <a:pt x="1" y="7"/>
                  </a:cubicBezTo>
                  <a:cubicBezTo>
                    <a:pt x="1" y="7"/>
                    <a:pt x="0" y="11"/>
                    <a:pt x="1" y="16"/>
                  </a:cubicBezTo>
                  <a:cubicBezTo>
                    <a:pt x="8" y="13"/>
                    <a:pt x="15" y="9"/>
                    <a:pt x="20" y="4"/>
                  </a:cubicBezTo>
                  <a:cubicBezTo>
                    <a:pt x="17" y="1"/>
                    <a:pt x="14" y="0"/>
                    <a:pt x="11" y="0"/>
                  </a:cubicBezTo>
                </a:path>
              </a:pathLst>
            </a:custGeom>
            <a:solidFill>
              <a:srgbClr val="FAF4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字魂36号-正文宋楷" panose="02000000000000000000" pitchFamily="2" charset="-122"/>
                <a:ea typeface="字魂36号-正文宋楷" panose="02000000000000000000" pitchFamily="2" charset="-122"/>
              </a:endParaRPr>
            </a:p>
          </p:txBody>
        </p:sp>
      </p:grpSp>
      <p:sp>
        <p:nvSpPr>
          <p:cNvPr id="147" name="文本框 139">
            <a:extLst>
              <a:ext uri="{FF2B5EF4-FFF2-40B4-BE49-F238E27FC236}">
                <a16:creationId xmlns:a16="http://schemas.microsoft.com/office/drawing/2014/main" id="{0E3E6D95-7392-4EBA-BE5D-5223B6141756}"/>
              </a:ext>
            </a:extLst>
          </p:cNvPr>
          <p:cNvSpPr txBox="1"/>
          <p:nvPr/>
        </p:nvSpPr>
        <p:spPr>
          <a:xfrm>
            <a:off x="4099953" y="670740"/>
            <a:ext cx="3930884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 err="1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Thảo</a:t>
            </a:r>
            <a:r>
              <a:rPr lang="en-US" altLang="zh-CN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luận</a:t>
            </a:r>
            <a:r>
              <a:rPr lang="en-US" altLang="zh-CN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nhóm</a:t>
            </a:r>
            <a:r>
              <a:rPr lang="en-US" altLang="zh-CN" sz="4000" dirty="0">
                <a:ln w="63500">
                  <a:solidFill>
                    <a:srgbClr val="FFFFFF"/>
                  </a:solidFill>
                </a:ln>
                <a:solidFill>
                  <a:srgbClr val="FF4D67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4</a:t>
            </a:r>
            <a:endParaRPr lang="zh-CN" altLang="en-US" sz="4000" dirty="0">
              <a:ln w="63500">
                <a:solidFill>
                  <a:srgbClr val="FFFFFF"/>
                </a:solidFill>
              </a:ln>
              <a:solidFill>
                <a:srgbClr val="FF4D67"/>
              </a:solidFill>
              <a:effectLst>
                <a:outerShdw blurRad="127000" dist="38100" dir="2700000" algn="tl" rotWithShape="0">
                  <a:prstClr val="black">
                    <a:alpha val="47000"/>
                  </a:prstClr>
                </a:outerShdw>
              </a:effectLst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8" name="文本框 140">
            <a:extLst>
              <a:ext uri="{FF2B5EF4-FFF2-40B4-BE49-F238E27FC236}">
                <a16:creationId xmlns:a16="http://schemas.microsoft.com/office/drawing/2014/main" id="{5765703A-1E1D-421E-9336-A9111A8EC8F7}"/>
              </a:ext>
            </a:extLst>
          </p:cNvPr>
          <p:cNvSpPr txBox="1"/>
          <p:nvPr/>
        </p:nvSpPr>
        <p:spPr>
          <a:xfrm>
            <a:off x="4119572" y="680721"/>
            <a:ext cx="393088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000" dirty="0" err="1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Thảo</a:t>
            </a:r>
            <a:r>
              <a:rPr lang="en-US" altLang="zh-CN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luận</a:t>
            </a:r>
            <a:r>
              <a:rPr lang="en-US" altLang="zh-CN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nhóm</a:t>
            </a:r>
            <a:r>
              <a:rPr lang="en-US" altLang="zh-CN" sz="4000" dirty="0">
                <a:pattFill prst="wdDnDiag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tx1">
                      <a:lumMod val="85000"/>
                      <a:lumOff val="15000"/>
                    </a:schemeClr>
                  </a:bgClr>
                </a:patt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 4</a:t>
            </a:r>
            <a:endParaRPr lang="zh-CN" altLang="en-US" sz="4000" dirty="0">
              <a:pattFill prst="wdDnDiag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tx1">
                    <a:lumMod val="85000"/>
                    <a:lumOff val="15000"/>
                  </a:schemeClr>
                </a:bgClr>
              </a:patt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9DFB6B96-D1CE-47F5-881F-946211D1B619}"/>
              </a:ext>
            </a:extLst>
          </p:cNvPr>
          <p:cNvGrpSpPr/>
          <p:nvPr/>
        </p:nvGrpSpPr>
        <p:grpSpPr>
          <a:xfrm>
            <a:off x="508658" y="1806791"/>
            <a:ext cx="6969424" cy="1872608"/>
            <a:chOff x="508658" y="1589974"/>
            <a:chExt cx="6421313" cy="1775538"/>
          </a:xfrm>
        </p:grpSpPr>
        <p:pic>
          <p:nvPicPr>
            <p:cNvPr id="150" name="图片 2">
              <a:extLst>
                <a:ext uri="{FF2B5EF4-FFF2-40B4-BE49-F238E27FC236}">
                  <a16:creationId xmlns:a16="http://schemas.microsoft.com/office/drawing/2014/main" id="{B5C7E4BF-2E4A-4566-8341-F441F90C6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658" y="1589974"/>
              <a:ext cx="6421313" cy="1775538"/>
            </a:xfrm>
            <a:prstGeom prst="rect">
              <a:avLst/>
            </a:prstGeom>
          </p:spPr>
        </p:pic>
        <p:sp>
          <p:nvSpPr>
            <p:cNvPr id="151" name="文本框 143">
              <a:extLst>
                <a:ext uri="{FF2B5EF4-FFF2-40B4-BE49-F238E27FC236}">
                  <a16:creationId xmlns:a16="http://schemas.microsoft.com/office/drawing/2014/main" id="{E89E4D83-2C8B-49B9-87B4-D698F71723B3}"/>
                </a:ext>
              </a:extLst>
            </p:cNvPr>
            <p:cNvSpPr txBox="1"/>
            <p:nvPr/>
          </p:nvSpPr>
          <p:spPr>
            <a:xfrm>
              <a:off x="968832" y="1715646"/>
              <a:ext cx="5283621" cy="148829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3600" b="0">
                  <a:solidFill>
                    <a:srgbClr val="1C75BC"/>
                  </a:solidFill>
                  <a:latin typeface="汉仪趣黑W" panose="00020600040101010101" pitchFamily="18" charset="-122"/>
                  <a:ea typeface="汉仪趣黑W" panose="00020600040101010101" pitchFamily="18" charset="-122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1.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Hãy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nêu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việc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cần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làm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khác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để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ứng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phó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,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giảm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nhẹ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rủi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ro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do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bão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2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gây</a:t>
              </a:r>
              <a:r>
                <a:rPr lang="en-US" altLang="zh-CN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 ra?</a:t>
              </a:r>
              <a:endPara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2" name="组合 149">
            <a:extLst>
              <a:ext uri="{FF2B5EF4-FFF2-40B4-BE49-F238E27FC236}">
                <a16:creationId xmlns:a16="http://schemas.microsoft.com/office/drawing/2014/main" id="{42B4A984-EDCC-4D58-9D70-0B67BF1AE4FE}"/>
              </a:ext>
            </a:extLst>
          </p:cNvPr>
          <p:cNvGrpSpPr/>
          <p:nvPr/>
        </p:nvGrpSpPr>
        <p:grpSpPr>
          <a:xfrm>
            <a:off x="488877" y="4288155"/>
            <a:ext cx="7033981" cy="1865539"/>
            <a:chOff x="1769799" y="3763403"/>
            <a:chExt cx="4609091" cy="1338505"/>
          </a:xfrm>
        </p:grpSpPr>
        <p:pic>
          <p:nvPicPr>
            <p:cNvPr id="153" name="图片 3">
              <a:extLst>
                <a:ext uri="{FF2B5EF4-FFF2-40B4-BE49-F238E27FC236}">
                  <a16:creationId xmlns:a16="http://schemas.microsoft.com/office/drawing/2014/main" id="{BA7FEBE2-AFAA-4B7D-A81F-B75022C41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69799" y="3804733"/>
              <a:ext cx="4557874" cy="1260284"/>
            </a:xfrm>
            <a:prstGeom prst="rect">
              <a:avLst/>
            </a:prstGeom>
          </p:spPr>
        </p:pic>
        <p:pic>
          <p:nvPicPr>
            <p:cNvPr id="154" name="图片 144">
              <a:extLst>
                <a:ext uri="{FF2B5EF4-FFF2-40B4-BE49-F238E27FC236}">
                  <a16:creationId xmlns:a16="http://schemas.microsoft.com/office/drawing/2014/main" id="{DB30B52D-019E-4714-A28C-D6444346F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1016" y="3841624"/>
              <a:ext cx="4557874" cy="1260284"/>
            </a:xfrm>
            <a:prstGeom prst="rect">
              <a:avLst/>
            </a:prstGeom>
          </p:spPr>
        </p:pic>
        <p:grpSp>
          <p:nvGrpSpPr>
            <p:cNvPr id="155" name="组合 145">
              <a:extLst>
                <a:ext uri="{FF2B5EF4-FFF2-40B4-BE49-F238E27FC236}">
                  <a16:creationId xmlns:a16="http://schemas.microsoft.com/office/drawing/2014/main" id="{13CACEEE-9887-47D8-B3B6-BDC34D225208}"/>
                </a:ext>
              </a:extLst>
            </p:cNvPr>
            <p:cNvGrpSpPr/>
            <p:nvPr/>
          </p:nvGrpSpPr>
          <p:grpSpPr>
            <a:xfrm>
              <a:off x="2060137" y="3763403"/>
              <a:ext cx="4238978" cy="1280930"/>
              <a:chOff x="5815349" y="1940113"/>
              <a:chExt cx="4238978" cy="1280930"/>
            </a:xfrm>
          </p:grpSpPr>
          <p:sp>
            <p:nvSpPr>
              <p:cNvPr id="156" name="文本框 146">
                <a:extLst>
                  <a:ext uri="{FF2B5EF4-FFF2-40B4-BE49-F238E27FC236}">
                    <a16:creationId xmlns:a16="http://schemas.microsoft.com/office/drawing/2014/main" id="{24185039-9D72-4699-9E9E-2538EC2B9A28}"/>
                  </a:ext>
                </a:extLst>
              </p:cNvPr>
              <p:cNvSpPr txBox="1"/>
              <p:nvPr/>
            </p:nvSpPr>
            <p:spPr>
              <a:xfrm>
                <a:off x="6374623" y="1940113"/>
                <a:ext cx="5309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marL="342900" indent="-342900" algn="ctr">
                  <a:buFont typeface="Wingdings" panose="05000000000000000000" pitchFamily="2" charset="2"/>
                  <a:buChar char="ü"/>
                </a:pPr>
                <a:endParaRPr lang="zh-CN" altLang="en-US" sz="2000" dirty="0">
                  <a:pattFill prst="wdDnDiag">
                    <a:fgClr>
                      <a:schemeClr val="tx1">
                        <a:lumMod val="65000"/>
                        <a:lumOff val="35000"/>
                      </a:schemeClr>
                    </a:fgClr>
                    <a:bgClr>
                      <a:schemeClr val="tx1">
                        <a:lumMod val="85000"/>
                        <a:lumOff val="15000"/>
                      </a:schemeClr>
                    </a:bgClr>
                  </a:pattFill>
                  <a:latin typeface="字魂36号-正文宋楷" panose="02000000000000000000" pitchFamily="2" charset="-122"/>
                  <a:ea typeface="字魂36号-正文宋楷" panose="02000000000000000000" pitchFamily="2" charset="-122"/>
                </a:endParaRPr>
              </a:p>
            </p:txBody>
          </p:sp>
          <p:sp>
            <p:nvSpPr>
              <p:cNvPr id="157" name="文本框 147">
                <a:extLst>
                  <a:ext uri="{FF2B5EF4-FFF2-40B4-BE49-F238E27FC236}">
                    <a16:creationId xmlns:a16="http://schemas.microsoft.com/office/drawing/2014/main" id="{B36E49B4-957F-4424-A3AB-280F9E91E2D5}"/>
                  </a:ext>
                </a:extLst>
              </p:cNvPr>
              <p:cNvSpPr txBox="1"/>
              <p:nvPr/>
            </p:nvSpPr>
            <p:spPr>
              <a:xfrm>
                <a:off x="5815349" y="2094828"/>
                <a:ext cx="4238978" cy="112621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>
                <a:defPPr>
                  <a:defRPr lang="zh-CN"/>
                </a:defPPr>
                <a:lvl1pPr>
                  <a:lnSpc>
                    <a:spcPct val="120000"/>
                  </a:lnSpc>
                  <a:defRPr sz="3600" b="0">
                    <a:solidFill>
                      <a:srgbClr val="1C75BC"/>
                    </a:solidFill>
                    <a:latin typeface="汉仪趣黑W" panose="00020600040101010101" pitchFamily="18" charset="-122"/>
                    <a:ea typeface="汉仪趣黑W" panose="00020600040101010101" pitchFamily="18" charset="-122"/>
                  </a:defRPr>
                </a:lvl1pPr>
              </a:lstStyle>
              <a:p>
                <a:pPr>
                  <a:lnSpc>
                    <a:spcPct val="100000"/>
                  </a:lnSpc>
                </a:pP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2.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Nếu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địa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phương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em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có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bão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em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cần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làm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gì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để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giữ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an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toàn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cho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bản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thân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giúp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đỡ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gia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đình</a:t>
                </a:r>
                <a:r>
                  <a:rPr lang="en-US" altLang="zh-CN" sz="3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字魂36号-正文宋楷" panose="02000000000000000000" pitchFamily="2" charset="-122"/>
                    <a:cs typeface="Times New Roman" panose="02020603050405020304" pitchFamily="18" charset="0"/>
                  </a:rPr>
                  <a:t>?</a:t>
                </a:r>
                <a:endPara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939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356</Words>
  <Application>Microsoft Office PowerPoint</Application>
  <PresentationFormat>Widescreen</PresentationFormat>
  <Paragraphs>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等线</vt:lpstr>
      <vt:lpstr>Times New Roman</vt:lpstr>
      <vt:lpstr>Wingdings</vt:lpstr>
      <vt:lpstr>字魂36号-正文宋楷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2021-07-25T04:07:20Z</dcterms:created>
  <dcterms:modified xsi:type="dcterms:W3CDTF">2022-05-06T16:19:20Z</dcterms:modified>
</cp:coreProperties>
</file>