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30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ẩn Huy" initials="DH" lastIdx="1" clrIdx="0">
    <p:extLst>
      <p:ext uri="{19B8F6BF-5375-455C-9EA6-DF929625EA0E}">
        <p15:presenceInfo xmlns:p15="http://schemas.microsoft.com/office/powerpoint/2012/main" userId="db00300c3a6a07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4CB9A"/>
    <a:srgbClr val="C3DB59"/>
    <a:srgbClr val="F2B93F"/>
    <a:srgbClr val="F8F8EC"/>
    <a:srgbClr val="AF627A"/>
    <a:srgbClr val="E6E6E6"/>
    <a:srgbClr val="A46209"/>
    <a:srgbClr val="DDA61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94FF-E1D1-422F-8A39-CDD846920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EE17B5-A32C-4FCE-B03E-D546906B5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C99C3-AFC9-4DA5-BB79-62A8E2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52C32-D8F0-4F5C-9908-D9EDC2D21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C2831-6DC5-4229-9D4A-A94722A0A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2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24C7B-1615-46B8-917F-0F873FB0C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6356E9-9B6A-4307-9D57-1C6F33AA7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15EB2-73AC-4666-A2DA-378421A0E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EC0CF-B59D-428D-BBFA-3C381169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FC9B7-D47E-4B71-84F2-AAA46F9C4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93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D1635F-39AE-4318-9F67-5BDBA583A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4DE23-9030-41AD-A487-6E1602E096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26C2D-AAFA-44ED-9BBD-10EB448D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2D1C9-73D7-4073-95C1-24C07B6E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8D527-14A0-48CC-B7F9-ACABD363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32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4332C-E246-4BD7-A26A-55442039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6EE0F-691E-44ED-A3E8-E7FCC71E8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3F581-DF04-4A7C-9F2E-A5F51EAC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8A411-BE6D-4508-A3E3-B89600716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FAEC1-647C-4DC3-A2E3-5B35012B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2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B702-914F-401F-B379-E65A0635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5412F-17AF-499A-86BB-FFB7129D5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8F987-C0CC-4585-B3EA-DF4441250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70F97-D244-41A3-9C3A-8346CAB87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D740D-E454-4238-8E8B-50A9CF17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8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C3E1D-E639-44B2-96E3-DD5CFE681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2CC5C-902B-4B87-9CB8-11C783295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B2867-7733-4084-8362-0ED9BDBFB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DD8A0-94A8-415B-95E7-5337F59A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CF377-1861-4C48-9DCE-2A3BCE329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0EFDE-B4EA-46F5-A45B-2693FF55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5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630C3-2282-40B1-94D7-EA95D808B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0C424-5E60-4545-96E4-D2A01FD76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2D1080-B374-4450-84ED-741689A09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CC9107-F056-41A6-B343-C3F2ECC88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373175-6541-40D9-A253-0FB44FC0DB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E2314F-1A8B-4C2E-A265-8479557F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3E0BBD-4061-4214-AF51-C7D9B792E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3AE510-3A5C-46A8-9766-5D860991B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6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82DCD-B819-492B-A613-E0A0AE91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1D4995-FF04-42F2-B29B-853F4362C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302A6-F233-49B7-83F7-76FB4B5A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CA045-76E7-4B08-A043-D3E49E48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9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7A89-55CB-42DD-B37A-F7CFC4183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DF703-63E5-4FB1-9C11-0340D044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B1DD2-BD53-4A09-864A-88BE292A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6829-90D0-4ED1-8B7F-A4B5838BF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6BF0-7539-4BA3-8755-95A773B5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5DFD2-0470-453F-99A1-B7CE7E845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58CDD-3A7E-4D45-848C-48FF8BA4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5BD29-61D8-4638-A1C5-F9FC1529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1B3A9-E85B-489C-8FB7-91CC4DF28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46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894C-6B38-4448-8F6B-E770F0DF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281EB-D6D0-4DE6-A117-D62C89155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46B39-C595-4237-ACBF-494EDB82F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DB9E8-FC7F-4377-92DA-AA7C86A31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91908-3115-4CA4-AFD4-FAD16048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1A02A-C3CF-41A4-B85E-B75A99BA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6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D88FD1-9F2F-4E45-AB08-F98DCB51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21F2A-F64E-43DB-A6EC-470F09DB5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DF750-AF49-4B25-A24F-87B9F4523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95A32-65D1-47EC-A5A9-F9F761867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B3125-4505-4BB0-8ABD-91E37DEBA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3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21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71B331-7506-4A29-8DAC-AB4AA2A3C72D}"/>
              </a:ext>
            </a:extLst>
          </p:cNvPr>
          <p:cNvSpPr/>
          <p:nvPr/>
        </p:nvSpPr>
        <p:spPr>
          <a:xfrm>
            <a:off x="2387588" y="2268221"/>
            <a:ext cx="741682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VUI HỌC TOÁN</a:t>
            </a:r>
          </a:p>
        </p:txBody>
      </p:sp>
    </p:spTree>
    <p:extLst>
      <p:ext uri="{BB962C8B-B14F-4D97-AF65-F5344CB8AC3E}">
        <p14:creationId xmlns:p14="http://schemas.microsoft.com/office/powerpoint/2010/main" val="40850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3E880D3-5D41-4DF3-A0F3-8B9B0EF1E0C4}"/>
              </a:ext>
            </a:extLst>
          </p:cNvPr>
          <p:cNvSpPr/>
          <p:nvPr/>
        </p:nvSpPr>
        <p:spPr>
          <a:xfrm>
            <a:off x="7706598" y="395495"/>
            <a:ext cx="3739486" cy="941696"/>
          </a:xfrm>
          <a:prstGeom prst="roundRect">
            <a:avLst>
              <a:gd name="adj" fmla="val 50000"/>
            </a:avLst>
          </a:prstGeom>
          <a:solidFill>
            <a:srgbClr val="AF6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ĐI SIÊU THỊ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B0D3A7-B24C-44DA-B47B-7775BC2E2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" b="8704"/>
          <a:stretch/>
        </p:blipFill>
        <p:spPr>
          <a:xfrm>
            <a:off x="-419100" y="0"/>
            <a:ext cx="7341244" cy="6893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EF828E-B918-49D0-9391-B4447224E6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941" y="3446889"/>
            <a:ext cx="3327400" cy="3327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765DC69-EEA4-47F9-9B1A-B68DE8F6C4C2}"/>
              </a:ext>
            </a:extLst>
          </p:cNvPr>
          <p:cNvSpPr/>
          <p:nvPr/>
        </p:nvSpPr>
        <p:spPr>
          <a:xfrm>
            <a:off x="6445914" y="2400300"/>
            <a:ext cx="3739486" cy="1270000"/>
          </a:xfrm>
          <a:prstGeom prst="wedgeRoundRectCallout">
            <a:avLst>
              <a:gd name="adj1" fmla="val 56440"/>
              <a:gd name="adj2" fmla="val 50379"/>
              <a:gd name="adj3" fmla="val 16667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1kg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653C246-4DB2-41E6-8306-EFF7963B5582}"/>
              </a:ext>
            </a:extLst>
          </p:cNvPr>
          <p:cNvSpPr/>
          <p:nvPr/>
        </p:nvSpPr>
        <p:spPr>
          <a:xfrm>
            <a:off x="5444628" y="4509998"/>
            <a:ext cx="3739486" cy="1270000"/>
          </a:xfrm>
          <a:prstGeom prst="wedgeRoundRectCallout">
            <a:avLst>
              <a:gd name="adj1" fmla="val -102842"/>
              <a:gd name="adj2" fmla="val -115621"/>
              <a:gd name="adj3" fmla="val 16667"/>
            </a:avLst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1kg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4875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646" y="1844824"/>
            <a:ext cx="8414054" cy="3168352"/>
          </a:xfrm>
        </p:spPr>
        <p:txBody>
          <a:bodyPr>
            <a:normAutofit/>
          </a:bodyPr>
          <a:lstStyle/>
          <a:p>
            <a:endParaRPr lang="vi-VN" sz="3200" dirty="0">
              <a:latin typeface="+mn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62958" y="746880"/>
            <a:ext cx="6066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</a:t>
            </a:r>
            <a:r>
              <a:rPr lang="vi-VN" sz="4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endParaRPr lang="en-US" sz="48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6E4FD3-3ECA-4982-A80A-FF051ECA85CB}"/>
              </a:ext>
            </a:extLst>
          </p:cNvPr>
          <p:cNvSpPr/>
          <p:nvPr/>
        </p:nvSpPr>
        <p:spPr>
          <a:xfrm>
            <a:off x="2590788" y="2382521"/>
            <a:ext cx="74168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149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124CCD-55B6-428E-982F-A57482C64184}"/>
              </a:ext>
            </a:extLst>
          </p:cNvPr>
          <p:cNvGrpSpPr/>
          <p:nvPr/>
        </p:nvGrpSpPr>
        <p:grpSpPr>
          <a:xfrm>
            <a:off x="292954" y="373556"/>
            <a:ext cx="6775654" cy="635000"/>
            <a:chOff x="1253941" y="554838"/>
            <a:chExt cx="6775654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FF7B85-3B2B-43F2-A9DB-3595B57FF2F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2CCCF90-4B84-4508-ADEC-D67D1FEDA91D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B6A3E53-96F4-41F4-A2DF-16839D780AF7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4E72D1-C43D-40D2-9201-5194208FA00B}"/>
                </a:ext>
              </a:extLst>
            </p:cNvPr>
            <p:cNvSpPr txBox="1"/>
            <p:nvPr/>
          </p:nvSpPr>
          <p:spPr>
            <a:xfrm>
              <a:off x="1974020" y="554838"/>
              <a:ext cx="6055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tiền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Nam: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264F28-315E-49E9-8AFC-61290033A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t="52206" r="1626" b="753"/>
          <a:stretch/>
        </p:blipFill>
        <p:spPr>
          <a:xfrm>
            <a:off x="529218" y="3436964"/>
            <a:ext cx="2664000" cy="1282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A44AA-3F5E-4901-A2AC-89A5BFC75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1463" r="962" b="51496"/>
          <a:stretch/>
        </p:blipFill>
        <p:spPr>
          <a:xfrm>
            <a:off x="529218" y="2022966"/>
            <a:ext cx="2664000" cy="121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23631D-56F3-4502-B040-6A036277079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65" y="3436964"/>
            <a:ext cx="2664000" cy="1397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12484C-F136-41E4-98AC-46D1B83907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7" y="2022966"/>
            <a:ext cx="2664000" cy="1340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F311D8-057E-450F-AB75-8A1DA9B331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12" y="3436963"/>
            <a:ext cx="2664000" cy="13137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3E9815-2E80-4525-B80E-726DEBE27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31" y="2022966"/>
            <a:ext cx="2664000" cy="13682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5AF2AF-6728-408C-8CEF-556649587D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0"/>
          <a:stretch/>
        </p:blipFill>
        <p:spPr>
          <a:xfrm>
            <a:off x="9210666" y="3436964"/>
            <a:ext cx="2664000" cy="1313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7ACA2C-6E96-49CA-8D09-2F4BA462CD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" t="-544" r="919" b="50554"/>
          <a:stretch/>
        </p:blipFill>
        <p:spPr>
          <a:xfrm>
            <a:off x="9130826" y="2022966"/>
            <a:ext cx="2664000" cy="12942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4A2675-A994-44C6-A095-B07CEA057E01}"/>
              </a:ext>
            </a:extLst>
          </p:cNvPr>
          <p:cNvSpPr txBox="1"/>
          <p:nvPr/>
        </p:nvSpPr>
        <p:spPr>
          <a:xfrm>
            <a:off x="446050" y="4830784"/>
            <a:ext cx="287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E77955-EEF6-4169-8442-93A08ECBF404}"/>
              </a:ext>
            </a:extLst>
          </p:cNvPr>
          <p:cNvSpPr txBox="1"/>
          <p:nvPr/>
        </p:nvSpPr>
        <p:spPr>
          <a:xfrm>
            <a:off x="3356681" y="4830784"/>
            <a:ext cx="287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75203-1E81-4A2A-BE60-F5A657CF6AE8}"/>
              </a:ext>
            </a:extLst>
          </p:cNvPr>
          <p:cNvSpPr txBox="1"/>
          <p:nvPr/>
        </p:nvSpPr>
        <p:spPr>
          <a:xfrm>
            <a:off x="6433254" y="4872364"/>
            <a:ext cx="2603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BB2AFF-F674-4382-98D8-0D55CFC8D052}"/>
              </a:ext>
            </a:extLst>
          </p:cNvPr>
          <p:cNvSpPr txBox="1"/>
          <p:nvPr/>
        </p:nvSpPr>
        <p:spPr>
          <a:xfrm>
            <a:off x="9234050" y="4830784"/>
            <a:ext cx="26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E92C1-D14A-4C9D-BA09-9CCAC29D22D9}"/>
              </a:ext>
            </a:extLst>
          </p:cNvPr>
          <p:cNvSpPr txBox="1"/>
          <p:nvPr/>
        </p:nvSpPr>
        <p:spPr>
          <a:xfrm>
            <a:off x="-1938148" y="7005189"/>
            <a:ext cx="3767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2427956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28D1C0-CFB7-4FE1-B23B-DB09F3BB1C11}"/>
              </a:ext>
            </a:extLst>
          </p:cNvPr>
          <p:cNvSpPr txBox="1"/>
          <p:nvPr/>
        </p:nvSpPr>
        <p:spPr>
          <a:xfrm>
            <a:off x="2430574" y="3027429"/>
            <a:ext cx="7330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</p:txBody>
      </p:sp>
      <p:pic>
        <p:nvPicPr>
          <p:cNvPr id="3" name="Picture 6" descr="Đổi tiền lẻ mệnh giá 5 nghìn đồng | Nhận đổi buôn">
            <a:extLst>
              <a:ext uri="{FF2B5EF4-FFF2-40B4-BE49-F238E27FC236}">
                <a16:creationId xmlns:a16="http://schemas.microsoft.com/office/drawing/2014/main" id="{0173D5F3-D5A8-4237-9C35-9C536FCC0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713" y="297135"/>
            <a:ext cx="2221586" cy="222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ơ Thấy Tiền 10 Nghìn Đánh Con Gì Chuẩn Xác Nhất? (2022)">
            <a:extLst>
              <a:ext uri="{FF2B5EF4-FFF2-40B4-BE49-F238E27FC236}">
                <a16:creationId xmlns:a16="http://schemas.microsoft.com/office/drawing/2014/main" id="{16634F3B-F0E6-44DC-92EC-7461FD888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5927" r="2881" b="7851"/>
          <a:stretch/>
        </p:blipFill>
        <p:spPr bwMode="auto">
          <a:xfrm>
            <a:off x="7262167" y="277448"/>
            <a:ext cx="2270702" cy="22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Đổi tiền 20 nghìn đồng | Đổi tiền lẻ giá rẻ">
            <a:extLst>
              <a:ext uri="{FF2B5EF4-FFF2-40B4-BE49-F238E27FC236}">
                <a16:creationId xmlns:a16="http://schemas.microsoft.com/office/drawing/2014/main" id="{D153A482-D0C3-4DC1-AF46-A7F53D070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738" y="356567"/>
            <a:ext cx="2158456" cy="213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3 cô gái 'bí ẩn' trên tờ tiền 2.000 đồng">
            <a:extLst>
              <a:ext uri="{FF2B5EF4-FFF2-40B4-BE49-F238E27FC236}">
                <a16:creationId xmlns:a16="http://schemas.microsoft.com/office/drawing/2014/main" id="{30BE20F5-9E25-4E12-BA22-99EA7D032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259" y="297135"/>
            <a:ext cx="2221586" cy="219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417098-27B6-44CB-9E6C-D0DF92301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9" y="297135"/>
            <a:ext cx="2270702" cy="2193816"/>
          </a:xfrm>
          <a:prstGeom prst="rect">
            <a:avLst/>
          </a:prstGeom>
        </p:spPr>
      </p:pic>
      <p:pic>
        <p:nvPicPr>
          <p:cNvPr id="8" name="Picture 12" descr="Đổi tiền 50 nghìn đồng | Đổi tiền lẻ giá rẻ Tết 2020">
            <a:extLst>
              <a:ext uri="{FF2B5EF4-FFF2-40B4-BE49-F238E27FC236}">
                <a16:creationId xmlns:a16="http://schemas.microsoft.com/office/drawing/2014/main" id="{6B6040B9-5D2C-4235-8B39-0F6127A45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60" y="4044014"/>
            <a:ext cx="2829691" cy="25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Mua Tuning_Store 2 x 100,000 Dong Vietnam Dong Money Polymer Currency  BANKNOTE Vietnamese UNC Quality Accessories for Car Tuning trên Amazon Mỹ  chính hãng 2022 | Giaonhan247">
            <a:extLst>
              <a:ext uri="{FF2B5EF4-FFF2-40B4-BE49-F238E27FC236}">
                <a16:creationId xmlns:a16="http://schemas.microsoft.com/office/drawing/2014/main" id="{A8A10BEB-474B-4B6A-B003-ACEA619AA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46" y="4054983"/>
            <a:ext cx="279283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Kích Thước Tiền Việt Nam Và Cách Nhận Biết, Tiền Việt Nam (Đồng)">
            <a:extLst>
              <a:ext uri="{FF2B5EF4-FFF2-40B4-BE49-F238E27FC236}">
                <a16:creationId xmlns:a16="http://schemas.microsoft.com/office/drawing/2014/main" id="{31C4FBB1-765B-456F-BF3A-E4B65C2E3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77" y="4044014"/>
            <a:ext cx="2536538" cy="25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Top 101 hình ảnh tiền 500k đẹp nhất dùng làm background, avatar, hình nền  điện thoại, máy tính, status facebook, zalo">
            <a:extLst>
              <a:ext uri="{FF2B5EF4-FFF2-40B4-BE49-F238E27FC236}">
                <a16:creationId xmlns:a16="http://schemas.microsoft.com/office/drawing/2014/main" id="{EA5D67F3-6FA9-41AE-B267-199969A06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3903" r="2949" b="6074"/>
          <a:stretch/>
        </p:blipFill>
        <p:spPr bwMode="auto">
          <a:xfrm>
            <a:off x="9112609" y="4044014"/>
            <a:ext cx="2852243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5195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32928058-1D67-4F19-84C1-D9BABC6FE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6294" y="839023"/>
            <a:ext cx="4616006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Thông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tin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mặt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trước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mặt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0F9C40-0C43-47BE-9334-21EAED5130BA}"/>
              </a:ext>
            </a:extLst>
          </p:cNvPr>
          <p:cNvCxnSpPr>
            <a:cxnSpLocks/>
            <a:stCxn id="12" idx="1"/>
            <a:endCxn id="7" idx="3"/>
          </p:cNvCxnSpPr>
          <p:nvPr/>
        </p:nvCxnSpPr>
        <p:spPr>
          <a:xfrm flipH="1">
            <a:off x="5111453" y="492125"/>
            <a:ext cx="1156441" cy="5189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B0398A-4F04-4231-ACA7-DE863167238D}"/>
              </a:ext>
            </a:extLst>
          </p:cNvPr>
          <p:cNvCxnSpPr>
            <a:cxnSpLocks/>
            <a:stCxn id="7" idx="3"/>
            <a:endCxn id="2" idx="1"/>
          </p:cNvCxnSpPr>
          <p:nvPr/>
        </p:nvCxnSpPr>
        <p:spPr>
          <a:xfrm>
            <a:off x="5111453" y="1011097"/>
            <a:ext cx="1054841" cy="11685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0F6CAA-A114-461C-8219-22904993A7D7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>
            <a:off x="5111453" y="1011097"/>
            <a:ext cx="1156441" cy="8685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6329D2F-E876-4FA5-ABDE-28924B4182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9" t="15373"/>
          <a:stretch/>
        </p:blipFill>
        <p:spPr>
          <a:xfrm flipH="1">
            <a:off x="-290068" y="203200"/>
            <a:ext cx="2176012" cy="21914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3463661-8E44-4734-B428-70DB030C1BB4}"/>
              </a:ext>
            </a:extLst>
          </p:cNvPr>
          <p:cNvSpPr/>
          <p:nvPr/>
        </p:nvSpPr>
        <p:spPr>
          <a:xfrm>
            <a:off x="1885944" y="203200"/>
            <a:ext cx="3225509" cy="1615793"/>
          </a:xfrm>
          <a:prstGeom prst="wedgeRoundRectCallout">
            <a:avLst>
              <a:gd name="adj1" fmla="val -77837"/>
              <a:gd name="adj2" fmla="val -1934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88B1038D-75C3-4C6A-939F-4D404D0C7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894" y="203200"/>
            <a:ext cx="4946206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biết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đồng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tiền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Việt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Nam?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BB61CCEC-F083-4F9A-A428-DCBAF500C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894" y="1590705"/>
            <a:ext cx="4946206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Chất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liệu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màu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sắc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mỗi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tờ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tiền</a:t>
            </a:r>
            <a:r>
              <a:rPr lang="en-US" altLang="zh-CN" sz="2400" dirty="0">
                <a:solidFill>
                  <a:srgbClr val="00206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?</a:t>
            </a:r>
            <a:endParaRPr lang="zh-CN" altLang="en-US" sz="2400" dirty="0">
              <a:solidFill>
                <a:srgbClr val="002060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9" name="Picture 6" descr="Đổi tiền lẻ mệnh giá 5 nghìn đồng | Nhận đổi buôn">
            <a:extLst>
              <a:ext uri="{FF2B5EF4-FFF2-40B4-BE49-F238E27FC236}">
                <a16:creationId xmlns:a16="http://schemas.microsoft.com/office/drawing/2014/main" id="{3FEE689C-013A-4F51-B12F-2D084BE2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647" y="2896376"/>
            <a:ext cx="1783243" cy="178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Mơ Thấy Tiền 10 Nghìn Đánh Con Gì Chuẩn Xác Nhất? (2022)">
            <a:extLst>
              <a:ext uri="{FF2B5EF4-FFF2-40B4-BE49-F238E27FC236}">
                <a16:creationId xmlns:a16="http://schemas.microsoft.com/office/drawing/2014/main" id="{94BCFA0F-54A9-489D-B965-D3839A143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5927" r="2881" b="7851"/>
          <a:stretch/>
        </p:blipFill>
        <p:spPr bwMode="auto">
          <a:xfrm>
            <a:off x="7545101" y="2876689"/>
            <a:ext cx="1822668" cy="177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Đổi tiền 20 nghìn đồng | Đổi tiền lẻ giá rẻ">
            <a:extLst>
              <a:ext uri="{FF2B5EF4-FFF2-40B4-BE49-F238E27FC236}">
                <a16:creationId xmlns:a16="http://schemas.microsoft.com/office/drawing/2014/main" id="{70B2996F-CDC8-451B-95E5-94FE9EC16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672" y="2955808"/>
            <a:ext cx="1732569" cy="171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3 cô gái 'bí ẩn' trên tờ tiền 2.000 đồng">
            <a:extLst>
              <a:ext uri="{FF2B5EF4-FFF2-40B4-BE49-F238E27FC236}">
                <a16:creationId xmlns:a16="http://schemas.microsoft.com/office/drawing/2014/main" id="{077481F2-B499-4284-9566-990DF6AA3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193" y="2896376"/>
            <a:ext cx="1783243" cy="176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6DEB387-8DFC-43CF-9743-B2257F30C9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3" y="2896376"/>
            <a:ext cx="1822668" cy="1760952"/>
          </a:xfrm>
          <a:prstGeom prst="rect">
            <a:avLst/>
          </a:prstGeom>
        </p:spPr>
      </p:pic>
      <p:pic>
        <p:nvPicPr>
          <p:cNvPr id="44" name="Picture 12" descr="Đổi tiền 50 nghìn đồng | Đổi tiền lẻ giá rẻ Tết 2020">
            <a:extLst>
              <a:ext uri="{FF2B5EF4-FFF2-40B4-BE49-F238E27FC236}">
                <a16:creationId xmlns:a16="http://schemas.microsoft.com/office/drawing/2014/main" id="{4930FB02-4238-41ED-A71C-9FA86BADC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657" y="5082868"/>
            <a:ext cx="1727526" cy="157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Mua Tuning_Store 2 x 100,000 Dong Vietnam Dong Money Polymer Currency  BANKNOTE Vietnamese UNC Quality Accessories for Car Tuning trên Amazon Mỹ  chính hãng 2022 | Giaonhan247">
            <a:extLst>
              <a:ext uri="{FF2B5EF4-FFF2-40B4-BE49-F238E27FC236}">
                <a16:creationId xmlns:a16="http://schemas.microsoft.com/office/drawing/2014/main" id="{D65421C5-D9D0-43BF-9640-404E59BC9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42" y="5082868"/>
            <a:ext cx="1705026" cy="15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Kích Thước Tiền Việt Nam Và Cách Nhận Biết, Tiền Việt Nam (Đồng)">
            <a:extLst>
              <a:ext uri="{FF2B5EF4-FFF2-40B4-BE49-F238E27FC236}">
                <a16:creationId xmlns:a16="http://schemas.microsoft.com/office/drawing/2014/main" id="{1C4AF34F-EE92-4D6F-B03D-5C7E499CB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65" y="4907851"/>
            <a:ext cx="1548556" cy="1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8" descr="Top 101 hình ảnh tiền 500k đẹp nhất dùng làm background, avatar, hình nền  điện thoại, máy tính, status facebook, zalo">
            <a:extLst>
              <a:ext uri="{FF2B5EF4-FFF2-40B4-BE49-F238E27FC236}">
                <a16:creationId xmlns:a16="http://schemas.microsoft.com/office/drawing/2014/main" id="{0D73E1BE-C8BC-4CBF-9031-4F6BCD54A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3903" r="2949" b="6074"/>
          <a:stretch/>
        </p:blipFill>
        <p:spPr bwMode="auto">
          <a:xfrm>
            <a:off x="8740918" y="4925121"/>
            <a:ext cx="1741294" cy="153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1385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7" grpId="0" animBg="1"/>
      <p:bldP spid="12" grpId="0" uiExpand="1"/>
      <p:bldP spid="13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2B03FB-1563-482F-B1A1-F222FC09E944}"/>
              </a:ext>
            </a:extLst>
          </p:cNvPr>
          <p:cNvGrpSpPr/>
          <p:nvPr/>
        </p:nvGrpSpPr>
        <p:grpSpPr>
          <a:xfrm>
            <a:off x="534254" y="239065"/>
            <a:ext cx="11759991" cy="954107"/>
            <a:chOff x="1253941" y="458447"/>
            <a:chExt cx="11759991" cy="9541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591DFD7-EF37-4838-ABC3-F9914182FCB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9B80697-2DA1-46D3-98AC-4E9AE62E953A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1BE1530-EEFC-43A1-AD7D-718C1C47B9C1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1530B6-81CA-4F5C-9904-F761C8DF86CE}"/>
                </a:ext>
              </a:extLst>
            </p:cNvPr>
            <p:cNvSpPr txBox="1"/>
            <p:nvPr/>
          </p:nvSpPr>
          <p:spPr>
            <a:xfrm>
              <a:off x="1974665" y="458447"/>
              <a:ext cx="110392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tiền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Tiền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ở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21C4FFB-5896-48F5-A34D-2D2D811BE664}"/>
              </a:ext>
            </a:extLst>
          </p:cNvPr>
          <p:cNvSpPr txBox="1"/>
          <p:nvPr/>
        </p:nvSpPr>
        <p:spPr>
          <a:xfrm>
            <a:off x="713955" y="1477504"/>
            <a:ext cx="10764089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cuộc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mua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bán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hoá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chúng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thanh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toán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Đơn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. </a:t>
            </a:r>
            <a:endParaRPr lang="zh-CN" altLang="en-US" sz="28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50" name="Picture 2" descr="1. An và mẹ cần mua những hàng hóa nào? Những hàng hóa đó cần thiết đối với  cuộc sống hàng ngày như thế nào? - Tech12h">
            <a:extLst>
              <a:ext uri="{FF2B5EF4-FFF2-40B4-BE49-F238E27FC236}">
                <a16:creationId xmlns:a16="http://schemas.microsoft.com/office/drawing/2014/main" id="{261287FA-FE96-4580-9160-E99A00A8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43" y="3429000"/>
            <a:ext cx="5421314" cy="331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332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124CCD-55B6-428E-982F-A57482C64184}"/>
              </a:ext>
            </a:extLst>
          </p:cNvPr>
          <p:cNvGrpSpPr/>
          <p:nvPr/>
        </p:nvGrpSpPr>
        <p:grpSpPr>
          <a:xfrm>
            <a:off x="254854" y="221156"/>
            <a:ext cx="6775654" cy="635000"/>
            <a:chOff x="1253941" y="554838"/>
            <a:chExt cx="6775654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FF7B85-3B2B-43F2-A9DB-3595B57FF2F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2CCCF90-4B84-4508-ADEC-D67D1FEDA91D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B6A3E53-96F4-41F4-A2DF-16839D780AF7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4E72D1-C43D-40D2-9201-5194208FA00B}"/>
                </a:ext>
              </a:extLst>
            </p:cNvPr>
            <p:cNvSpPr txBox="1"/>
            <p:nvPr/>
          </p:nvSpPr>
          <p:spPr>
            <a:xfrm>
              <a:off x="1974020" y="554838"/>
              <a:ext cx="6055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0E1BAC6-12E3-449B-9A56-6735D1201A80}"/>
              </a:ext>
            </a:extLst>
          </p:cNvPr>
          <p:cNvSpPr txBox="1"/>
          <p:nvPr/>
        </p:nvSpPr>
        <p:spPr>
          <a:xfrm>
            <a:off x="974933" y="1079500"/>
            <a:ext cx="6835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2B4487-988D-4E4C-BF00-5422ED5022FF}"/>
              </a:ext>
            </a:extLst>
          </p:cNvPr>
          <p:cNvSpPr/>
          <p:nvPr/>
        </p:nvSpPr>
        <p:spPr>
          <a:xfrm>
            <a:off x="1638300" y="1876289"/>
            <a:ext cx="2095500" cy="71451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91B247-0773-472E-8865-D61886FE652B}"/>
              </a:ext>
            </a:extLst>
          </p:cNvPr>
          <p:cNvSpPr/>
          <p:nvPr/>
        </p:nvSpPr>
        <p:spPr>
          <a:xfrm>
            <a:off x="4000500" y="1876289"/>
            <a:ext cx="2095500" cy="71451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DF7B6BF-3CFF-4947-B9C0-5BD34D69C9D7}"/>
              </a:ext>
            </a:extLst>
          </p:cNvPr>
          <p:cNvSpPr/>
          <p:nvPr/>
        </p:nvSpPr>
        <p:spPr>
          <a:xfrm>
            <a:off x="6362700" y="1898378"/>
            <a:ext cx="2095500" cy="71451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C008274-E26C-4D2A-B0A2-D739A334EC71}"/>
              </a:ext>
            </a:extLst>
          </p:cNvPr>
          <p:cNvSpPr/>
          <p:nvPr/>
        </p:nvSpPr>
        <p:spPr>
          <a:xfrm>
            <a:off x="8724900" y="1920467"/>
            <a:ext cx="2095500" cy="71451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C844960-648D-4B70-85B1-6AA31B1118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21111" r="11848" b="39419"/>
          <a:stretch/>
        </p:blipFill>
        <p:spPr>
          <a:xfrm>
            <a:off x="-219" y="2864369"/>
            <a:ext cx="7468037" cy="25839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86B929-A018-4F09-A000-FC4D4C2C53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61118" r="19151" b="621"/>
          <a:stretch/>
        </p:blipFill>
        <p:spPr>
          <a:xfrm>
            <a:off x="6129638" y="4621102"/>
            <a:ext cx="6062362" cy="22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27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1BC1CC-B0B6-45F2-B340-3DEBA7F48D0E}"/>
              </a:ext>
            </a:extLst>
          </p:cNvPr>
          <p:cNvSpPr txBox="1"/>
          <p:nvPr/>
        </p:nvSpPr>
        <p:spPr>
          <a:xfrm>
            <a:off x="3747440" y="3025130"/>
            <a:ext cx="46971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b="1" dirty="0">
                <a:solidFill>
                  <a:srgbClr val="A462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A462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D75E66-B2D4-40E2-9A6F-8F34157A77D8}"/>
              </a:ext>
            </a:extLst>
          </p:cNvPr>
          <p:cNvSpPr/>
          <p:nvPr/>
        </p:nvSpPr>
        <p:spPr>
          <a:xfrm>
            <a:off x="445827" y="614149"/>
            <a:ext cx="11300346" cy="581205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2B9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Luật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chơi</a:t>
            </a: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457200" indent="-4572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thẻ tiền cách mệnh giá khác nhau có tổng giá trị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HS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400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0892F2-35B0-48C0-AEB7-482CFAB00500}"/>
              </a:ext>
            </a:extLst>
          </p:cNvPr>
          <p:cNvSpPr/>
          <p:nvPr/>
        </p:nvSpPr>
        <p:spPr>
          <a:xfrm>
            <a:off x="4226257" y="259308"/>
            <a:ext cx="3739486" cy="941696"/>
          </a:xfrm>
          <a:prstGeom prst="roundRect">
            <a:avLst>
              <a:gd name="adj" fmla="val 50000"/>
            </a:avLst>
          </a:prstGeom>
          <a:solidFill>
            <a:srgbClr val="AF6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ĐI SIÊU THỊ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DC97DF-7F70-479C-82EC-CA4FE8AE4CAE}"/>
              </a:ext>
            </a:extLst>
          </p:cNvPr>
          <p:cNvSpPr/>
          <p:nvPr/>
        </p:nvSpPr>
        <p:spPr>
          <a:xfrm>
            <a:off x="5015173" y="6022842"/>
            <a:ext cx="2095500" cy="714511"/>
          </a:xfrm>
          <a:prstGeom prst="roundRect">
            <a:avLst/>
          </a:prstGeom>
          <a:ln w="38100">
            <a:solidFill>
              <a:srgbClr val="94CB9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1BF1D0-5C94-4454-B3E0-CBD6A1634555}"/>
              </a:ext>
            </a:extLst>
          </p:cNvPr>
          <p:cNvSpPr/>
          <p:nvPr/>
        </p:nvSpPr>
        <p:spPr>
          <a:xfrm>
            <a:off x="7294823" y="6026912"/>
            <a:ext cx="2095500" cy="714511"/>
          </a:xfrm>
          <a:prstGeom prst="roundRect">
            <a:avLst/>
          </a:prstGeom>
          <a:ln w="38100">
            <a:solidFill>
              <a:srgbClr val="94CB9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13FC82-2116-43C8-AB9D-9BD8CF0A1EA0}"/>
              </a:ext>
            </a:extLst>
          </p:cNvPr>
          <p:cNvSpPr/>
          <p:nvPr/>
        </p:nvSpPr>
        <p:spPr>
          <a:xfrm>
            <a:off x="9574473" y="6066530"/>
            <a:ext cx="2095500" cy="714511"/>
          </a:xfrm>
          <a:prstGeom prst="roundRect">
            <a:avLst/>
          </a:prstGeom>
          <a:ln w="38100">
            <a:solidFill>
              <a:srgbClr val="94CB9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2A7BE4C-6BFB-466F-B07D-77232EC0AA97}"/>
              </a:ext>
            </a:extLst>
          </p:cNvPr>
          <p:cNvSpPr/>
          <p:nvPr/>
        </p:nvSpPr>
        <p:spPr>
          <a:xfrm>
            <a:off x="2735523" y="6022842"/>
            <a:ext cx="2095500" cy="714511"/>
          </a:xfrm>
          <a:prstGeom prst="roundRect">
            <a:avLst/>
          </a:prstGeom>
          <a:ln w="38100">
            <a:solidFill>
              <a:srgbClr val="94CB9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B90F4AF-50B8-408C-8000-9EF47D79D8EB}"/>
              </a:ext>
            </a:extLst>
          </p:cNvPr>
          <p:cNvSpPr/>
          <p:nvPr/>
        </p:nvSpPr>
        <p:spPr>
          <a:xfrm>
            <a:off x="504825" y="5998960"/>
            <a:ext cx="2095500" cy="714511"/>
          </a:xfrm>
          <a:prstGeom prst="roundRect">
            <a:avLst/>
          </a:prstGeom>
          <a:ln w="38100">
            <a:solidFill>
              <a:srgbClr val="94CB9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7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331</Words>
  <Application>Microsoft Office PowerPoint</Application>
  <PresentationFormat>Widescreen</PresentationFormat>
  <Paragraphs>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Microsoft YaHei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Duẩn Huy</dc:creator>
  <cp:lastModifiedBy>Admin</cp:lastModifiedBy>
  <cp:revision>7</cp:revision>
  <dcterms:created xsi:type="dcterms:W3CDTF">2022-05-01T05:47:07Z</dcterms:created>
  <dcterms:modified xsi:type="dcterms:W3CDTF">2022-05-06T16:29:37Z</dcterms:modified>
</cp:coreProperties>
</file>