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94" r:id="rId3"/>
    <p:sldMasterId id="2147483718" r:id="rId4"/>
    <p:sldMasterId id="2147483731" r:id="rId5"/>
    <p:sldMasterId id="2147483749" r:id="rId6"/>
    <p:sldMasterId id="2147483761" r:id="rId7"/>
    <p:sldMasterId id="2147483800" r:id="rId8"/>
    <p:sldMasterId id="2147483812" r:id="rId9"/>
  </p:sldMasterIdLst>
  <p:notesMasterIdLst>
    <p:notesMasterId r:id="rId25"/>
  </p:notesMasterIdLst>
  <p:sldIdLst>
    <p:sldId id="285" r:id="rId10"/>
    <p:sldId id="515" r:id="rId11"/>
    <p:sldId id="265" r:id="rId12"/>
    <p:sldId id="2007577070" r:id="rId13"/>
    <p:sldId id="256" r:id="rId14"/>
    <p:sldId id="2007577071" r:id="rId15"/>
    <p:sldId id="2007577072" r:id="rId16"/>
    <p:sldId id="2007577073" r:id="rId17"/>
    <p:sldId id="2007577074" r:id="rId18"/>
    <p:sldId id="2007577076" r:id="rId19"/>
    <p:sldId id="3397" r:id="rId20"/>
    <p:sldId id="304" r:id="rId21"/>
    <p:sldId id="2007577077" r:id="rId22"/>
    <p:sldId id="266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2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2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6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47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20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54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55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65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1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456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7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960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676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60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E6010-74C8-4A0E-9E14-C5E91C324F52}"/>
              </a:ext>
            </a:extLst>
          </p:cNvPr>
          <p:cNvSpPr txBox="1"/>
          <p:nvPr userDrawn="1"/>
        </p:nvSpPr>
        <p:spPr>
          <a:xfrm>
            <a:off x="9417734" y="-39953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4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516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00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1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91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32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3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1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55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8610600" y="-197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515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A1B1F-F9E7-466A-893C-69AA01B58E04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4.wdp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6.xml"/><Relationship Id="rId7" Type="http://schemas.microsoft.com/office/2007/relationships/hdphoto" Target="../media/hdphoto4.wdp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microsoft.com/office/2007/relationships/hdphoto" Target="../media/hdphoto3.wdp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0.xml"/><Relationship Id="rId7" Type="http://schemas.openxmlformats.org/officeDocument/2006/relationships/image" Target="../media/image65.png"/><Relationship Id="rId12" Type="http://schemas.openxmlformats.org/officeDocument/2006/relationships/slide" Target="slide9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4.png"/><Relationship Id="rId11" Type="http://schemas.openxmlformats.org/officeDocument/2006/relationships/slide" Target="slide8.xml"/><Relationship Id="rId5" Type="http://schemas.microsoft.com/office/2007/relationships/hdphoto" Target="../media/hdphoto4.wdp"/><Relationship Id="rId10" Type="http://schemas.openxmlformats.org/officeDocument/2006/relationships/slide" Target="slide7.xml"/><Relationship Id="rId4" Type="http://schemas.openxmlformats.org/officeDocument/2006/relationships/image" Target="../media/image54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6.wdp"/><Relationship Id="rId7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6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1.png"/><Relationship Id="rId5" Type="http://schemas.openxmlformats.org/officeDocument/2006/relationships/image" Target="../media/image64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2.png"/><Relationship Id="rId5" Type="http://schemas.openxmlformats.org/officeDocument/2006/relationships/image" Target="../media/image65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+mj-lt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0BF7B-B2AC-408F-8576-23DDB0FDEE6C}"/>
              </a:ext>
            </a:extLst>
          </p:cNvPr>
          <p:cNvSpPr txBox="1"/>
          <p:nvPr/>
        </p:nvSpPr>
        <p:spPr>
          <a:xfrm>
            <a:off x="823734" y="1668037"/>
            <a:ext cx="10660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88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69419" y="2644926"/>
            <a:ext cx="6385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Qua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90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F816D39-F595-43E9-8B6D-0E35D872CDC7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2EE7291-C571-4FF0-A32F-19A667A5EE8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A2D66E0F-BFAE-40B1-A6C1-2C8EF64B1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9DD8A38-F18B-4719-8427-9566DA797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2CA85A0-A55A-4BDE-9BA4-43C68A946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903B05C-77A7-4FA9-B4D0-DDFE534DF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848C162-B395-45E6-9AF8-A35BAE722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37346418-F0D5-416D-9D10-0374546E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A5E2055-8DCD-41CD-92A6-2ABD75F8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659696-D553-4CCD-9220-C3CA0DE3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D98B178-A77E-47D3-ABEF-1038199D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EEAA560-2CFD-46A1-B6EF-793A9461B638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ACA639-4A14-4D99-8ECD-EBA10B471567}"/>
              </a:ext>
            </a:extLst>
          </p:cNvPr>
          <p:cNvSpPr/>
          <p:nvPr/>
        </p:nvSpPr>
        <p:spPr>
          <a:xfrm>
            <a:off x="642337" y="2069482"/>
            <a:ext cx="6715125" cy="3073396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B2CC59-ED4B-46A2-918F-CCCB8E30B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366" y="-442595"/>
            <a:ext cx="5509611" cy="4300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A55C7-7D03-4F80-AA38-9CCDF9171E2B}"/>
              </a:ext>
            </a:extLst>
          </p:cNvPr>
          <p:cNvSpPr txBox="1"/>
          <p:nvPr/>
        </p:nvSpPr>
        <p:spPr>
          <a:xfrm>
            <a:off x="1304336" y="2551837"/>
            <a:ext cx="5391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4" descr="Friendly kids greeting each other waving hands and">
            <a:extLst>
              <a:ext uri="{FF2B5EF4-FFF2-40B4-BE49-F238E27FC236}">
                <a16:creationId xmlns:a16="http://schemas.microsoft.com/office/drawing/2014/main" id="{64CD5D87-F938-4828-AA99-39847F404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6931732" y="3589890"/>
            <a:ext cx="4171037" cy="30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720FFD-797D-4DFD-BD9A-3C7DE4F3490C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912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445280" y="1827539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24" name="图片 22">
            <a:extLst>
              <a:ext uri="{FF2B5EF4-FFF2-40B4-BE49-F238E27FC236}">
                <a16:creationId xmlns:a16="http://schemas.microsoft.com/office/drawing/2014/main" id="{6A71E56A-95C6-4E79-9D84-29B178256E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0" y="2561630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1FF43-0F47-4404-B5DB-A68CBB1503CC}"/>
              </a:ext>
            </a:extLst>
          </p:cNvPr>
          <p:cNvSpPr txBox="1"/>
          <p:nvPr/>
        </p:nvSpPr>
        <p:spPr>
          <a:xfrm>
            <a:off x="2147777" y="2478592"/>
            <a:ext cx="6722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8B47B1-A59D-43DA-8F6C-0785D27EE8FF}"/>
              </a:ext>
            </a:extLst>
          </p:cNvPr>
          <p:cNvSpPr txBox="1"/>
          <p:nvPr/>
        </p:nvSpPr>
        <p:spPr>
          <a:xfrm>
            <a:off x="0" y="636457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986670" y="3062176"/>
            <a:ext cx="52950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endParaRPr lang="en-US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522514" y="518427"/>
            <a:ext cx="1862513" cy="3970318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534268" y="-82500"/>
            <a:ext cx="51234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mã</a:t>
            </a:r>
            <a:endParaRPr lang="en-US" sz="3200" b="1" dirty="0">
              <a:solidFill>
                <a:schemeClr val="bg1"/>
              </a:solidFill>
              <a:latin typeface="Arial-Rounded"/>
              <a:ea typeface="Arial-Rounde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4F156-F79D-42DF-9A55-A330C95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743142"/>
            <a:ext cx="8599955" cy="2823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F403F-69F7-47BC-884D-3B27804F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3627097"/>
            <a:ext cx="8453758" cy="28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3706" y="2322693"/>
            <a:ext cx="498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Dê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cún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rừng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khi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quay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lạc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đường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F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3928E-CC32-49E8-A5D1-C3E1CF941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0" y="3878248"/>
            <a:ext cx="4026194" cy="303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6907" y="2069923"/>
            <a:ext cx="6538970" cy="889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Dê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đã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nói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gì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gặp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cô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hươu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lang="vi-VN" sz="4000" kern="0" dirty="0">
              <a:solidFill>
                <a:schemeClr val="accent6">
                  <a:lumMod val="50000"/>
                </a:schemeClr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2613" y="3027143"/>
            <a:ext cx="4708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- 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kia,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?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61867-22D8-4457-BE92-5283BEFDAD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-1" y="3540586"/>
            <a:ext cx="4322223" cy="338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0841" y="2306584"/>
            <a:ext cx="6543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5186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phật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ý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2E14F-9BB3-45DA-986F-552B77277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0" y="3790510"/>
            <a:ext cx="4482756" cy="315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633" y="1674674"/>
            <a:ext cx="446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7908" y="2846993"/>
            <a:ext cx="48570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Cún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rất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 “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Chào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bọn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qua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ạ?”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D889C-F7D4-4793-BB03-A427140874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4011007"/>
            <a:ext cx="4349664" cy="284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231</Words>
  <Application>Microsoft Office PowerPoint</Application>
  <PresentationFormat>Widescreen</PresentationFormat>
  <Paragraphs>38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黑体</vt:lpstr>
      <vt:lpstr>华文细黑</vt:lpstr>
      <vt:lpstr>Wingdings</vt:lpstr>
      <vt:lpstr>字魂59号-创粗黑</vt:lpstr>
      <vt:lpstr>Office Theme</vt:lpstr>
      <vt:lpstr>Office 主题​​</vt:lpstr>
      <vt:lpstr>1_Office 主题​​</vt:lpstr>
      <vt:lpstr>1_Office 主题</vt:lpstr>
      <vt:lpstr>千图网海量PPT模板www.58pic.com​​</vt:lpstr>
      <vt:lpstr>https://www.freeppt7.com</vt:lpstr>
      <vt:lpstr>2_Office 主题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2021-07-20T01:55:21Z</dcterms:created>
  <dcterms:modified xsi:type="dcterms:W3CDTF">2022-04-02T03:50:19Z</dcterms:modified>
</cp:coreProperties>
</file>