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  <p:sldMasterId id="2147483718" r:id="rId4"/>
    <p:sldMasterId id="2147483761" r:id="rId5"/>
    <p:sldMasterId id="2147483793" r:id="rId6"/>
    <p:sldMasterId id="2147483800" r:id="rId7"/>
    <p:sldMasterId id="2147483815" r:id="rId8"/>
  </p:sldMasterIdLst>
  <p:notesMasterIdLst>
    <p:notesMasterId r:id="rId21"/>
  </p:notesMasterIdLst>
  <p:sldIdLst>
    <p:sldId id="256" r:id="rId9"/>
    <p:sldId id="515" r:id="rId10"/>
    <p:sldId id="400" r:id="rId11"/>
    <p:sldId id="307" r:id="rId12"/>
    <p:sldId id="309" r:id="rId13"/>
    <p:sldId id="314" r:id="rId14"/>
    <p:sldId id="265" r:id="rId15"/>
    <p:sldId id="517" r:id="rId16"/>
    <p:sldId id="297" r:id="rId17"/>
    <p:sldId id="2007577070" r:id="rId18"/>
    <p:sldId id="286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1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5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40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49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402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28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22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98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5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71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6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34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1175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9249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7655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773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34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783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77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193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33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493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116343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9956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30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62691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126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67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930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58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001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689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402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416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8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5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45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06/08/2021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8438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0.pn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1.jpg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0.png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3.mp4"/><Relationship Id="rId7" Type="http://schemas.openxmlformats.org/officeDocument/2006/relationships/image" Target="../media/image58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B177B-88EE-4910-856C-CFF664F96BD6}"/>
              </a:ext>
            </a:extLst>
          </p:cNvPr>
          <p:cNvSpPr txBox="1"/>
          <p:nvPr/>
        </p:nvSpPr>
        <p:spPr>
          <a:xfrm>
            <a:off x="3805726" y="132616"/>
            <a:ext cx="569374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solidFill>
                  <a:schemeClr val="accent2"/>
                </a:solidFill>
                <a:latin typeface="+mj-lt"/>
              </a:rPr>
              <a:t>VIẾT ỨNG DỤNG</a:t>
            </a:r>
            <a:endParaRPr lang="en-US" sz="4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0B3A1-84BC-4DAB-BD0E-60A125B4E2CA}"/>
              </a:ext>
            </a:extLst>
          </p:cNvPr>
          <p:cNvSpPr txBox="1"/>
          <p:nvPr/>
        </p:nvSpPr>
        <p:spPr>
          <a:xfrm>
            <a:off x="1479308" y="2646895"/>
            <a:ext cx="10346579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hoa</a:t>
            </a:r>
            <a:r>
              <a:rPr lang="en-US" sz="2400" dirty="0">
                <a:latin typeface="+mj-lt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Khoảng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ghi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4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cao</a:t>
            </a:r>
            <a:r>
              <a:rPr lang="en-US" sz="2400" dirty="0">
                <a:latin typeface="+mj-lt"/>
              </a:rPr>
              <a:t> 2.5 li ?</a:t>
            </a:r>
            <a:endParaRPr lang="vi-VN" sz="24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56CB5D-27F7-44BE-9A86-453E81915D57}"/>
              </a:ext>
            </a:extLst>
          </p:cNvPr>
          <p:cNvGrpSpPr/>
          <p:nvPr/>
        </p:nvGrpSpPr>
        <p:grpSpPr>
          <a:xfrm>
            <a:off x="1230931" y="1311007"/>
            <a:ext cx="10294401" cy="1339973"/>
            <a:chOff x="-184059" y="2037168"/>
            <a:chExt cx="6856187" cy="7902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59B65B-80EF-4988-B61C-1B3CFCEC5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-184059" y="2037168"/>
              <a:ext cx="6111729" cy="7902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FA8723-DB70-4AA6-918A-08F8DADBA2CF}"/>
                </a:ext>
              </a:extLst>
            </p:cNvPr>
            <p:cNvSpPr txBox="1"/>
            <p:nvPr/>
          </p:nvSpPr>
          <p:spPr>
            <a:xfrm>
              <a:off x="36062" y="2134885"/>
              <a:ext cx="6636066" cy="614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λμ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Ğ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 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juū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giĈ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ι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ải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hǌ</a:t>
              </a:r>
              <a:r>
                <a:rPr lang="en-US" sz="36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25187B-6C60-44B0-9D98-D96A7B197601}"/>
              </a:ext>
            </a:extLst>
          </p:cNvPr>
          <p:cNvSpPr txBox="1"/>
          <p:nvPr/>
        </p:nvSpPr>
        <p:spPr>
          <a:xfrm>
            <a:off x="1561437" y="4274779"/>
            <a:ext cx="10346579" cy="576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BC8700-3AC8-47AC-AAD7-410E82AC8C04}"/>
              </a:ext>
            </a:extLst>
          </p:cNvPr>
          <p:cNvSpPr txBox="1"/>
          <p:nvPr/>
        </p:nvSpPr>
        <p:spPr>
          <a:xfrm>
            <a:off x="1561437" y="3120478"/>
            <a:ext cx="225853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ECEE9-7DD7-49D2-91BD-C361CEE4C5FA}"/>
              </a:ext>
            </a:extLst>
          </p:cNvPr>
          <p:cNvSpPr txBox="1"/>
          <p:nvPr/>
        </p:nvSpPr>
        <p:spPr>
          <a:xfrm>
            <a:off x="1561436" y="5320973"/>
            <a:ext cx="10346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b, 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65" y="912254"/>
            <a:ext cx="8011646" cy="52018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647" y="2435819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8198883" y="3645514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A8DA9-36E8-4AC4-A0AD-304F149E5000}"/>
              </a:ext>
            </a:extLst>
          </p:cNvPr>
          <p:cNvSpPr txBox="1"/>
          <p:nvPr/>
        </p:nvSpPr>
        <p:spPr>
          <a:xfrm>
            <a:off x="1309684" y="3428999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19352-74EE-412B-A038-4BDFD6BE9217}"/>
              </a:ext>
            </a:extLst>
          </p:cNvPr>
          <p:cNvSpPr txBox="1"/>
          <p:nvPr/>
        </p:nvSpPr>
        <p:spPr>
          <a:xfrm>
            <a:off x="925418" y="2435818"/>
            <a:ext cx="715443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6="http://schemas.microsoft.com/office/drawing/2014/main" xmlns:a14="http://schemas.microsoft.com/office/drawing/2010/main"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3E9E4-42FF-4DEC-8CF3-55925C2FAC1F}"/>
              </a:ext>
            </a:extLst>
          </p:cNvPr>
          <p:cNvSpPr txBox="1"/>
          <p:nvPr/>
        </p:nvSpPr>
        <p:spPr>
          <a:xfrm>
            <a:off x="2753832" y="2388409"/>
            <a:ext cx="7293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C30A8-A285-46F9-A757-FF94E63AD692}"/>
              </a:ext>
            </a:extLst>
          </p:cNvPr>
          <p:cNvSpPr txBox="1"/>
          <p:nvPr/>
        </p:nvSpPr>
        <p:spPr>
          <a:xfrm>
            <a:off x="4479494" y="325309"/>
            <a:ext cx="5693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 HOA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4AB54-A466-43FB-9BF6-978B0BF3C68A}"/>
              </a:ext>
            </a:extLst>
          </p:cNvPr>
          <p:cNvSpPr txBox="1"/>
          <p:nvPr/>
        </p:nvSpPr>
        <p:spPr>
          <a:xfrm>
            <a:off x="3497388" y="1048859"/>
            <a:ext cx="53658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F59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J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F59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63CF9-38FF-41C5-9F08-2D30702B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2811651" y="2099380"/>
            <a:ext cx="4334276" cy="3709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8FCB7-71A3-47C5-B269-33F86236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9" t="24511" r="13665" b="23243"/>
          <a:stretch/>
        </p:blipFill>
        <p:spPr>
          <a:xfrm>
            <a:off x="7213212" y="2579840"/>
            <a:ext cx="3194104" cy="3251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83E5D-0CB7-4D69-99CB-07612426F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1231" y="445454"/>
            <a:ext cx="1030707" cy="1653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DEC21-59AB-4717-BC5B-F40B44259D78}"/>
              </a:ext>
            </a:extLst>
          </p:cNvPr>
          <p:cNvSpPr txBox="1"/>
          <p:nvPr/>
        </p:nvSpPr>
        <p:spPr>
          <a:xfrm>
            <a:off x="1998921" y="5853111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Quan </a:t>
            </a:r>
            <a:r>
              <a:rPr lang="en-US" sz="2800" dirty="0" err="1">
                <a:solidFill>
                  <a:srgbClr val="FF0000"/>
                </a:solidFill>
              </a:rPr>
              <a:t>sát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chiều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kiểu</a:t>
            </a:r>
            <a:r>
              <a:rPr lang="en-US" sz="28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277AA-9ED8-4B3C-B953-741050874C08}"/>
              </a:ext>
            </a:extLst>
          </p:cNvPr>
          <p:cNvSpPr txBox="1"/>
          <p:nvPr/>
        </p:nvSpPr>
        <p:spPr>
          <a:xfrm>
            <a:off x="4479494" y="5882048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mấy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nét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620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J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573637" y="2241551"/>
            <a:ext cx="4334276" cy="370976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J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2A8F81-A72D-4D40-9177-B4ACE759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39" t="24511" r="13665" b="23243"/>
          <a:stretch/>
        </p:blipFill>
        <p:spPr>
          <a:xfrm>
            <a:off x="7226273" y="2251074"/>
            <a:ext cx="3194104" cy="3251286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226273" y="2760892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4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J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3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 5 nét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2AC7CFA4-FBD6-4754-BFA8-42CCB37AE9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643336" y="2129075"/>
            <a:ext cx="4334276" cy="3709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01791" y="127439"/>
            <a:ext cx="33884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 (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vừa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" name="Chữ M kiểu 2 co vua">
            <a:hlinkClick r:id="" action="ppaction://media"/>
            <a:extLst>
              <a:ext uri="{FF2B5EF4-FFF2-40B4-BE49-F238E27FC236}">
                <a16:creationId xmlns:a16="http://schemas.microsoft.com/office/drawing/2014/main" id="{5C04B7EC-9697-4569-BBEE-1876FC30E1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18" y="685765"/>
            <a:ext cx="10416363" cy="58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6D5ECD5-56D3-4131-B4EE-C780EABDB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7441" y="-327707"/>
            <a:ext cx="2334559" cy="2334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F362B-3B34-4694-A8B5-52FAA8E6A5EB}"/>
              </a:ext>
            </a:extLst>
          </p:cNvPr>
          <p:cNvSpPr txBox="1"/>
          <p:nvPr/>
        </p:nvSpPr>
        <p:spPr>
          <a:xfrm>
            <a:off x="2179950" y="-138223"/>
            <a:ext cx="7677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9F5900"/>
                </a:solidFill>
                <a:latin typeface="HP001 4 hàng" panose="020B0603050302020204" pitchFamily="34" charset="0"/>
              </a:rPr>
              <a:t>J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(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cỡ nhỏ)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C8D0B82-92ED-40B9-975A-FC1D06C8F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9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528" y="847796"/>
            <a:ext cx="10552490" cy="59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249</Words>
  <Application>Microsoft Office PowerPoint</Application>
  <PresentationFormat>Widescreen</PresentationFormat>
  <Paragraphs>42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等线</vt:lpstr>
      <vt:lpstr>HP001</vt:lpstr>
      <vt:lpstr>字魂59号-创粗黑</vt:lpstr>
      <vt:lpstr>.VnTime</vt:lpstr>
      <vt:lpstr>Arial</vt:lpstr>
      <vt:lpstr>Arial-Rounded</vt:lpstr>
      <vt:lpstr>Calibri</vt:lpstr>
      <vt:lpstr>HP001 4 hàng</vt:lpstr>
      <vt:lpstr>Times New Roman</vt:lpstr>
      <vt:lpstr>UTM Avo</vt:lpstr>
      <vt:lpstr>Office Theme</vt:lpstr>
      <vt:lpstr>Office 主题</vt:lpstr>
      <vt:lpstr>1_Office Theme</vt:lpstr>
      <vt:lpstr>1_Office 主题</vt:lpstr>
      <vt:lpstr>2_Office 主题</vt:lpstr>
      <vt:lpstr>1_https://www.freeppt7.com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38</cp:revision>
  <dcterms:created xsi:type="dcterms:W3CDTF">2021-07-20T01:55:21Z</dcterms:created>
  <dcterms:modified xsi:type="dcterms:W3CDTF">2021-08-06T10:20:12Z</dcterms:modified>
</cp:coreProperties>
</file>