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256" r:id="rId5"/>
    <p:sldId id="402" r:id="rId6"/>
    <p:sldId id="268" r:id="rId7"/>
    <p:sldId id="262" r:id="rId8"/>
    <p:sldId id="260" r:id="rId9"/>
    <p:sldId id="263" r:id="rId10"/>
    <p:sldId id="403" r:id="rId11"/>
    <p:sldId id="266" r:id="rId12"/>
    <p:sldId id="267" r:id="rId13"/>
    <p:sldId id="322" r:id="rId14"/>
    <p:sldId id="258" r:id="rId15"/>
    <p:sldId id="259" r:id="rId16"/>
    <p:sldId id="257" r:id="rId17"/>
    <p:sldId id="353" r:id="rId18"/>
    <p:sldId id="393" r:id="rId19"/>
    <p:sldId id="356" r:id="rId20"/>
    <p:sldId id="355" r:id="rId21"/>
    <p:sldId id="394" r:id="rId22"/>
    <p:sldId id="395" r:id="rId23"/>
    <p:sldId id="396" r:id="rId24"/>
    <p:sldId id="397" r:id="rId25"/>
    <p:sldId id="265" r:id="rId26"/>
    <p:sldId id="327" r:id="rId27"/>
    <p:sldId id="358" r:id="rId28"/>
    <p:sldId id="398" r:id="rId29"/>
    <p:sldId id="399" r:id="rId30"/>
    <p:sldId id="312" r:id="rId31"/>
    <p:sldId id="330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gif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2690040" y="2456120"/>
            <a:ext cx="16020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48020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err="1">
                <a:latin typeface="+mj-lt"/>
              </a:rPr>
              <a:t>vẻ</a:t>
            </a:r>
            <a:r>
              <a:rPr lang="en-US" sz="2600">
                <a:latin typeface="+mj-lt"/>
              </a:rPr>
              <a:t> </a:t>
            </a:r>
            <a:r>
              <a:rPr lang="en-US" sz="2600" smtClean="0">
                <a:latin typeface="+mj-lt"/>
              </a:rPr>
              <a:t>nói.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err="1">
                <a:latin typeface="+mj-lt"/>
              </a:rPr>
              <a:t>mã</a:t>
            </a:r>
            <a:r>
              <a:rPr lang="en-US" sz="2600" smtClean="0">
                <a:latin typeface="+mj-lt"/>
              </a:rPr>
              <a:t>:</a:t>
            </a:r>
            <a:endParaRPr lang="en-US" sz="2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738456" y="269880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535986" y="2693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454556" y="3378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9D29B-E292-4EA9-AF4C-4E7E03519DC6}"/>
              </a:ext>
            </a:extLst>
          </p:cNvPr>
          <p:cNvGrpSpPr/>
          <p:nvPr/>
        </p:nvGrpSpPr>
        <p:grpSpPr>
          <a:xfrm>
            <a:off x="8316760" y="3378048"/>
            <a:ext cx="175436" cy="470813"/>
            <a:chOff x="5551064" y="2181164"/>
            <a:chExt cx="175436" cy="470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72129D-A726-4015-9DCC-98C88642AE92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01C41-5CE9-45B5-B693-FA6B324D2E7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33A586-748F-4DE6-ADDB-6448F489943C}"/>
              </a:ext>
            </a:extLst>
          </p:cNvPr>
          <p:cNvCxnSpPr/>
          <p:nvPr/>
        </p:nvCxnSpPr>
        <p:spPr>
          <a:xfrm flipH="1">
            <a:off x="9321156" y="269304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030517" y="417429"/>
            <a:ext cx="283185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942292" y="371575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336256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err="1">
                <a:latin typeface="+mj-lt"/>
              </a:rPr>
              <a:t>vẻ</a:t>
            </a:r>
            <a:r>
              <a:rPr lang="en-US" sz="2600">
                <a:latin typeface="+mj-lt"/>
              </a:rPr>
              <a:t> </a:t>
            </a:r>
            <a:r>
              <a:rPr lang="en-US" sz="2600" smtClean="0">
                <a:latin typeface="+mj-lt"/>
              </a:rPr>
              <a:t>nói.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692430" y="42017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1999250" y="2186272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467622" y="4232625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555007" y="3630254"/>
            <a:ext cx="5403363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2394</Words>
  <Application>Microsoft Office PowerPoint</Application>
  <PresentationFormat>Widescreen</PresentationFormat>
  <Paragraphs>192</Paragraphs>
  <Slides>29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13</cp:revision>
  <dcterms:created xsi:type="dcterms:W3CDTF">2021-07-20T01:55:21Z</dcterms:created>
  <dcterms:modified xsi:type="dcterms:W3CDTF">2022-04-02T03:49:55Z</dcterms:modified>
</cp:coreProperties>
</file>