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301" r:id="rId3"/>
    <p:sldId id="302" r:id="rId4"/>
    <p:sldId id="303" r:id="rId5"/>
    <p:sldId id="304" r:id="rId6"/>
    <p:sldId id="305" r:id="rId7"/>
    <p:sldId id="306" r:id="rId8"/>
    <p:sldId id="258" r:id="rId9"/>
    <p:sldId id="259" r:id="rId10"/>
    <p:sldId id="260" r:id="rId11"/>
    <p:sldId id="307" r:id="rId12"/>
    <p:sldId id="309" r:id="rId13"/>
    <p:sldId id="308" r:id="rId14"/>
    <p:sldId id="263" r:id="rId15"/>
    <p:sldId id="299" r:id="rId16"/>
    <p:sldId id="264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2A51A"/>
    <a:srgbClr val="F6D7E2"/>
    <a:srgbClr val="67CBDA"/>
    <a:srgbClr val="D7EFF9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0" autoAdjust="0"/>
    <p:restoredTop sz="93066" autoAdjust="0"/>
  </p:normalViewPr>
  <p:slideViewPr>
    <p:cSldViewPr>
      <p:cViewPr varScale="1">
        <p:scale>
          <a:sx n="68" d="100"/>
          <a:sy n="68" d="100"/>
        </p:scale>
        <p:origin x="840" y="72"/>
      </p:cViewPr>
      <p:guideLst>
        <p:guide orient="horz" pos="2160"/>
        <p:guide pos="3841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F5135-5644-4D57-B0F1-D1CFD66EC0CD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24FD3-FCB6-4473-9DC3-05F52CFB0C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972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24FD3-FCB6-4473-9DC3-05F52CFB0CAF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3118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4FD3-FCB6-4473-9DC3-05F52CFB0CAF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61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4FD3-FCB6-4473-9DC3-05F52CFB0CAF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0165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4FD3-FCB6-4473-9DC3-05F52CFB0CAF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92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924FD3-FCB6-4473-9DC3-05F52CFB0CAF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4838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463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368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7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007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78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860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205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20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699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8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12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A4CA2-F38B-495F-B242-5C70804963B9}" type="datetimeFigureOut">
              <a:rPr lang="vi-VN" smtClean="0"/>
              <a:t>02/04/2022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81148-1EAE-46C9-84C6-40E41399AE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1222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.png"/><Relationship Id="rId10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openxmlformats.org/officeDocument/2006/relationships/image" Target="../media/image6.png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slide" Target="slide4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gif"/><Relationship Id="rId4" Type="http://schemas.openxmlformats.org/officeDocument/2006/relationships/audio" Target="../media/media2.mp3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776" y="1700808"/>
            <a:ext cx="403244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04" y="4581128"/>
            <a:ext cx="3196759" cy="28190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1464"/>
            <a:ext cx="1255730" cy="146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8372" y="422947"/>
            <a:ext cx="11986683" cy="635000"/>
            <a:chOff x="1253941" y="554838"/>
            <a:chExt cx="11986683" cy="635000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33591" y="554838"/>
              <a:ext cx="11207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" name="Straight Connector 19"/>
          <p:cNvCxnSpPr>
            <a:cxnSpLocks/>
          </p:cNvCxnSpPr>
          <p:nvPr/>
        </p:nvCxnSpPr>
        <p:spPr>
          <a:xfrm>
            <a:off x="1043902" y="984921"/>
            <a:ext cx="979963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2D070F4-FA7F-4FAB-A492-E359780F0BC2}"/>
              </a:ext>
            </a:extLst>
          </p:cNvPr>
          <p:cNvSpPr txBox="1"/>
          <p:nvPr/>
        </p:nvSpPr>
        <p:spPr>
          <a:xfrm>
            <a:off x="473874" y="1484784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Mẫu</a:t>
            </a:r>
            <a:r>
              <a:rPr lang="en-US" sz="3200" b="1" u="sng" dirty="0"/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74E942-EA24-499C-929D-48EED780EE7A}"/>
              </a:ext>
            </a:extLst>
          </p:cNvPr>
          <p:cNvSpPr txBox="1"/>
          <p:nvPr/>
        </p:nvSpPr>
        <p:spPr>
          <a:xfrm>
            <a:off x="489497" y="2521455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415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9ABDCC-92E2-4FA0-BB38-7B6583380771}"/>
              </a:ext>
            </a:extLst>
          </p:cNvPr>
          <p:cNvSpPr txBox="1"/>
          <p:nvPr/>
        </p:nvSpPr>
        <p:spPr>
          <a:xfrm>
            <a:off x="6352458" y="2521454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dirty="0" err="1"/>
              <a:t>viết</a:t>
            </a:r>
            <a:r>
              <a:rPr lang="en-US" sz="3200" dirty="0"/>
              <a:t> 415 =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8B2946-527E-4436-A7E8-4EDAABD6FBCF}"/>
              </a:ext>
            </a:extLst>
          </p:cNvPr>
          <p:cNvSpPr txBox="1"/>
          <p:nvPr/>
        </p:nvSpPr>
        <p:spPr>
          <a:xfrm>
            <a:off x="2240167" y="2501651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 </a:t>
            </a:r>
            <a:r>
              <a:rPr lang="en-US" sz="3200" dirty="0" err="1"/>
              <a:t>trăm</a:t>
            </a:r>
            <a:r>
              <a:rPr lang="en-US" sz="3200" dirty="0"/>
              <a:t> 1 </a:t>
            </a:r>
            <a:r>
              <a:rPr lang="en-US" sz="3200" dirty="0" err="1"/>
              <a:t>chục</a:t>
            </a:r>
            <a:r>
              <a:rPr lang="en-US" sz="3200" dirty="0"/>
              <a:t> 5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2247C7F-2633-4613-B86D-7B04CD62D965}"/>
              </a:ext>
            </a:extLst>
          </p:cNvPr>
          <p:cNvSpPr txBox="1"/>
          <p:nvPr/>
        </p:nvSpPr>
        <p:spPr>
          <a:xfrm>
            <a:off x="8944746" y="2501650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400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93AFF7-9FD7-49BF-AD22-53E147F3D1A4}"/>
              </a:ext>
            </a:extLst>
          </p:cNvPr>
          <p:cNvSpPr txBox="1"/>
          <p:nvPr/>
        </p:nvSpPr>
        <p:spPr>
          <a:xfrm>
            <a:off x="9823641" y="2501649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+ 10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B24418-335D-4158-96A8-85CE7F04B424}"/>
              </a:ext>
            </a:extLst>
          </p:cNvPr>
          <p:cNvSpPr txBox="1"/>
          <p:nvPr/>
        </p:nvSpPr>
        <p:spPr>
          <a:xfrm>
            <a:off x="10843535" y="2501648"/>
            <a:ext cx="880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 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DE3A7B6-FB28-4D44-9639-ADA605192C17}"/>
              </a:ext>
            </a:extLst>
          </p:cNvPr>
          <p:cNvSpPr txBox="1"/>
          <p:nvPr/>
        </p:nvSpPr>
        <p:spPr>
          <a:xfrm>
            <a:off x="489497" y="3810733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820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1B9C0AF-A061-493E-965B-D692A9312BA9}"/>
              </a:ext>
            </a:extLst>
          </p:cNvPr>
          <p:cNvSpPr txBox="1"/>
          <p:nvPr/>
        </p:nvSpPr>
        <p:spPr>
          <a:xfrm>
            <a:off x="6352458" y="3810732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dirty="0" err="1"/>
              <a:t>viết</a:t>
            </a:r>
            <a:r>
              <a:rPr lang="en-US" sz="3200" dirty="0"/>
              <a:t> 820 =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E687BB-0DA2-4291-B096-34FFFD697D1F}"/>
              </a:ext>
            </a:extLst>
          </p:cNvPr>
          <p:cNvSpPr txBox="1"/>
          <p:nvPr/>
        </p:nvSpPr>
        <p:spPr>
          <a:xfrm>
            <a:off x="2240167" y="3790929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 </a:t>
            </a:r>
            <a:r>
              <a:rPr lang="en-US" sz="3200" dirty="0" err="1"/>
              <a:t>trăm</a:t>
            </a:r>
            <a:r>
              <a:rPr lang="en-US" sz="3200" dirty="0"/>
              <a:t> 2 </a:t>
            </a:r>
            <a:r>
              <a:rPr lang="en-US" sz="3200" dirty="0" err="1"/>
              <a:t>chục</a:t>
            </a:r>
            <a:r>
              <a:rPr lang="en-US" sz="3200" dirty="0"/>
              <a:t> 0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3156A13-0734-4D6B-A98D-E98A689C183A}"/>
              </a:ext>
            </a:extLst>
          </p:cNvPr>
          <p:cNvSpPr txBox="1"/>
          <p:nvPr/>
        </p:nvSpPr>
        <p:spPr>
          <a:xfrm>
            <a:off x="8944746" y="379092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800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B0018E-E28D-413A-8D19-8AD604D865F0}"/>
              </a:ext>
            </a:extLst>
          </p:cNvPr>
          <p:cNvSpPr txBox="1"/>
          <p:nvPr/>
        </p:nvSpPr>
        <p:spPr>
          <a:xfrm>
            <a:off x="9796505" y="3790927"/>
            <a:ext cx="9941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D6B3DD5-E4CF-46B7-BE5C-0AD8087E473B}"/>
              </a:ext>
            </a:extLst>
          </p:cNvPr>
          <p:cNvSpPr txBox="1"/>
          <p:nvPr/>
        </p:nvSpPr>
        <p:spPr>
          <a:xfrm>
            <a:off x="489497" y="5241273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709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4C70E70-6C2B-4386-A01F-312739E715A8}"/>
              </a:ext>
            </a:extLst>
          </p:cNvPr>
          <p:cNvSpPr txBox="1"/>
          <p:nvPr/>
        </p:nvSpPr>
        <p:spPr>
          <a:xfrm>
            <a:off x="6352458" y="5241272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dirty="0" err="1"/>
              <a:t>viết</a:t>
            </a:r>
            <a:r>
              <a:rPr lang="en-US" sz="3200" dirty="0"/>
              <a:t> 709 =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994047-1C8C-4B5F-B800-2580332F97AC}"/>
              </a:ext>
            </a:extLst>
          </p:cNvPr>
          <p:cNvSpPr txBox="1"/>
          <p:nvPr/>
        </p:nvSpPr>
        <p:spPr>
          <a:xfrm>
            <a:off x="2240167" y="5221469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 </a:t>
            </a:r>
            <a:r>
              <a:rPr lang="en-US" sz="3200" dirty="0" err="1"/>
              <a:t>trăm</a:t>
            </a:r>
            <a:r>
              <a:rPr lang="en-US" sz="3200" dirty="0"/>
              <a:t> 0 </a:t>
            </a:r>
            <a:r>
              <a:rPr lang="en-US" sz="3200" dirty="0" err="1"/>
              <a:t>chục</a:t>
            </a:r>
            <a:r>
              <a:rPr lang="en-US" sz="3200" dirty="0"/>
              <a:t> 9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A37F53-25D8-447F-A785-37E12A1112C7}"/>
              </a:ext>
            </a:extLst>
          </p:cNvPr>
          <p:cNvSpPr txBox="1"/>
          <p:nvPr/>
        </p:nvSpPr>
        <p:spPr>
          <a:xfrm>
            <a:off x="8944746" y="522146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700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90DCA30-FA0B-4A36-8C7F-E25D4DC025AF}"/>
              </a:ext>
            </a:extLst>
          </p:cNvPr>
          <p:cNvSpPr txBox="1"/>
          <p:nvPr/>
        </p:nvSpPr>
        <p:spPr>
          <a:xfrm>
            <a:off x="9796505" y="5221467"/>
            <a:ext cx="766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+ 9</a:t>
            </a:r>
          </a:p>
        </p:txBody>
      </p:sp>
    </p:spTree>
    <p:extLst>
      <p:ext uri="{BB962C8B-B14F-4D97-AF65-F5344CB8AC3E}">
        <p14:creationId xmlns:p14="http://schemas.microsoft.com/office/powerpoint/2010/main" val="654690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1464F28-ECAC-48DD-8960-F35BE79089FE}"/>
              </a:ext>
            </a:extLst>
          </p:cNvPr>
          <p:cNvSpPr txBox="1"/>
          <p:nvPr/>
        </p:nvSpPr>
        <p:spPr>
          <a:xfrm>
            <a:off x="442847" y="258922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357 </a:t>
            </a:r>
            <a:r>
              <a:rPr lang="en-US" sz="3200" dirty="0" err="1">
                <a:solidFill>
                  <a:srgbClr val="0000FF"/>
                </a:solidFill>
              </a:rPr>
              <a:t>gồm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C8CC2-5233-4DE6-957D-06086761DC2D}"/>
              </a:ext>
            </a:extLst>
          </p:cNvPr>
          <p:cNvSpPr txBox="1"/>
          <p:nvPr/>
        </p:nvSpPr>
        <p:spPr>
          <a:xfrm>
            <a:off x="6305808" y="2589225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, ta </a:t>
            </a:r>
            <a:r>
              <a:rPr lang="en-US" sz="3200" dirty="0" err="1">
                <a:solidFill>
                  <a:srgbClr val="0000FF"/>
                </a:solidFill>
              </a:rPr>
              <a:t>viết</a:t>
            </a:r>
            <a:r>
              <a:rPr lang="en-US" sz="3200" dirty="0">
                <a:solidFill>
                  <a:srgbClr val="0000FF"/>
                </a:solidFill>
              </a:rPr>
              <a:t> 357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736FF-3D20-43EC-B891-62C312E06BB3}"/>
              </a:ext>
            </a:extLst>
          </p:cNvPr>
          <p:cNvSpPr txBox="1"/>
          <p:nvPr/>
        </p:nvSpPr>
        <p:spPr>
          <a:xfrm>
            <a:off x="2193517" y="2569422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 </a:t>
            </a:r>
            <a:r>
              <a:rPr lang="en-US" sz="3200" dirty="0" err="1">
                <a:solidFill>
                  <a:srgbClr val="0000FF"/>
                </a:solidFill>
              </a:rPr>
              <a:t>trăm</a:t>
            </a:r>
            <a:r>
              <a:rPr lang="en-US" sz="3200" dirty="0">
                <a:solidFill>
                  <a:srgbClr val="0000FF"/>
                </a:solidFill>
              </a:rPr>
              <a:t> 5 </a:t>
            </a:r>
            <a:r>
              <a:rPr lang="en-US" sz="3200" dirty="0" err="1">
                <a:solidFill>
                  <a:srgbClr val="0000FF"/>
                </a:solidFill>
              </a:rPr>
              <a:t>chục</a:t>
            </a:r>
            <a:r>
              <a:rPr lang="en-US" sz="3200" dirty="0">
                <a:solidFill>
                  <a:srgbClr val="0000FF"/>
                </a:solidFill>
              </a:rPr>
              <a:t> 7 </a:t>
            </a:r>
            <a:r>
              <a:rPr lang="en-US" sz="3200" dirty="0" err="1">
                <a:solidFill>
                  <a:srgbClr val="0000FF"/>
                </a:solidFill>
              </a:rPr>
              <a:t>đơn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vị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B1F4B-CB70-41D3-91B0-2103C67335C2}"/>
              </a:ext>
            </a:extLst>
          </p:cNvPr>
          <p:cNvSpPr txBox="1"/>
          <p:nvPr/>
        </p:nvSpPr>
        <p:spPr>
          <a:xfrm>
            <a:off x="8898096" y="2569421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300 + 50 + 7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FBB59-25D1-41AA-AFFA-70DF01794AE4}"/>
              </a:ext>
            </a:extLst>
          </p:cNvPr>
          <p:cNvSpPr txBox="1"/>
          <p:nvPr/>
        </p:nvSpPr>
        <p:spPr>
          <a:xfrm>
            <a:off x="442847" y="360740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303 </a:t>
            </a:r>
            <a:r>
              <a:rPr lang="en-US" sz="3200" dirty="0" err="1">
                <a:solidFill>
                  <a:srgbClr val="0000FF"/>
                </a:solidFill>
              </a:rPr>
              <a:t>gồm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58C69-831A-4EF9-907F-BCD94888473C}"/>
              </a:ext>
            </a:extLst>
          </p:cNvPr>
          <p:cNvSpPr txBox="1"/>
          <p:nvPr/>
        </p:nvSpPr>
        <p:spPr>
          <a:xfrm>
            <a:off x="6305808" y="3607407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, ta </a:t>
            </a:r>
            <a:r>
              <a:rPr lang="en-US" sz="3200" dirty="0" err="1">
                <a:solidFill>
                  <a:srgbClr val="0000FF"/>
                </a:solidFill>
              </a:rPr>
              <a:t>viết</a:t>
            </a:r>
            <a:r>
              <a:rPr lang="en-US" sz="3200" dirty="0">
                <a:solidFill>
                  <a:srgbClr val="0000FF"/>
                </a:solidFill>
              </a:rPr>
              <a:t> 303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ECFF3-AD25-419C-89CE-BDB31977440E}"/>
              </a:ext>
            </a:extLst>
          </p:cNvPr>
          <p:cNvSpPr txBox="1"/>
          <p:nvPr/>
        </p:nvSpPr>
        <p:spPr>
          <a:xfrm>
            <a:off x="2193517" y="3587604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 </a:t>
            </a:r>
            <a:r>
              <a:rPr lang="en-US" sz="3200" dirty="0" err="1">
                <a:solidFill>
                  <a:srgbClr val="0000FF"/>
                </a:solidFill>
              </a:rPr>
              <a:t>trăm</a:t>
            </a:r>
            <a:r>
              <a:rPr lang="en-US" sz="3200" dirty="0">
                <a:solidFill>
                  <a:srgbClr val="0000FF"/>
                </a:solidFill>
              </a:rPr>
              <a:t> 0 </a:t>
            </a:r>
            <a:r>
              <a:rPr lang="en-US" sz="3200" dirty="0" err="1">
                <a:solidFill>
                  <a:srgbClr val="0000FF"/>
                </a:solidFill>
              </a:rPr>
              <a:t>chục</a:t>
            </a:r>
            <a:r>
              <a:rPr lang="en-US" sz="3200" dirty="0">
                <a:solidFill>
                  <a:srgbClr val="0000FF"/>
                </a:solidFill>
              </a:rPr>
              <a:t> 3 </a:t>
            </a:r>
            <a:r>
              <a:rPr lang="en-US" sz="3200" dirty="0" err="1">
                <a:solidFill>
                  <a:srgbClr val="0000FF"/>
                </a:solidFill>
              </a:rPr>
              <a:t>đơn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vị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A70B9-1919-42B9-8F03-E9FC93F4A3BE}"/>
              </a:ext>
            </a:extLst>
          </p:cNvPr>
          <p:cNvSpPr txBox="1"/>
          <p:nvPr/>
        </p:nvSpPr>
        <p:spPr>
          <a:xfrm>
            <a:off x="8898096" y="3587603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300 + 3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8E041F-48C4-4870-B8F8-BD79600FFAEA}"/>
              </a:ext>
            </a:extLst>
          </p:cNvPr>
          <p:cNvSpPr txBox="1"/>
          <p:nvPr/>
        </p:nvSpPr>
        <p:spPr>
          <a:xfrm>
            <a:off x="413606" y="4641252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920 </a:t>
            </a:r>
            <a:r>
              <a:rPr lang="en-US" sz="3200" dirty="0" err="1">
                <a:solidFill>
                  <a:srgbClr val="0000FF"/>
                </a:solidFill>
              </a:rPr>
              <a:t>gồm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1AD342-CB01-4610-9E60-4E1D0513333A}"/>
              </a:ext>
            </a:extLst>
          </p:cNvPr>
          <p:cNvSpPr txBox="1"/>
          <p:nvPr/>
        </p:nvSpPr>
        <p:spPr>
          <a:xfrm>
            <a:off x="6276567" y="4641251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, ta </a:t>
            </a:r>
            <a:r>
              <a:rPr lang="en-US" sz="3200" dirty="0" err="1">
                <a:solidFill>
                  <a:srgbClr val="0000FF"/>
                </a:solidFill>
              </a:rPr>
              <a:t>viết</a:t>
            </a:r>
            <a:r>
              <a:rPr lang="en-US" sz="3200" dirty="0">
                <a:solidFill>
                  <a:srgbClr val="0000FF"/>
                </a:solidFill>
              </a:rPr>
              <a:t> 920 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81B87E-78F4-4CAC-85D3-1761B6CEB604}"/>
              </a:ext>
            </a:extLst>
          </p:cNvPr>
          <p:cNvSpPr txBox="1"/>
          <p:nvPr/>
        </p:nvSpPr>
        <p:spPr>
          <a:xfrm>
            <a:off x="2164276" y="4621448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9 </a:t>
            </a:r>
            <a:r>
              <a:rPr lang="en-US" sz="3200" dirty="0" err="1">
                <a:solidFill>
                  <a:srgbClr val="0000FF"/>
                </a:solidFill>
              </a:rPr>
              <a:t>trăm</a:t>
            </a:r>
            <a:r>
              <a:rPr lang="en-US" sz="3200" dirty="0">
                <a:solidFill>
                  <a:srgbClr val="0000FF"/>
                </a:solidFill>
              </a:rPr>
              <a:t> 2 </a:t>
            </a:r>
            <a:r>
              <a:rPr lang="en-US" sz="3200" dirty="0" err="1">
                <a:solidFill>
                  <a:srgbClr val="0000FF"/>
                </a:solidFill>
              </a:rPr>
              <a:t>chục</a:t>
            </a:r>
            <a:r>
              <a:rPr lang="en-US" sz="3200" dirty="0">
                <a:solidFill>
                  <a:srgbClr val="0000FF"/>
                </a:solidFill>
              </a:rPr>
              <a:t> 0 </a:t>
            </a:r>
            <a:r>
              <a:rPr lang="en-US" sz="3200" dirty="0" err="1">
                <a:solidFill>
                  <a:srgbClr val="0000FF"/>
                </a:solidFill>
              </a:rPr>
              <a:t>đơn</a:t>
            </a:r>
            <a:r>
              <a:rPr lang="en-US" sz="3200" dirty="0">
                <a:solidFill>
                  <a:srgbClr val="0000FF"/>
                </a:solidFill>
              </a:rPr>
              <a:t> </a:t>
            </a:r>
            <a:r>
              <a:rPr lang="en-US" sz="3200" dirty="0" err="1">
                <a:solidFill>
                  <a:srgbClr val="0000FF"/>
                </a:solidFill>
              </a:rPr>
              <a:t>vị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D6A1A-2A25-48B9-9039-C45B6BF751B3}"/>
              </a:ext>
            </a:extLst>
          </p:cNvPr>
          <p:cNvSpPr txBox="1"/>
          <p:nvPr/>
        </p:nvSpPr>
        <p:spPr>
          <a:xfrm>
            <a:off x="8868855" y="4621447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900 + 20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AB93D7-1EB9-4FBF-808A-260DB7C50E97}"/>
              </a:ext>
            </a:extLst>
          </p:cNvPr>
          <p:cNvGrpSpPr/>
          <p:nvPr/>
        </p:nvGrpSpPr>
        <p:grpSpPr>
          <a:xfrm>
            <a:off x="238372" y="379914"/>
            <a:ext cx="12012563" cy="678033"/>
            <a:chOff x="1253941" y="511805"/>
            <a:chExt cx="12012563" cy="6780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ADE37F-E63A-4973-8B69-C9DF8E70340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A6812E3-F3FB-437A-9301-FB1FA3B793B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653D6A8-0D12-4368-BE8E-0CD38C33B15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3FA401-5A19-4099-A678-12EE3DE4FDE3}"/>
                </a:ext>
              </a:extLst>
            </p:cNvPr>
            <p:cNvSpPr txBox="1"/>
            <p:nvPr/>
          </p:nvSpPr>
          <p:spPr>
            <a:xfrm>
              <a:off x="2059471" y="511805"/>
              <a:ext cx="11207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7EF46A-18A4-40F1-8946-61EBDF121EB9}"/>
              </a:ext>
            </a:extLst>
          </p:cNvPr>
          <p:cNvCxnSpPr>
            <a:cxnSpLocks/>
          </p:cNvCxnSpPr>
          <p:nvPr/>
        </p:nvCxnSpPr>
        <p:spPr>
          <a:xfrm>
            <a:off x="1043902" y="984921"/>
            <a:ext cx="96158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635FA0-3003-49D0-AA8D-14C4CFF8EB69}"/>
              </a:ext>
            </a:extLst>
          </p:cNvPr>
          <p:cNvSpPr txBox="1"/>
          <p:nvPr/>
        </p:nvSpPr>
        <p:spPr>
          <a:xfrm>
            <a:off x="473874" y="1484784"/>
            <a:ext cx="1300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err="1"/>
              <a:t>Ví</a:t>
            </a:r>
            <a:r>
              <a:rPr lang="en-US" sz="3200" b="1" u="sng" dirty="0"/>
              <a:t> </a:t>
            </a:r>
            <a:r>
              <a:rPr lang="en-US" sz="3200" b="1" u="sng" dirty="0" err="1"/>
              <a:t>dụ</a:t>
            </a:r>
            <a:r>
              <a:rPr lang="en-US" sz="3200" b="1" u="sng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4234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1464F28-ECAC-48DD-8960-F35BE79089FE}"/>
              </a:ext>
            </a:extLst>
          </p:cNvPr>
          <p:cNvSpPr txBox="1"/>
          <p:nvPr/>
        </p:nvSpPr>
        <p:spPr>
          <a:xfrm>
            <a:off x="665087" y="2844226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683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C8CC2-5233-4DE6-957D-06086761DC2D}"/>
              </a:ext>
            </a:extLst>
          </p:cNvPr>
          <p:cNvSpPr txBox="1"/>
          <p:nvPr/>
        </p:nvSpPr>
        <p:spPr>
          <a:xfrm>
            <a:off x="6528048" y="2844225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err="1"/>
              <a:t>viết</a:t>
            </a:r>
            <a:r>
              <a:rPr lang="en-US" sz="3200"/>
              <a:t> </a:t>
            </a:r>
            <a:r>
              <a:rPr lang="en-US" sz="3200" smtClean="0"/>
              <a:t>683 </a:t>
            </a:r>
            <a:r>
              <a:rPr lang="en-US" sz="3200" dirty="0"/>
              <a:t>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4736FF-3D20-43EC-B891-62C312E06BB3}"/>
              </a:ext>
            </a:extLst>
          </p:cNvPr>
          <p:cNvSpPr txBox="1"/>
          <p:nvPr/>
        </p:nvSpPr>
        <p:spPr>
          <a:xfrm>
            <a:off x="2415757" y="2824422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</a:t>
            </a:r>
            <a:r>
              <a:rPr lang="en-US" sz="3200" smtClean="0"/>
              <a:t> </a:t>
            </a:r>
            <a:r>
              <a:rPr lang="en-US" sz="3200" err="1"/>
              <a:t>trăm</a:t>
            </a:r>
            <a:r>
              <a:rPr lang="en-US" sz="3200"/>
              <a:t> </a:t>
            </a:r>
            <a:r>
              <a:rPr lang="en-US" sz="3200" smtClean="0"/>
              <a:t>8 </a:t>
            </a:r>
            <a:r>
              <a:rPr lang="en-US" sz="3200" err="1"/>
              <a:t>chục</a:t>
            </a:r>
            <a:r>
              <a:rPr lang="en-US" sz="3200"/>
              <a:t> </a:t>
            </a:r>
            <a:r>
              <a:rPr lang="en-US" sz="3200" smtClean="0"/>
              <a:t>3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1B1F4B-CB70-41D3-91B0-2103C67335C2}"/>
              </a:ext>
            </a:extLst>
          </p:cNvPr>
          <p:cNvSpPr txBox="1"/>
          <p:nvPr/>
        </p:nvSpPr>
        <p:spPr>
          <a:xfrm>
            <a:off x="9120336" y="2824421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6</a:t>
            </a:r>
            <a:r>
              <a:rPr lang="en-US" sz="3200" smtClean="0"/>
              <a:t>00 </a:t>
            </a:r>
            <a:r>
              <a:rPr lang="en-US" sz="3200"/>
              <a:t>+ </a:t>
            </a:r>
            <a:r>
              <a:rPr lang="en-US" sz="3200" smtClean="0"/>
              <a:t>80 </a:t>
            </a:r>
            <a:r>
              <a:rPr lang="en-US" sz="3200"/>
              <a:t>+ </a:t>
            </a:r>
            <a:r>
              <a:rPr lang="en-US" sz="3200" smtClean="0"/>
              <a:t>3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FBB59-25D1-41AA-AFFA-70DF01794AE4}"/>
              </a:ext>
            </a:extLst>
          </p:cNvPr>
          <p:cNvSpPr txBox="1"/>
          <p:nvPr/>
        </p:nvSpPr>
        <p:spPr>
          <a:xfrm>
            <a:off x="665087" y="3862408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127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358C69-831A-4EF9-907F-BCD94888473C}"/>
              </a:ext>
            </a:extLst>
          </p:cNvPr>
          <p:cNvSpPr txBox="1"/>
          <p:nvPr/>
        </p:nvSpPr>
        <p:spPr>
          <a:xfrm>
            <a:off x="6528048" y="3862407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err="1"/>
              <a:t>viết</a:t>
            </a:r>
            <a:r>
              <a:rPr lang="en-US" sz="3200"/>
              <a:t> </a:t>
            </a:r>
            <a:r>
              <a:rPr lang="en-US" sz="3200" smtClean="0"/>
              <a:t>127 </a:t>
            </a:r>
            <a:r>
              <a:rPr lang="en-US" sz="3200" dirty="0"/>
              <a:t>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CECFF3-AD25-419C-89CE-BDB31977440E}"/>
              </a:ext>
            </a:extLst>
          </p:cNvPr>
          <p:cNvSpPr txBox="1"/>
          <p:nvPr/>
        </p:nvSpPr>
        <p:spPr>
          <a:xfrm>
            <a:off x="2415757" y="3842604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smtClean="0"/>
              <a:t> </a:t>
            </a:r>
            <a:r>
              <a:rPr lang="en-US" sz="3200" err="1"/>
              <a:t>trăm</a:t>
            </a:r>
            <a:r>
              <a:rPr lang="en-US" sz="3200"/>
              <a:t> </a:t>
            </a:r>
            <a:r>
              <a:rPr lang="en-US" sz="3200" smtClean="0"/>
              <a:t>2 </a:t>
            </a:r>
            <a:r>
              <a:rPr lang="en-US" sz="3200" err="1"/>
              <a:t>chục</a:t>
            </a:r>
            <a:r>
              <a:rPr lang="en-US" sz="3200"/>
              <a:t> </a:t>
            </a:r>
            <a:r>
              <a:rPr lang="en-US" sz="3200" smtClean="0"/>
              <a:t>7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5A70B9-1919-42B9-8F03-E9FC93F4A3BE}"/>
              </a:ext>
            </a:extLst>
          </p:cNvPr>
          <p:cNvSpPr txBox="1"/>
          <p:nvPr/>
        </p:nvSpPr>
        <p:spPr>
          <a:xfrm>
            <a:off x="9120336" y="3842603"/>
            <a:ext cx="2486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smtClean="0"/>
              <a:t>00 </a:t>
            </a:r>
            <a:r>
              <a:rPr lang="en-US" sz="3200"/>
              <a:t>+ </a:t>
            </a:r>
            <a:r>
              <a:rPr lang="en-US" sz="3200" smtClean="0"/>
              <a:t>20 + 7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8E041F-48C4-4870-B8F8-BD79600FFAEA}"/>
              </a:ext>
            </a:extLst>
          </p:cNvPr>
          <p:cNvSpPr txBox="1"/>
          <p:nvPr/>
        </p:nvSpPr>
        <p:spPr>
          <a:xfrm>
            <a:off x="635846" y="4896252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303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1AD342-CB01-4610-9E60-4E1D0513333A}"/>
              </a:ext>
            </a:extLst>
          </p:cNvPr>
          <p:cNvSpPr txBox="1"/>
          <p:nvPr/>
        </p:nvSpPr>
        <p:spPr>
          <a:xfrm>
            <a:off x="6498807" y="4896251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err="1"/>
              <a:t>viết</a:t>
            </a:r>
            <a:r>
              <a:rPr lang="en-US" sz="3200"/>
              <a:t> </a:t>
            </a:r>
            <a:r>
              <a:rPr lang="en-US" sz="3200" smtClean="0"/>
              <a:t>303 </a:t>
            </a:r>
            <a:r>
              <a:rPr lang="en-US" sz="3200" dirty="0"/>
              <a:t>=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81B87E-78F4-4CAC-85D3-1761B6CEB604}"/>
              </a:ext>
            </a:extLst>
          </p:cNvPr>
          <p:cNvSpPr txBox="1"/>
          <p:nvPr/>
        </p:nvSpPr>
        <p:spPr>
          <a:xfrm>
            <a:off x="2386516" y="4876448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smtClean="0"/>
              <a:t> </a:t>
            </a:r>
            <a:r>
              <a:rPr lang="en-US" sz="3200" err="1"/>
              <a:t>trăm</a:t>
            </a:r>
            <a:r>
              <a:rPr lang="en-US" sz="3200"/>
              <a:t> </a:t>
            </a:r>
            <a:r>
              <a:rPr lang="en-US" sz="3200" smtClean="0"/>
              <a:t>0 </a:t>
            </a:r>
            <a:r>
              <a:rPr lang="en-US" sz="3200" err="1"/>
              <a:t>chục</a:t>
            </a:r>
            <a:r>
              <a:rPr lang="en-US" sz="3200"/>
              <a:t> </a:t>
            </a:r>
            <a:r>
              <a:rPr lang="en-US" sz="3200" smtClean="0"/>
              <a:t>3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FD6A1A-2A25-48B9-9039-C45B6BF751B3}"/>
              </a:ext>
            </a:extLst>
          </p:cNvPr>
          <p:cNvSpPr txBox="1"/>
          <p:nvPr/>
        </p:nvSpPr>
        <p:spPr>
          <a:xfrm>
            <a:off x="9091095" y="4876447"/>
            <a:ext cx="1563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smtClean="0"/>
              <a:t>00 </a:t>
            </a:r>
            <a:r>
              <a:rPr lang="en-US" sz="3200"/>
              <a:t>+ 3</a:t>
            </a:r>
            <a:endParaRPr lang="en-US" sz="32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AB93D7-1EB9-4FBF-808A-260DB7C50E97}"/>
              </a:ext>
            </a:extLst>
          </p:cNvPr>
          <p:cNvGrpSpPr/>
          <p:nvPr/>
        </p:nvGrpSpPr>
        <p:grpSpPr>
          <a:xfrm>
            <a:off x="238372" y="379914"/>
            <a:ext cx="12012563" cy="678033"/>
            <a:chOff x="1253941" y="511805"/>
            <a:chExt cx="12012563" cy="67803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FADE37F-E63A-4973-8B69-C9DF8E703403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2A6812E3-F3FB-437A-9301-FB1FA3B793B4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653D6A8-0D12-4368-BE8E-0CD38C33B159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13FA401-5A19-4099-A678-12EE3DE4FDE3}"/>
                </a:ext>
              </a:extLst>
            </p:cNvPr>
            <p:cNvSpPr txBox="1"/>
            <p:nvPr/>
          </p:nvSpPr>
          <p:spPr>
            <a:xfrm>
              <a:off x="2059471" y="511805"/>
              <a:ext cx="112070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7EF46A-18A4-40F1-8946-61EBDF121EB9}"/>
              </a:ext>
            </a:extLst>
          </p:cNvPr>
          <p:cNvCxnSpPr>
            <a:cxnSpLocks/>
          </p:cNvCxnSpPr>
          <p:nvPr/>
        </p:nvCxnSpPr>
        <p:spPr>
          <a:xfrm>
            <a:off x="1043902" y="984921"/>
            <a:ext cx="96158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EC80DD3-8B49-40E5-BEC3-1CE8848461D7}"/>
              </a:ext>
            </a:extLst>
          </p:cNvPr>
          <p:cNvSpPr txBox="1"/>
          <p:nvPr/>
        </p:nvSpPr>
        <p:spPr>
          <a:xfrm>
            <a:off x="671759" y="5873599"/>
            <a:ext cx="17780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240 </a:t>
            </a:r>
            <a:r>
              <a:rPr lang="en-US" sz="3200" dirty="0" err="1"/>
              <a:t>gồm</a:t>
            </a:r>
            <a:endParaRPr lang="en-US" sz="3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4A11AF4-7350-4111-AB2D-066A6E5F1EA2}"/>
              </a:ext>
            </a:extLst>
          </p:cNvPr>
          <p:cNvSpPr txBox="1"/>
          <p:nvPr/>
        </p:nvSpPr>
        <p:spPr>
          <a:xfrm>
            <a:off x="6534720" y="5873598"/>
            <a:ext cx="277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, ta </a:t>
            </a:r>
            <a:r>
              <a:rPr lang="en-US" sz="3200" err="1"/>
              <a:t>viết</a:t>
            </a:r>
            <a:r>
              <a:rPr lang="en-US" sz="3200"/>
              <a:t> </a:t>
            </a:r>
            <a:r>
              <a:rPr lang="en-US" sz="3200" smtClean="0"/>
              <a:t>240 </a:t>
            </a:r>
            <a:r>
              <a:rPr lang="en-US" sz="3200" dirty="0"/>
              <a:t>=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25463-4820-414F-A95B-D8837F6AA8CD}"/>
              </a:ext>
            </a:extLst>
          </p:cNvPr>
          <p:cNvSpPr txBox="1"/>
          <p:nvPr/>
        </p:nvSpPr>
        <p:spPr>
          <a:xfrm>
            <a:off x="2422429" y="5853795"/>
            <a:ext cx="425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smtClean="0"/>
              <a:t> </a:t>
            </a:r>
            <a:r>
              <a:rPr lang="en-US" sz="3200" err="1"/>
              <a:t>trăm</a:t>
            </a:r>
            <a:r>
              <a:rPr lang="en-US" sz="3200"/>
              <a:t> </a:t>
            </a:r>
            <a:r>
              <a:rPr lang="en-US" sz="3200" smtClean="0"/>
              <a:t>4 </a:t>
            </a:r>
            <a:r>
              <a:rPr lang="en-US" sz="3200" dirty="0" err="1"/>
              <a:t>chục</a:t>
            </a:r>
            <a:r>
              <a:rPr lang="en-US" sz="3200" dirty="0"/>
              <a:t> 0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26BAD7-80AE-4ECA-8B38-2FA30766C987}"/>
              </a:ext>
            </a:extLst>
          </p:cNvPr>
          <p:cNvSpPr txBox="1"/>
          <p:nvPr/>
        </p:nvSpPr>
        <p:spPr>
          <a:xfrm>
            <a:off x="9127008" y="5853794"/>
            <a:ext cx="1790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smtClean="0"/>
              <a:t>00 </a:t>
            </a:r>
            <a:r>
              <a:rPr lang="en-US" sz="3200"/>
              <a:t>+ </a:t>
            </a:r>
            <a:r>
              <a:rPr lang="en-US" sz="3200" smtClean="0"/>
              <a:t>40</a:t>
            </a:r>
            <a:endParaRPr lang="en-US" sz="32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D1C52B-3B5A-4D65-AF2C-D81A7016EFB1}"/>
              </a:ext>
            </a:extLst>
          </p:cNvPr>
          <p:cNvSpPr/>
          <p:nvPr/>
        </p:nvSpPr>
        <p:spPr>
          <a:xfrm>
            <a:off x="1043902" y="1367361"/>
            <a:ext cx="1778051" cy="864096"/>
          </a:xfrm>
          <a:prstGeom prst="roundRect">
            <a:avLst>
              <a:gd name="adj" fmla="val 32461"/>
            </a:avLst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a) 683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3ED17DB-B3E3-44DA-9D05-367884C2D9D3}"/>
              </a:ext>
            </a:extLst>
          </p:cNvPr>
          <p:cNvSpPr/>
          <p:nvPr/>
        </p:nvSpPr>
        <p:spPr>
          <a:xfrm>
            <a:off x="6071684" y="1367361"/>
            <a:ext cx="1778051" cy="864096"/>
          </a:xfrm>
          <a:prstGeom prst="roundRect">
            <a:avLst>
              <a:gd name="adj" fmla="val 32461"/>
            </a:avLst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c) 303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BB655DF-67F2-497A-BCAA-8A902533D42B}"/>
              </a:ext>
            </a:extLst>
          </p:cNvPr>
          <p:cNvSpPr/>
          <p:nvPr/>
        </p:nvSpPr>
        <p:spPr>
          <a:xfrm>
            <a:off x="3557793" y="1367361"/>
            <a:ext cx="1778051" cy="864096"/>
          </a:xfrm>
          <a:prstGeom prst="roundRect">
            <a:avLst>
              <a:gd name="adj" fmla="val 32461"/>
            </a:avLst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b) 127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4F946B49-8560-4528-A547-8BEAE9E786E0}"/>
              </a:ext>
            </a:extLst>
          </p:cNvPr>
          <p:cNvSpPr/>
          <p:nvPr/>
        </p:nvSpPr>
        <p:spPr>
          <a:xfrm>
            <a:off x="8585574" y="1367361"/>
            <a:ext cx="1778051" cy="864096"/>
          </a:xfrm>
          <a:prstGeom prst="roundRect">
            <a:avLst>
              <a:gd name="adj" fmla="val 32461"/>
            </a:avLst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d) 240</a:t>
            </a:r>
          </a:p>
        </p:txBody>
      </p:sp>
    </p:spTree>
    <p:extLst>
      <p:ext uri="{BB962C8B-B14F-4D97-AF65-F5344CB8AC3E}">
        <p14:creationId xmlns:p14="http://schemas.microsoft.com/office/powerpoint/2010/main" val="1250119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30" grpId="0"/>
      <p:bldP spid="31" grpId="0"/>
      <p:bldP spid="32" grpId="0"/>
      <p:bldP spid="33" grpId="0"/>
      <p:bldP spid="2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82069D-D2E2-4CB5-B32F-25B734479A81}"/>
              </a:ext>
            </a:extLst>
          </p:cNvPr>
          <p:cNvGrpSpPr/>
          <p:nvPr/>
        </p:nvGrpSpPr>
        <p:grpSpPr>
          <a:xfrm>
            <a:off x="238372" y="379914"/>
            <a:ext cx="11715257" cy="678033"/>
            <a:chOff x="1253941" y="511805"/>
            <a:chExt cx="11715257" cy="678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0D870DA-8B4E-4B82-942D-CEDFE05A236C}"/>
                </a:ext>
              </a:extLst>
            </p:cNvPr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64F703C-69A4-4C70-A8A8-1AD912B4EDA9}"/>
                  </a:ext>
                </a:extLst>
              </p:cNvPr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endParaRPr lang="vi-VN" sz="28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BB57436-FE00-4631-A690-E95AFF6B0B12}"/>
                  </a:ext>
                </a:extLst>
              </p:cNvPr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1F048C-CBBC-4077-B610-46C2A91743E5}"/>
                </a:ext>
              </a:extLst>
            </p:cNvPr>
            <p:cNvSpPr txBox="1"/>
            <p:nvPr/>
          </p:nvSpPr>
          <p:spPr>
            <a:xfrm>
              <a:off x="2059472" y="511805"/>
              <a:ext cx="1090972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rồi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kiểm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866716-1AB4-45C9-8471-8F8DC7E8A331}"/>
              </a:ext>
            </a:extLst>
          </p:cNvPr>
          <p:cNvCxnSpPr>
            <a:cxnSpLocks/>
          </p:cNvCxnSpPr>
          <p:nvPr/>
        </p:nvCxnSpPr>
        <p:spPr>
          <a:xfrm>
            <a:off x="1043902" y="984921"/>
            <a:ext cx="106013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EE633D-C0C0-4615-A994-91DEFC5B4E58}"/>
                  </a:ext>
                </a:extLst>
              </p:cNvPr>
              <p:cNvSpPr txBox="1"/>
              <p:nvPr/>
            </p:nvSpPr>
            <p:spPr>
              <a:xfrm>
                <a:off x="1013523" y="1497700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588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216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BEE633D-C0C0-4615-A994-91DEFC5B4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523" y="1497700"/>
                <a:ext cx="1784527" cy="12843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A85863C-CD41-4F50-AB99-93DF6694AF1F}"/>
              </a:ext>
            </a:extLst>
          </p:cNvPr>
          <p:cNvSpPr/>
          <p:nvPr/>
        </p:nvSpPr>
        <p:spPr>
          <a:xfrm>
            <a:off x="2055276" y="2725780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292ACF-76B8-409B-B24F-1B1FF196CF42}"/>
              </a:ext>
            </a:extLst>
          </p:cNvPr>
          <p:cNvSpPr/>
          <p:nvPr/>
        </p:nvSpPr>
        <p:spPr>
          <a:xfrm>
            <a:off x="1531095" y="2725780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372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614A3-8E37-41D9-9533-6CD8D73C6CC4}"/>
              </a:ext>
            </a:extLst>
          </p:cNvPr>
          <p:cNvSpPr txBox="1"/>
          <p:nvPr/>
        </p:nvSpPr>
        <p:spPr>
          <a:xfrm>
            <a:off x="453268" y="1497700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866940-487B-4767-A87A-AA9B4DC0D9E8}"/>
              </a:ext>
            </a:extLst>
          </p:cNvPr>
          <p:cNvCxnSpPr>
            <a:cxnSpLocks/>
          </p:cNvCxnSpPr>
          <p:nvPr/>
        </p:nvCxnSpPr>
        <p:spPr>
          <a:xfrm flipV="1">
            <a:off x="2496121" y="2456979"/>
            <a:ext cx="1155667" cy="558986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125E60-C448-425A-A497-F2D4A9A70BE0}"/>
                  </a:ext>
                </a:extLst>
              </p:cNvPr>
              <p:cNvSpPr txBox="1"/>
              <p:nvPr/>
            </p:nvSpPr>
            <p:spPr>
              <a:xfrm>
                <a:off x="3272480" y="1509453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216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/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7125E60-C448-425A-A497-F2D4A9A70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480" y="1509453"/>
                <a:ext cx="1784527" cy="128439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9A77B263-3EDF-4A32-88C6-E45E23A31144}"/>
              </a:ext>
            </a:extLst>
          </p:cNvPr>
          <p:cNvSpPr/>
          <p:nvPr/>
        </p:nvSpPr>
        <p:spPr>
          <a:xfrm>
            <a:off x="1531095" y="2721836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372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F7737C-743E-411B-A4A9-7F199B5CFC5D}"/>
              </a:ext>
            </a:extLst>
          </p:cNvPr>
          <p:cNvSpPr/>
          <p:nvPr/>
        </p:nvSpPr>
        <p:spPr>
          <a:xfrm>
            <a:off x="3782483" y="2662022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588</a:t>
            </a:r>
            <a:endParaRPr lang="vi-VN" sz="40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48A266-B16D-47B7-8D40-7E86AAD4773D}"/>
                  </a:ext>
                </a:extLst>
              </p:cNvPr>
              <p:cNvSpPr txBox="1"/>
              <p:nvPr/>
            </p:nvSpPr>
            <p:spPr>
              <a:xfrm>
                <a:off x="7210984" y="1556792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375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143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D48A266-B16D-47B7-8D40-7E86AAD47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984" y="1556792"/>
                <a:ext cx="1784527" cy="128439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9EB5FF91-26C8-421D-92C0-8FB825AEDB3B}"/>
              </a:ext>
            </a:extLst>
          </p:cNvPr>
          <p:cNvSpPr/>
          <p:nvPr/>
        </p:nvSpPr>
        <p:spPr>
          <a:xfrm>
            <a:off x="8252737" y="279384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EB5E6AA-D19A-4D83-B7EC-02A69B2B5C68}"/>
              </a:ext>
            </a:extLst>
          </p:cNvPr>
          <p:cNvSpPr/>
          <p:nvPr/>
        </p:nvSpPr>
        <p:spPr>
          <a:xfrm>
            <a:off x="7728556" y="2793844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232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BA0FEB-52DF-4C14-B995-FB8CFA5F0D97}"/>
              </a:ext>
            </a:extLst>
          </p:cNvPr>
          <p:cNvSpPr txBox="1"/>
          <p:nvPr/>
        </p:nvSpPr>
        <p:spPr>
          <a:xfrm>
            <a:off x="6650729" y="1556792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531A183-4382-4DB6-810B-87B0FEAEAE2E}"/>
              </a:ext>
            </a:extLst>
          </p:cNvPr>
          <p:cNvCxnSpPr>
            <a:cxnSpLocks/>
          </p:cNvCxnSpPr>
          <p:nvPr/>
        </p:nvCxnSpPr>
        <p:spPr>
          <a:xfrm flipV="1">
            <a:off x="8693582" y="2516071"/>
            <a:ext cx="1155667" cy="558986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206487-8CAC-4D87-9345-F330C5A27F89}"/>
                  </a:ext>
                </a:extLst>
              </p:cNvPr>
              <p:cNvSpPr txBox="1"/>
              <p:nvPr/>
            </p:nvSpPr>
            <p:spPr>
              <a:xfrm>
                <a:off x="9469941" y="1568545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143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/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5206487-8CAC-4D87-9345-F330C5A27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941" y="1568545"/>
                <a:ext cx="1784527" cy="128439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3BFCB2E4-DE9D-449F-9359-5D8FC302CF23}"/>
              </a:ext>
            </a:extLst>
          </p:cNvPr>
          <p:cNvSpPr/>
          <p:nvPr/>
        </p:nvSpPr>
        <p:spPr>
          <a:xfrm>
            <a:off x="7742020" y="2806348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232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14272CC-0593-410F-8DF8-B2F26F31FEE1}"/>
              </a:ext>
            </a:extLst>
          </p:cNvPr>
          <p:cNvSpPr/>
          <p:nvPr/>
        </p:nvSpPr>
        <p:spPr>
          <a:xfrm>
            <a:off x="9984432" y="2852936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375</a:t>
            </a:r>
            <a:endParaRPr lang="vi-VN" sz="40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A09E05-EA42-4DA4-A50A-EB1CDF9B9944}"/>
                  </a:ext>
                </a:extLst>
              </p:cNvPr>
              <p:cNvSpPr txBox="1"/>
              <p:nvPr/>
            </p:nvSpPr>
            <p:spPr>
              <a:xfrm>
                <a:off x="954497" y="4222374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592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371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1A09E05-EA42-4DA4-A50A-EB1CDF9B9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497" y="4222374"/>
                <a:ext cx="1784527" cy="128439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EB68DF3A-CA75-4C01-99D2-84C58D01FFB2}"/>
              </a:ext>
            </a:extLst>
          </p:cNvPr>
          <p:cNvSpPr/>
          <p:nvPr/>
        </p:nvSpPr>
        <p:spPr>
          <a:xfrm>
            <a:off x="1996250" y="5450454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B18F5E6-4BA1-422F-8EEF-349FC6925294}"/>
              </a:ext>
            </a:extLst>
          </p:cNvPr>
          <p:cNvSpPr/>
          <p:nvPr/>
        </p:nvSpPr>
        <p:spPr>
          <a:xfrm>
            <a:off x="1472069" y="5450454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221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01A17F-4577-4055-BD02-C6EB9BD0C15B}"/>
              </a:ext>
            </a:extLst>
          </p:cNvPr>
          <p:cNvSpPr txBox="1"/>
          <p:nvPr/>
        </p:nvSpPr>
        <p:spPr>
          <a:xfrm>
            <a:off x="394242" y="4222374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c)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CE58A67-3F6A-4D70-BD0E-1DE9739DCCDC}"/>
              </a:ext>
            </a:extLst>
          </p:cNvPr>
          <p:cNvCxnSpPr>
            <a:cxnSpLocks/>
          </p:cNvCxnSpPr>
          <p:nvPr/>
        </p:nvCxnSpPr>
        <p:spPr>
          <a:xfrm flipV="1">
            <a:off x="2437095" y="5181653"/>
            <a:ext cx="1155667" cy="558986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07BE3A6-778F-4DC3-9007-78460A6A5381}"/>
                  </a:ext>
                </a:extLst>
              </p:cNvPr>
              <p:cNvSpPr txBox="1"/>
              <p:nvPr/>
            </p:nvSpPr>
            <p:spPr>
              <a:xfrm>
                <a:off x="3213454" y="4234127"/>
                <a:ext cx="1784527" cy="1267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371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/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07BE3A6-778F-4DC3-9007-78460A6A53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454" y="4234127"/>
                <a:ext cx="1784527" cy="12679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69699499-544D-4DF8-8C06-E11BB102891B}"/>
              </a:ext>
            </a:extLst>
          </p:cNvPr>
          <p:cNvSpPr/>
          <p:nvPr/>
        </p:nvSpPr>
        <p:spPr>
          <a:xfrm>
            <a:off x="1472068" y="5445788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221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2F8CA74-D2EE-4542-85AF-09BBDF92DEA4}"/>
              </a:ext>
            </a:extLst>
          </p:cNvPr>
          <p:cNvSpPr/>
          <p:nvPr/>
        </p:nvSpPr>
        <p:spPr>
          <a:xfrm>
            <a:off x="3723457" y="5386696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592</a:t>
            </a:r>
            <a:endParaRPr lang="vi-VN" sz="40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F66B41-BDA7-49B8-B80A-771F63F8F920}"/>
                  </a:ext>
                </a:extLst>
              </p:cNvPr>
              <p:cNvSpPr txBox="1"/>
              <p:nvPr/>
            </p:nvSpPr>
            <p:spPr>
              <a:xfrm>
                <a:off x="7151958" y="4281466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649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206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43F66B41-BDA7-49B8-B80A-771F63F8F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958" y="4281466"/>
                <a:ext cx="1784527" cy="128439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1766C5FC-89CA-405F-A233-ACED32941A34}"/>
              </a:ext>
            </a:extLst>
          </p:cNvPr>
          <p:cNvSpPr/>
          <p:nvPr/>
        </p:nvSpPr>
        <p:spPr>
          <a:xfrm>
            <a:off x="8193711" y="5518518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13A984D-FDC1-4BE8-AD36-79C0D9AD918D}"/>
              </a:ext>
            </a:extLst>
          </p:cNvPr>
          <p:cNvSpPr/>
          <p:nvPr/>
        </p:nvSpPr>
        <p:spPr>
          <a:xfrm>
            <a:off x="7669530" y="5518518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443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82D8D2-CFC9-4F56-AC5D-E17A7104D71B}"/>
              </a:ext>
            </a:extLst>
          </p:cNvPr>
          <p:cNvSpPr txBox="1"/>
          <p:nvPr/>
        </p:nvSpPr>
        <p:spPr>
          <a:xfrm>
            <a:off x="6591703" y="4281466"/>
            <a:ext cx="5485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d)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1D34741-020A-4098-8097-D51368C3FD42}"/>
              </a:ext>
            </a:extLst>
          </p:cNvPr>
          <p:cNvCxnSpPr>
            <a:cxnSpLocks/>
          </p:cNvCxnSpPr>
          <p:nvPr/>
        </p:nvCxnSpPr>
        <p:spPr>
          <a:xfrm flipV="1">
            <a:off x="8634556" y="5240745"/>
            <a:ext cx="1155667" cy="558986"/>
          </a:xfrm>
          <a:prstGeom prst="straightConnector1">
            <a:avLst/>
          </a:prstGeom>
          <a:ln w="285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4CF403-D4DB-4CC9-836A-F4D5318A9B26}"/>
                  </a:ext>
                </a:extLst>
              </p:cNvPr>
              <p:cNvSpPr txBox="1"/>
              <p:nvPr/>
            </p:nvSpPr>
            <p:spPr>
              <a:xfrm>
                <a:off x="9410915" y="4293219"/>
                <a:ext cx="1784527" cy="1284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0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206</m:t>
                              </m:r>
                              <m:r>
                                <a:rPr lang="vi-VN" sz="4000" b="0" i="1" smtClean="0">
                                  <a:latin typeface="Cambria Math"/>
                                </a:rPr>
                                <m:t> </m:t>
                              </m:r>
                            </m:e>
                            <m:e/>
                          </m:eqArr>
                        </m:e>
                      </m:bar>
                    </m:oMath>
                  </m:oMathPara>
                </a14:m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D4CF403-D4DB-4CC9-836A-F4D5318A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915" y="4293219"/>
                <a:ext cx="1784527" cy="128439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6D105AEF-2A55-46E9-8665-7B8D657A7D85}"/>
              </a:ext>
            </a:extLst>
          </p:cNvPr>
          <p:cNvSpPr/>
          <p:nvPr/>
        </p:nvSpPr>
        <p:spPr>
          <a:xfrm>
            <a:off x="7669530" y="5518518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443</a:t>
            </a:r>
            <a:endParaRPr lang="vi-VN" sz="4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ACB7541-B407-4EBB-969B-7349CB3165E8}"/>
              </a:ext>
            </a:extLst>
          </p:cNvPr>
          <p:cNvSpPr/>
          <p:nvPr/>
        </p:nvSpPr>
        <p:spPr>
          <a:xfrm>
            <a:off x="9925406" y="5577610"/>
            <a:ext cx="10214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649</a:t>
            </a:r>
            <a:endParaRPr lang="vi-VN" sz="4000" b="1" dirty="0">
              <a:solidFill>
                <a:srgbClr val="0000FF"/>
              </a:solidFill>
              <a:latin typeface="Cambria Math" panose="02040503050406030204" pitchFamily="18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5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0.18528 -0.1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18529 -0.10324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18529 -0.10324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000"/>
                            </p:stCondLst>
                            <p:childTnLst>
                              <p:par>
                                <p:cTn id="20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0.18528 -0.1032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1" grpId="0"/>
      <p:bldP spid="14" grpId="0"/>
      <p:bldP spid="15" grpId="0"/>
      <p:bldP spid="15" grpId="1"/>
      <p:bldP spid="16" grpId="0"/>
      <p:bldP spid="21" grpId="0"/>
      <p:bldP spid="22" grpId="0"/>
      <p:bldP spid="22" grpId="1"/>
      <p:bldP spid="23" grpId="0"/>
      <p:bldP spid="24" grpId="0"/>
      <p:bldP spid="26" grpId="0"/>
      <p:bldP spid="27" grpId="0"/>
      <p:bldP spid="27" grpId="1"/>
      <p:bldP spid="28" grpId="0"/>
      <p:bldP spid="29" grpId="0"/>
      <p:bldP spid="30" grpId="0"/>
      <p:bldP spid="30" grpId="1"/>
      <p:bldP spid="31" grpId="0"/>
      <p:bldP spid="32" grpId="0"/>
      <p:bldP spid="34" grpId="0"/>
      <p:bldP spid="35" grpId="0"/>
      <p:bldP spid="35" grpId="1"/>
      <p:bldP spid="36" grpId="0"/>
      <p:bldP spid="37" grpId="0"/>
      <p:bldP spid="38" grpId="0"/>
      <p:bldP spid="38" grpId="1"/>
      <p:bldP spid="39" grpId="0"/>
      <p:bldP spid="40" grpId="0"/>
      <p:bldP spid="42" grpId="0"/>
      <p:bldP spid="43" grpId="0"/>
      <p:bldP spid="43" grpId="1"/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Alternate Process 34"/>
          <p:cNvSpPr/>
          <p:nvPr/>
        </p:nvSpPr>
        <p:spPr>
          <a:xfrm>
            <a:off x="-11963" y="412667"/>
            <a:ext cx="1289418" cy="1043954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78587" y="548680"/>
            <a:ext cx="11728000" cy="1815882"/>
            <a:chOff x="982637" y="529360"/>
            <a:chExt cx="11728000" cy="1815882"/>
          </a:xfrm>
        </p:grpSpPr>
        <p:sp>
          <p:nvSpPr>
            <p:cNvPr id="19" name="TextBox 18"/>
            <p:cNvSpPr txBox="1"/>
            <p:nvPr/>
          </p:nvSpPr>
          <p:spPr>
            <a:xfrm>
              <a:off x="1796869" y="529360"/>
              <a:ext cx="10913768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”,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345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420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982637" y="581987"/>
              <a:ext cx="784888" cy="744120"/>
              <a:chOff x="1583208" y="993321"/>
              <a:chExt cx="659570" cy="668396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1205" y="1115045"/>
                <a:ext cx="423577" cy="42495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1583208" y="993321"/>
                <a:ext cx="659570" cy="66839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DA1C1A1-F35A-4ED2-80B4-3B46BDBDD267}"/>
              </a:ext>
            </a:extLst>
          </p:cNvPr>
          <p:cNvGrpSpPr/>
          <p:nvPr/>
        </p:nvGrpSpPr>
        <p:grpSpPr>
          <a:xfrm>
            <a:off x="6627939" y="2831217"/>
            <a:ext cx="5254846" cy="3333810"/>
            <a:chOff x="-40088" y="4321319"/>
            <a:chExt cx="3773644" cy="2727889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B2A44BE-D293-48BC-B954-6CF435B4A7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49672F-C929-4B28-946D-158C7E83E45A}"/>
                </a:ext>
              </a:extLst>
            </p:cNvPr>
            <p:cNvSpPr txBox="1"/>
            <p:nvPr/>
          </p:nvSpPr>
          <p:spPr>
            <a:xfrm>
              <a:off x="261626" y="5179322"/>
              <a:ext cx="2917039" cy="7806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vi-V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Rounded Rectangular Callout 25">
            <a:extLst>
              <a:ext uri="{FF2B5EF4-FFF2-40B4-BE49-F238E27FC236}">
                <a16:creationId xmlns:a16="http://schemas.microsoft.com/office/drawing/2014/main" id="{7DD54D3F-CC04-402B-925A-DC9EBC7E950D}"/>
              </a:ext>
            </a:extLst>
          </p:cNvPr>
          <p:cNvSpPr/>
          <p:nvPr/>
        </p:nvSpPr>
        <p:spPr>
          <a:xfrm>
            <a:off x="515307" y="3231210"/>
            <a:ext cx="5931453" cy="2360397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9CEFF61-34BE-4BA3-853D-A04691AC00FF}"/>
              </a:ext>
            </a:extLst>
          </p:cNvPr>
          <p:cNvSpPr/>
          <p:nvPr/>
        </p:nvSpPr>
        <p:spPr>
          <a:xfrm>
            <a:off x="682643" y="3333575"/>
            <a:ext cx="5787437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345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tai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Rounded Rectangle 27">
            <a:extLst>
              <a:ext uri="{FF2B5EF4-FFF2-40B4-BE49-F238E27FC236}">
                <a16:creationId xmlns:a16="http://schemas.microsoft.com/office/drawing/2014/main" id="{DD265E6B-7A49-46CE-B3F6-A0A9A68D866D}"/>
              </a:ext>
            </a:extLst>
          </p:cNvPr>
          <p:cNvSpPr/>
          <p:nvPr/>
        </p:nvSpPr>
        <p:spPr>
          <a:xfrm>
            <a:off x="3350709" y="4527669"/>
            <a:ext cx="609601" cy="495415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3E7B041-80C8-4A41-A916-8AD3D6E8E7DB}"/>
              </a:ext>
            </a:extLst>
          </p:cNvPr>
          <p:cNvCxnSpPr>
            <a:cxnSpLocks/>
          </p:cNvCxnSpPr>
          <p:nvPr/>
        </p:nvCxnSpPr>
        <p:spPr>
          <a:xfrm>
            <a:off x="1118379" y="1393395"/>
            <a:ext cx="496486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06AC3F1-8199-4E16-98D3-1174F581F16C}"/>
              </a:ext>
            </a:extLst>
          </p:cNvPr>
          <p:cNvCxnSpPr>
            <a:cxnSpLocks/>
          </p:cNvCxnSpPr>
          <p:nvPr/>
        </p:nvCxnSpPr>
        <p:spPr>
          <a:xfrm>
            <a:off x="6754342" y="1390168"/>
            <a:ext cx="36493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C0A205E-39B5-40AF-A504-D4FD828A6019}"/>
              </a:ext>
            </a:extLst>
          </p:cNvPr>
          <p:cNvCxnSpPr>
            <a:cxnSpLocks/>
          </p:cNvCxnSpPr>
          <p:nvPr/>
        </p:nvCxnSpPr>
        <p:spPr>
          <a:xfrm>
            <a:off x="1118379" y="2257491"/>
            <a:ext cx="1724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DBD2EB6-78F3-4306-AEC3-33202473D227}"/>
              </a:ext>
            </a:extLst>
          </p:cNvPr>
          <p:cNvCxnSpPr>
            <a:cxnSpLocks/>
          </p:cNvCxnSpPr>
          <p:nvPr/>
        </p:nvCxnSpPr>
        <p:spPr>
          <a:xfrm>
            <a:off x="1184195" y="1825443"/>
            <a:ext cx="10515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4106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uiExpand="1" build="p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r="-4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16D1BC5-1238-4717-87EA-C08ED36B63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52"/>
          <a:stretch/>
        </p:blipFill>
        <p:spPr>
          <a:xfrm>
            <a:off x="1064744" y="5766815"/>
            <a:ext cx="10081120" cy="58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FE2310-CF4E-4572-A855-D390CC37F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44" y="2257491"/>
            <a:ext cx="10081120" cy="35990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C1DC95-71F3-41BE-B76F-707BABE6086C}"/>
              </a:ext>
            </a:extLst>
          </p:cNvPr>
          <p:cNvSpPr txBox="1"/>
          <p:nvPr/>
        </p:nvSpPr>
        <p:spPr>
          <a:xfrm>
            <a:off x="3575720" y="2765740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u="sng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u="sng" dirty="0" err="1">
                <a:latin typeface="HP001 5 hàng" panose="020B0603050302020204" pitchFamily="34" charset="0"/>
                <a:cs typeface="Arial" panose="020B0604020202020204" pitchFamily="34" charset="0"/>
              </a:rPr>
              <a:t>giải</a:t>
            </a:r>
            <a:endParaRPr lang="vi-VN" sz="3200" b="1" u="sng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57B31D-0CBE-420D-84F5-CE77478D5349}"/>
              </a:ext>
            </a:extLst>
          </p:cNvPr>
          <p:cNvSpPr txBox="1"/>
          <p:nvPr/>
        </p:nvSpPr>
        <p:spPr>
          <a:xfrm>
            <a:off x="1350086" y="3694659"/>
            <a:ext cx="835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Xã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Thắng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Lợi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tất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F93FC9-B64E-4EF0-9574-8D864AE005FE}"/>
              </a:ext>
            </a:extLst>
          </p:cNvPr>
          <p:cNvSpPr txBox="1"/>
          <p:nvPr/>
        </p:nvSpPr>
        <p:spPr>
          <a:xfrm>
            <a:off x="3080968" y="4542153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345 + 420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9E7D11-A2D0-48ED-B378-F1060905B59F}"/>
              </a:ext>
            </a:extLst>
          </p:cNvPr>
          <p:cNvSpPr txBox="1"/>
          <p:nvPr/>
        </p:nvSpPr>
        <p:spPr>
          <a:xfrm>
            <a:off x="2504904" y="542267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: 765 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cây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63CC0-EBD2-400D-B7B9-3AC2400ECB76}"/>
              </a:ext>
            </a:extLst>
          </p:cNvPr>
          <p:cNvSpPr/>
          <p:nvPr/>
        </p:nvSpPr>
        <p:spPr>
          <a:xfrm>
            <a:off x="4881168" y="4548313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= 765 (</a:t>
            </a:r>
            <a:r>
              <a:rPr lang="en-US" sz="3200" b="1" dirty="0" err="1">
                <a:latin typeface="HP001 5 hàng" panose="020B06030503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latin typeface="HP001 5 hàng" panose="020B0603050302020204" pitchFamily="34" charset="0"/>
                <a:cs typeface="Arial" panose="020B0604020202020204" pitchFamily="34" charset="0"/>
              </a:rPr>
              <a:t>)</a:t>
            </a:r>
            <a:endParaRPr lang="vi-VN" sz="3200" b="1" dirty="0">
              <a:latin typeface="HP001 5 hàng" panose="020B06030503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94187D-409C-4BEF-B02C-674E3E9EC761}"/>
              </a:ext>
            </a:extLst>
          </p:cNvPr>
          <p:cNvGrpSpPr/>
          <p:nvPr/>
        </p:nvGrpSpPr>
        <p:grpSpPr>
          <a:xfrm>
            <a:off x="200648" y="404664"/>
            <a:ext cx="11728000" cy="1815882"/>
            <a:chOff x="982637" y="529360"/>
            <a:chExt cx="11728000" cy="18158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CF3CAA-F1E1-4740-A8CD-4D0B53558FF1}"/>
                </a:ext>
              </a:extLst>
            </p:cNvPr>
            <p:cNvSpPr txBox="1"/>
            <p:nvPr/>
          </p:nvSpPr>
          <p:spPr>
            <a:xfrm>
              <a:off x="1796869" y="529360"/>
              <a:ext cx="10913768" cy="18158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phong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trào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“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rừng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”,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345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420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xã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Thắng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Lợi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tất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bạch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đàn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cây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keo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tai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tượng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A9C6667-B351-4F11-B41C-5F6D6B753407}"/>
                </a:ext>
              </a:extLst>
            </p:cNvPr>
            <p:cNvGrpSpPr/>
            <p:nvPr/>
          </p:nvGrpSpPr>
          <p:grpSpPr>
            <a:xfrm>
              <a:off x="982637" y="581987"/>
              <a:ext cx="784888" cy="744120"/>
              <a:chOff x="1583208" y="993321"/>
              <a:chExt cx="659570" cy="668396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A2D65F2-5CD3-4F54-9A19-DC300BD2BD2F}"/>
                  </a:ext>
                </a:extLst>
              </p:cNvPr>
              <p:cNvSpPr/>
              <p:nvPr/>
            </p:nvSpPr>
            <p:spPr>
              <a:xfrm>
                <a:off x="1701205" y="1115045"/>
                <a:ext cx="423577" cy="424950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endParaRPr lang="vi-VN" sz="3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B0862645-72BE-4AC3-8EC2-C161E2E88CB1}"/>
                  </a:ext>
                </a:extLst>
              </p:cNvPr>
              <p:cNvSpPr/>
              <p:nvPr/>
            </p:nvSpPr>
            <p:spPr>
              <a:xfrm>
                <a:off x="1583208" y="993321"/>
                <a:ext cx="659570" cy="668396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6641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672" y="26673"/>
            <a:ext cx="67249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3633" y="1772816"/>
            <a:ext cx="6853839" cy="4306490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3011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7A884F9-E15A-4C3F-8D98-08BB6F3A55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  <p:sp>
        <p:nvSpPr>
          <p:cNvPr id="12" name="Rectangle 72">
            <a:extLst>
              <a:ext uri="{FF2B5EF4-FFF2-40B4-BE49-F238E27FC236}">
                <a16:creationId xmlns:a16="http://schemas.microsoft.com/office/drawing/2014/main" id="{555ADC45-6CB8-47B4-AAF6-A9BE54023E7B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74EE8471-5632-4A10-BA49-630913D40818}"/>
              </a:ext>
            </a:extLst>
          </p:cNvPr>
          <p:cNvSpPr/>
          <p:nvPr/>
        </p:nvSpPr>
        <p:spPr>
          <a:xfrm>
            <a:off x="2596360" y="34938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434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EE147A57-44A3-4372-A82E-69A6D1ED551D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344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8B41BD75-775D-493B-99A1-9A3096D42D19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443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875F8FB2-A497-4472-ACAB-17F6D9064FC2}"/>
              </a:ext>
            </a:extLst>
          </p:cNvPr>
          <p:cNvSpPr/>
          <p:nvPr/>
        </p:nvSpPr>
        <p:spPr>
          <a:xfrm>
            <a:off x="7150875" y="50269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343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879F9CE-0D47-4DAB-B23F-46DF83D0A90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82491" y="3670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3B629863-87EE-4ED9-8227-B5FD48078B8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09A7EA68-AB37-4784-AFBC-3A5A771B6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4BDD5D7-8A01-48A6-9B37-79754A61D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980" y="52312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133E8F-7ED8-450C-8BF5-863F78193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509FB79-807B-4F71-903F-8D791562464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06F754-7B5D-4976-BDE0-DE51CC3102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B4C5E95-1798-4506-BB13-2F23F0A413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12012240-6168-4C1F-A5DE-B7606046080E}"/>
              </a:ext>
            </a:extLst>
          </p:cNvPr>
          <p:cNvSpPr/>
          <p:nvPr/>
        </p:nvSpPr>
        <p:spPr>
          <a:xfrm>
            <a:off x="2969563" y="1051300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+ 30 + 4 =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9450" y="2872345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2143E914-D805-43E9-BAE9-27F42721A63A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8A4F6EF3-B410-4314-B886-DB4455AC82DB}"/>
              </a:ext>
            </a:extLst>
          </p:cNvPr>
          <p:cNvSpPr/>
          <p:nvPr/>
        </p:nvSpPr>
        <p:spPr>
          <a:xfrm>
            <a:off x="7084473" y="510835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100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4A223301-4D37-4C73-B67C-3B343782B717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400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1294E79A-3DAF-4197-995C-805DEE7154EC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300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4D8BA6AB-9FAB-4222-9854-4604D0A7BA7D}"/>
              </a:ext>
            </a:extLst>
          </p:cNvPr>
          <p:cNvSpPr/>
          <p:nvPr/>
        </p:nvSpPr>
        <p:spPr>
          <a:xfrm>
            <a:off x="2694525" y="3530078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200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687DBD4-149A-4090-B784-515161AD85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670604" y="52851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6EF64FB3-BF6E-4081-8A28-0180B875790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84C85544-8C12-4854-A01A-FDF29629D1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418E20-F8DC-4520-96AC-66F4D7679C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22630" y="373441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9C35017-D0CF-4430-AFFE-6AE49C63F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A8E108-8972-41B2-BE3E-5719266F6F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EF8D5D0-C23E-4CEA-8373-9B9BC68DB9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47D7AC3-C478-45B0-BEAE-97EC76A8BC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D997453F-08AD-4E53-BC87-4B1643EC835F}"/>
              </a:ext>
            </a:extLst>
          </p:cNvPr>
          <p:cNvSpPr/>
          <p:nvPr/>
        </p:nvSpPr>
        <p:spPr>
          <a:xfrm>
            <a:off x="2969563" y="1051300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– 600 =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00EFFC5-240C-4CAE-8BD3-DC38A6692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2448" y="2996311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1242C857-4AE7-405A-A39F-D67D788379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2FBBB192-9FD3-4810-A2AE-D760571173F8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5E883B32-F147-4F0B-822B-B86C21E62A40}"/>
              </a:ext>
            </a:extLst>
          </p:cNvPr>
          <p:cNvSpPr/>
          <p:nvPr/>
        </p:nvSpPr>
        <p:spPr>
          <a:xfrm>
            <a:off x="6981513" y="3543163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700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49F2872A-C826-48A9-B844-5E7020E6824D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800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0D0DBA36-4E8A-45B3-BFD4-F1334028ED83}"/>
              </a:ext>
            </a:extLst>
          </p:cNvPr>
          <p:cNvSpPr/>
          <p:nvPr/>
        </p:nvSpPr>
        <p:spPr>
          <a:xfrm>
            <a:off x="7023639" y="5157646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900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F0074DD2-51CB-475A-9C8E-CCFA15E2C30A}"/>
              </a:ext>
            </a:extLst>
          </p:cNvPr>
          <p:cNvSpPr/>
          <p:nvPr/>
        </p:nvSpPr>
        <p:spPr>
          <a:xfrm>
            <a:off x="2694525" y="3530078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84DDAD6-909A-49A2-A8F2-D21ECB8F69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567644" y="3719917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1664DBFC-CC79-43D7-ACE9-1E3161D89E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42588" y="5361392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1B30EBF0-53B5-49D7-9A81-3B036FAFB3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03CF554-6BEC-42D6-9285-17DBAAAC0B1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122630" y="373441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03A3A36-0DBC-45B4-9B71-EA0E85085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63FF8DA-1714-4489-BC09-8B7ADA93CF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3DE5A8F-7D67-424E-9FBB-8B82BB881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70A79EA-493E-4019-B9DC-095AE7B774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1BFE50FF-C562-4F45-B5D1-E5FEFCD0E33E}"/>
              </a:ext>
            </a:extLst>
          </p:cNvPr>
          <p:cNvSpPr/>
          <p:nvPr/>
        </p:nvSpPr>
        <p:spPr>
          <a:xfrm>
            <a:off x="2969563" y="1051300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+ 400 =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C70DD6D6-C4AF-4B0F-9364-152EB93A7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8371" y="2908656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0A29CC55-957B-4AE2-875D-8160321F51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F16B070D-319A-447C-9671-3488E2F66630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3BF183D2-9C64-414E-A163-DE3FF8251998}"/>
              </a:ext>
            </a:extLst>
          </p:cNvPr>
          <p:cNvSpPr/>
          <p:nvPr/>
        </p:nvSpPr>
        <p:spPr>
          <a:xfrm>
            <a:off x="2596360" y="3493872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408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8561BE70-E11F-47A9-9296-198010075884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480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461C2E75-BCB3-4009-99D2-BD2EAEA43FEA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458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172881E3-A320-4A3E-89E8-46636F27CBC0}"/>
              </a:ext>
            </a:extLst>
          </p:cNvPr>
          <p:cNvSpPr/>
          <p:nvPr/>
        </p:nvSpPr>
        <p:spPr>
          <a:xfrm>
            <a:off x="7150875" y="50269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508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142A71A-9533-4B09-8F28-B3515B7307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182491" y="3670626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0D35C5FB-E225-4D68-9D43-C655B39B8B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7BFC403E-C1CE-486B-A2BD-FFE4EEAB761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EAF7B8-94ED-4316-BEC3-E60EB0E381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980" y="52312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55C73B6-5619-42FD-A4B3-9945CAD5B0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A27E031-C744-4B49-935D-3613E8AD8D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A991F87-0FD8-4F80-92BB-5D0BEC29D1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04D0E70-2B19-41F6-AA20-B4F03BDBC1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E05BA22F-2664-4438-B71E-8BEEFA2C0407}"/>
              </a:ext>
            </a:extLst>
          </p:cNvPr>
          <p:cNvSpPr/>
          <p:nvPr/>
        </p:nvSpPr>
        <p:spPr>
          <a:xfrm>
            <a:off x="2931591" y="461822"/>
            <a:ext cx="6351608" cy="236174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B1BE4F1-C0B2-428D-BF37-0BD7D0F79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6520" y="2750844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AB6ABF5-A2FB-4013-8931-B10802A75572}"/>
                  </a:ext>
                </a:extLst>
              </p:cNvPr>
              <p:cNvSpPr txBox="1"/>
              <p:nvPr/>
            </p:nvSpPr>
            <p:spPr>
              <a:xfrm>
                <a:off x="5689798" y="530727"/>
                <a:ext cx="1784527" cy="226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458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50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AB6ABF5-A2FB-4013-8931-B10802A75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98" y="530727"/>
                <a:ext cx="1784527" cy="2261325"/>
              </a:xfrm>
              <a:prstGeom prst="rect">
                <a:avLst/>
              </a:prstGeom>
              <a:blipFill>
                <a:blip r:embed="rId13"/>
                <a:stretch>
                  <a:fillRect r="-157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5E7ECBE7-4141-473E-9A21-DEDFF59F88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A2368162-5CA5-4AA9-A0D9-22498FB6565C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559DFC58-3597-458D-95FC-5D8D47069703}"/>
              </a:ext>
            </a:extLst>
          </p:cNvPr>
          <p:cNvSpPr/>
          <p:nvPr/>
        </p:nvSpPr>
        <p:spPr>
          <a:xfrm>
            <a:off x="7158143" y="4986665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777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035A268-0F4C-451A-927B-B389A9C69213}"/>
              </a:ext>
            </a:extLst>
          </p:cNvPr>
          <p:cNvSpPr/>
          <p:nvPr/>
        </p:nvSpPr>
        <p:spPr>
          <a:xfrm>
            <a:off x="2616750" y="5108355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776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A8083999-6673-46E5-A710-E9922F922B6E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767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3F4BCA4C-65C1-483F-805B-987AAE87B531}"/>
              </a:ext>
            </a:extLst>
          </p:cNvPr>
          <p:cNvSpPr/>
          <p:nvPr/>
        </p:nvSpPr>
        <p:spPr>
          <a:xfrm>
            <a:off x="2664680" y="3582391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766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79505B-5642-437E-AAA8-8938F72E7E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9744274" y="516341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15C0A010-5601-4050-85AC-96E486C032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C078E8F1-0677-405D-81EA-9718239640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13674" y="532345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CB267F-4C3D-4138-9AEF-F87CB8FA7B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092785" y="3786728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A28B6B-171B-45F3-BB6F-9EEF6D1E7A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D7E3643-64F2-4B13-A12F-FB0D7F7A62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3D4085-22E8-4F0A-95C7-DAC87EBB32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C7AA59E-9236-4B8D-AAD9-272436B265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F0630166-340B-4D06-8DA4-82FAFB45E5A5}"/>
              </a:ext>
            </a:extLst>
          </p:cNvPr>
          <p:cNvSpPr/>
          <p:nvPr/>
        </p:nvSpPr>
        <p:spPr>
          <a:xfrm>
            <a:off x="2931591" y="461822"/>
            <a:ext cx="6351608" cy="236174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0ACD0B8D-3169-4A9D-AF8D-AE0777D1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8044" y="2808571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7EAE49-E9D8-4C25-9814-939BB472BEE4}"/>
                  </a:ext>
                </a:extLst>
              </p:cNvPr>
              <p:cNvSpPr txBox="1"/>
              <p:nvPr/>
            </p:nvSpPr>
            <p:spPr>
              <a:xfrm>
                <a:off x="5689798" y="530727"/>
                <a:ext cx="1784527" cy="2241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711</m:t>
                              </m:r>
                            </m:e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    66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en-US" sz="4800" dirty="0"/>
              </a:p>
              <a:p>
                <a:pPr algn="r"/>
                <a:r>
                  <a:rPr lang="en-US" sz="4800" dirty="0"/>
                  <a:t>?</a:t>
                </a:r>
                <a:endParaRPr lang="vi-VN" sz="48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7EAE49-E9D8-4C25-9814-939BB472BE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9798" y="530727"/>
                <a:ext cx="1784527" cy="2241447"/>
              </a:xfrm>
              <a:prstGeom prst="rect">
                <a:avLst/>
              </a:prstGeom>
              <a:blipFill>
                <a:blip r:embed="rId13"/>
                <a:stretch>
                  <a:fillRect r="-15700" b="-13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hlinkClick r:id="rId14" action="ppaction://hlinksldjump"/>
            <a:extLst>
              <a:ext uri="{FF2B5EF4-FFF2-40B4-BE49-F238E27FC236}">
                <a16:creationId xmlns:a16="http://schemas.microsoft.com/office/drawing/2014/main" id="{0E7E928C-8C18-4FCA-8434-3F2A8737A4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2">
            <a:extLst>
              <a:ext uri="{FF2B5EF4-FFF2-40B4-BE49-F238E27FC236}">
                <a16:creationId xmlns:a16="http://schemas.microsoft.com/office/drawing/2014/main" id="{F654E4EF-0178-4E40-85A1-27B9B7AC2A2B}"/>
              </a:ext>
            </a:extLst>
          </p:cNvPr>
          <p:cNvSpPr/>
          <p:nvPr/>
        </p:nvSpPr>
        <p:spPr>
          <a:xfrm>
            <a:off x="2200474" y="413048"/>
            <a:ext cx="8479007" cy="3580396"/>
          </a:xfr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">
            <a:extLst>
              <a:ext uri="{FF2B5EF4-FFF2-40B4-BE49-F238E27FC236}">
                <a16:creationId xmlns:a16="http://schemas.microsoft.com/office/drawing/2014/main" id="{6B641DE0-2D13-4447-8F2D-0C0C41904748}"/>
              </a:ext>
            </a:extLst>
          </p:cNvPr>
          <p:cNvSpPr/>
          <p:nvPr/>
        </p:nvSpPr>
        <p:spPr>
          <a:xfrm>
            <a:off x="2623195" y="5137811"/>
            <a:ext cx="3252170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551</a:t>
            </a:r>
          </a:p>
        </p:txBody>
      </p:sp>
      <p:sp>
        <p:nvSpPr>
          <p:cNvPr id="14" name="C">
            <a:extLst>
              <a:ext uri="{FF2B5EF4-FFF2-40B4-BE49-F238E27FC236}">
                <a16:creationId xmlns:a16="http://schemas.microsoft.com/office/drawing/2014/main" id="{F0387B80-318A-4E60-AC6F-81DA5102DBCA}"/>
              </a:ext>
            </a:extLst>
          </p:cNvPr>
          <p:cNvSpPr/>
          <p:nvPr/>
        </p:nvSpPr>
        <p:spPr>
          <a:xfrm>
            <a:off x="2650671" y="3555087"/>
            <a:ext cx="3258615" cy="1015402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515</a:t>
            </a:r>
          </a:p>
        </p:txBody>
      </p:sp>
      <p:sp>
        <p:nvSpPr>
          <p:cNvPr id="22" name="B">
            <a:extLst>
              <a:ext uri="{FF2B5EF4-FFF2-40B4-BE49-F238E27FC236}">
                <a16:creationId xmlns:a16="http://schemas.microsoft.com/office/drawing/2014/main" id="{EDFB5D9B-E794-411A-9AA6-E57DBC0881B4}"/>
              </a:ext>
            </a:extLst>
          </p:cNvPr>
          <p:cNvSpPr/>
          <p:nvPr/>
        </p:nvSpPr>
        <p:spPr>
          <a:xfrm>
            <a:off x="7020325" y="3543163"/>
            <a:ext cx="3258615" cy="966111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155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1F5FB54E-2AE0-48DD-9624-2DD9CF0F764D}"/>
              </a:ext>
            </a:extLst>
          </p:cNvPr>
          <p:cNvSpPr/>
          <p:nvPr/>
        </p:nvSpPr>
        <p:spPr>
          <a:xfrm>
            <a:off x="7150875" y="5026946"/>
            <a:ext cx="3210313" cy="979196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151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1309359-6E25-4ADA-AC38-14C9F45DD4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5209326" y="531456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zalo: 032 603 0911">
            <a:extLst>
              <a:ext uri="{FF2B5EF4-FFF2-40B4-BE49-F238E27FC236}">
                <a16:creationId xmlns:a16="http://schemas.microsoft.com/office/drawing/2014/main" id="{3F795480-506B-4A3F-A766-325994EF575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39274" y="3746909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lê huy duẩn">
            <a:extLst>
              <a:ext uri="{FF2B5EF4-FFF2-40B4-BE49-F238E27FC236}">
                <a16:creationId xmlns:a16="http://schemas.microsoft.com/office/drawing/2014/main" id="{393D85B0-D89A-4B4C-9776-477D055BF9C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347595" y="3770185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1EBFED5-F825-4C3C-A61E-0747B5D8C5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9578980" y="5231283"/>
            <a:ext cx="699960" cy="699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AFC464C-D7C4-4DDD-9CB2-DAA74E632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314089" y="-2179240"/>
            <a:ext cx="609600" cy="609600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0C1413-4390-4D22-83B6-BA4039B7F8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33725" y="-480224"/>
            <a:ext cx="609600" cy="609600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7B3EDA9-980F-46E7-8458-F58E0D0E43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6125" y="-327030"/>
            <a:ext cx="609600" cy="609600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F497CEB-ACB1-4F9E-BC82-9138393C43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238525" y="-174630"/>
            <a:ext cx="609600" cy="609600"/>
          </a:xfrm>
          <a:prstGeom prst="rect">
            <a:avLst/>
          </a:prstGeom>
        </p:spPr>
      </p:pic>
      <p:sp>
        <p:nvSpPr>
          <p:cNvPr id="32" name="Flowchart: Terminator 31">
            <a:extLst>
              <a:ext uri="{FF2B5EF4-FFF2-40B4-BE49-F238E27FC236}">
                <a16:creationId xmlns:a16="http://schemas.microsoft.com/office/drawing/2014/main" id="{4394E940-480F-4BB4-9A2D-D49B8076A5E8}"/>
              </a:ext>
            </a:extLst>
          </p:cNvPr>
          <p:cNvSpPr/>
          <p:nvPr/>
        </p:nvSpPr>
        <p:spPr>
          <a:xfrm>
            <a:off x="2969563" y="1051300"/>
            <a:ext cx="6351608" cy="1593019"/>
          </a:xfrm>
          <a:prstGeom prst="flowChartTerminator">
            <a:avLst/>
          </a:prstGeom>
          <a:solidFill>
            <a:srgbClr val="FFC6D5"/>
          </a:solidFill>
          <a:ln w="571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04" tIns="60952" rIns="121904" bIns="6095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+ 50 + 1 =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67A175A4-DCCF-4F66-BF61-7E19E5F3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0585" y="2926250"/>
            <a:ext cx="3518702" cy="35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11" action="ppaction://hlinksldjump"/>
            <a:extLst>
              <a:ext uri="{FF2B5EF4-FFF2-40B4-BE49-F238E27FC236}">
                <a16:creationId xmlns:a16="http://schemas.microsoft.com/office/drawing/2014/main" id="{47668E2D-3364-44C5-9637-F8EE49B1C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5637273"/>
            <a:ext cx="986297" cy="97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1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3" grpId="0" bldLvl="0" animBg="1"/>
      <p:bldP spid="14" grpId="0" bldLvl="0" animBg="1"/>
      <p:bldP spid="22" grpId="0" bldLvl="0" animBg="1"/>
      <p:bldP spid="23" grpId="0" bldLvl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9000" t="-6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5520" y="908720"/>
            <a:ext cx="828091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5053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ck Arc 2">
            <a:extLst>
              <a:ext uri="{FF2B5EF4-FFF2-40B4-BE49-F238E27FC236}">
                <a16:creationId xmlns:a16="http://schemas.microsoft.com/office/drawing/2014/main" id="{49E1E125-AA12-4219-B772-0CD9434AF037}"/>
              </a:ext>
            </a:extLst>
          </p:cNvPr>
          <p:cNvSpPr/>
          <p:nvPr/>
        </p:nvSpPr>
        <p:spPr>
          <a:xfrm>
            <a:off x="3891623" y="3414244"/>
            <a:ext cx="4104456" cy="1872208"/>
          </a:xfrm>
          <a:prstGeom prst="blockArc">
            <a:avLst/>
          </a:prstGeom>
          <a:solidFill>
            <a:srgbClr val="62A5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11824" y="4209681"/>
            <a:ext cx="28640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cs typeface="Times New Roman" pitchFamily="18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2427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552</Words>
  <Application>Microsoft Office PowerPoint</Application>
  <PresentationFormat>Widescreen</PresentationFormat>
  <Paragraphs>143</Paragraphs>
  <Slides>16</Slides>
  <Notes>5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72</cp:revision>
  <dcterms:created xsi:type="dcterms:W3CDTF">2021-08-06T10:34:32Z</dcterms:created>
  <dcterms:modified xsi:type="dcterms:W3CDTF">2022-04-02T03:57:38Z</dcterms:modified>
</cp:coreProperties>
</file>