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5" r:id="rId2"/>
    <p:sldId id="290" r:id="rId3"/>
    <p:sldId id="315" r:id="rId4"/>
    <p:sldId id="291" r:id="rId5"/>
    <p:sldId id="276" r:id="rId6"/>
    <p:sldId id="277" r:id="rId7"/>
    <p:sldId id="292" r:id="rId8"/>
    <p:sldId id="293" r:id="rId9"/>
    <p:sldId id="316" r:id="rId10"/>
    <p:sldId id="307" r:id="rId11"/>
    <p:sldId id="317" r:id="rId12"/>
    <p:sldId id="318" r:id="rId13"/>
    <p:sldId id="312" r:id="rId14"/>
    <p:sldId id="319" r:id="rId15"/>
    <p:sldId id="320" r:id="rId16"/>
    <p:sldId id="321" r:id="rId17"/>
    <p:sldId id="322" r:id="rId18"/>
    <p:sldId id="323" r:id="rId19"/>
    <p:sldId id="332" r:id="rId20"/>
    <p:sldId id="269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6200"/>
    <a:srgbClr val="006B92"/>
    <a:srgbClr val="95B3D7"/>
    <a:srgbClr val="B3A2C7"/>
    <a:srgbClr val="EFF7EA"/>
    <a:srgbClr val="FFE7D6"/>
    <a:srgbClr val="FF9900"/>
    <a:srgbClr val="E5FFD0"/>
    <a:srgbClr val="37B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6" autoAdjust="0"/>
    <p:restoredTop sz="94660"/>
  </p:normalViewPr>
  <p:slideViewPr>
    <p:cSldViewPr>
      <p:cViewPr varScale="1">
        <p:scale>
          <a:sx n="69" d="100"/>
          <a:sy n="69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0.png"/><Relationship Id="rId7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slide" Target="slide7.xml"/><Relationship Id="rId5" Type="http://schemas.openxmlformats.org/officeDocument/2006/relationships/image" Target="../media/image9.jpeg"/><Relationship Id="rId15" Type="http://schemas.openxmlformats.org/officeDocument/2006/relationships/image" Target="../media/image14.gif"/><Relationship Id="rId10" Type="http://schemas.openxmlformats.org/officeDocument/2006/relationships/slide" Target="slide6.xml"/><Relationship Id="rId4" Type="http://schemas.openxmlformats.org/officeDocument/2006/relationships/image" Target="../media/image6.jpg"/><Relationship Id="rId9" Type="http://schemas.openxmlformats.org/officeDocument/2006/relationships/slide" Target="slide5.xml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4748888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" y="5877272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3521" y="2636912"/>
            <a:ext cx="599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-99392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10" y="5472667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2376264" cy="678033"/>
            <a:chOff x="1253941" y="511805"/>
            <a:chExt cx="2376264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1570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12241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2B98F2F-9090-45BE-9808-951158E96E3D}"/>
                  </a:ext>
                </a:extLst>
              </p:cNvPr>
              <p:cNvSpPr txBox="1"/>
              <p:nvPr/>
            </p:nvSpPr>
            <p:spPr>
              <a:xfrm>
                <a:off x="708424" y="113821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326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253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2B98F2F-9090-45BE-9808-951158E96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24" y="1138219"/>
                <a:ext cx="1784527" cy="13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528CA40-6FE5-4C9A-8093-72DAF175F488}"/>
                  </a:ext>
                </a:extLst>
              </p:cNvPr>
              <p:cNvSpPr txBox="1"/>
              <p:nvPr/>
            </p:nvSpPr>
            <p:spPr>
              <a:xfrm>
                <a:off x="3680182" y="1165254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 smtClean="0">
                                  <a:latin typeface="Cambria Math" panose="02040503050406030204" pitchFamily="18" charset="0"/>
                                </a:rPr>
                                <m:t>422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i="1" smtClean="0">
                                  <a:latin typeface="Cambria Math" panose="02040503050406030204" pitchFamily="18" charset="0"/>
                                </a:rPr>
                                <m:t>312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528CA40-6FE5-4C9A-8093-72DAF175F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182" y="1165254"/>
                <a:ext cx="1784527" cy="13871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4FD96A1-BBC8-45FE-BA7A-9ACA3439251E}"/>
                  </a:ext>
                </a:extLst>
              </p:cNvPr>
              <p:cNvSpPr txBox="1"/>
              <p:nvPr/>
            </p:nvSpPr>
            <p:spPr>
              <a:xfrm>
                <a:off x="7011262" y="116688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 smtClean="0">
                                  <a:latin typeface="Cambria Math" panose="02040503050406030204" pitchFamily="18" charset="0"/>
                                </a:rPr>
                                <m:t>704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4FD96A1-BBC8-45FE-BA7A-9ACA34392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262" y="1166889"/>
                <a:ext cx="1784527" cy="13852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285A59C-FD8C-4A51-B936-C80463DAB31D}"/>
                  </a:ext>
                </a:extLst>
              </p:cNvPr>
              <p:cNvSpPr txBox="1"/>
              <p:nvPr/>
            </p:nvSpPr>
            <p:spPr>
              <a:xfrm>
                <a:off x="708425" y="4427059"/>
                <a:ext cx="1784527" cy="14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457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216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285A59C-FD8C-4A51-B936-C80463DAB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25" y="4427059"/>
                <a:ext cx="1784527" cy="14009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6BC4CA6-1E7B-4DA6-914A-887855932963}"/>
                  </a:ext>
                </a:extLst>
              </p:cNvPr>
              <p:cNvSpPr txBox="1"/>
              <p:nvPr/>
            </p:nvSpPr>
            <p:spPr>
              <a:xfrm>
                <a:off x="3680183" y="4454094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543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102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6BC4CA6-1E7B-4DA6-914A-887855932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183" y="4454094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6D5873-B27B-4328-9D2F-F4F6A8DC0CFA}"/>
                  </a:ext>
                </a:extLst>
              </p:cNvPr>
              <p:cNvSpPr txBox="1"/>
              <p:nvPr/>
            </p:nvSpPr>
            <p:spPr>
              <a:xfrm>
                <a:off x="7011263" y="445572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169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35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6D5873-B27B-4328-9D2F-F4F6A8DC0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263" y="4455729"/>
                <a:ext cx="1784527" cy="13896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020832F5-A554-44FC-BBDA-795550E159B8}"/>
              </a:ext>
            </a:extLst>
          </p:cNvPr>
          <p:cNvSpPr/>
          <p:nvPr/>
        </p:nvSpPr>
        <p:spPr>
          <a:xfrm>
            <a:off x="1600687" y="2527895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64E94A0-33AC-4679-9726-64E597B27BDF}"/>
              </a:ext>
            </a:extLst>
          </p:cNvPr>
          <p:cNvSpPr/>
          <p:nvPr/>
        </p:nvSpPr>
        <p:spPr>
          <a:xfrm>
            <a:off x="4605695" y="2554929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6D538FA-671B-4CDF-B110-26008ACD8DBE}"/>
              </a:ext>
            </a:extLst>
          </p:cNvPr>
          <p:cNvSpPr/>
          <p:nvPr/>
        </p:nvSpPr>
        <p:spPr>
          <a:xfrm>
            <a:off x="7936775" y="2556563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322A2EC-0326-4029-97E9-E995E9FF0272}"/>
              </a:ext>
            </a:extLst>
          </p:cNvPr>
          <p:cNvSpPr/>
          <p:nvPr/>
        </p:nvSpPr>
        <p:spPr>
          <a:xfrm>
            <a:off x="1604317" y="5814311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B5530E6-DE33-484C-AC7B-FB3D2EE77F1D}"/>
              </a:ext>
            </a:extLst>
          </p:cNvPr>
          <p:cNvSpPr/>
          <p:nvPr/>
        </p:nvSpPr>
        <p:spPr>
          <a:xfrm>
            <a:off x="4572446" y="5841346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F0653B-49F2-42E9-BF56-552EAE1F1996}"/>
              </a:ext>
            </a:extLst>
          </p:cNvPr>
          <p:cNvSpPr/>
          <p:nvPr/>
        </p:nvSpPr>
        <p:spPr>
          <a:xfrm>
            <a:off x="7903526" y="5842981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E64ACE-8DA7-4E02-B76D-7C8F722F45FB}"/>
              </a:ext>
            </a:extLst>
          </p:cNvPr>
          <p:cNvSpPr/>
          <p:nvPr/>
        </p:nvSpPr>
        <p:spPr>
          <a:xfrm>
            <a:off x="1227370" y="2448492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579</a:t>
            </a:r>
            <a:endParaRPr lang="vi-VN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2F5D5C9-97C7-4F1E-9C6A-B2788644AAF6}"/>
              </a:ext>
            </a:extLst>
          </p:cNvPr>
          <p:cNvSpPr/>
          <p:nvPr/>
        </p:nvSpPr>
        <p:spPr>
          <a:xfrm>
            <a:off x="4137126" y="2424842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734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C4B2268-7BC8-4722-9922-9BD78E38AB9F}"/>
              </a:ext>
            </a:extLst>
          </p:cNvPr>
          <p:cNvSpPr/>
          <p:nvPr/>
        </p:nvSpPr>
        <p:spPr>
          <a:xfrm>
            <a:off x="7457021" y="2512589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729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E609B4B-E720-4C95-A10E-3392E5201096}"/>
              </a:ext>
            </a:extLst>
          </p:cNvPr>
          <p:cNvSpPr/>
          <p:nvPr/>
        </p:nvSpPr>
        <p:spPr>
          <a:xfrm>
            <a:off x="1242231" y="5794717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241</a:t>
            </a:r>
            <a:endParaRPr lang="vi-VN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F5131E-99B3-4BF7-8DB1-EE5B5B2D4D1E}"/>
              </a:ext>
            </a:extLst>
          </p:cNvPr>
          <p:cNvSpPr/>
          <p:nvPr/>
        </p:nvSpPr>
        <p:spPr>
          <a:xfrm>
            <a:off x="4259740" y="5814311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441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36E32E5-B0CC-42DF-A6A4-C13A69E4D1F3}"/>
              </a:ext>
            </a:extLst>
          </p:cNvPr>
          <p:cNvSpPr/>
          <p:nvPr/>
        </p:nvSpPr>
        <p:spPr>
          <a:xfrm>
            <a:off x="7582026" y="5829255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134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3E94240-C0B6-4C95-97F8-C04C0721DAFC}"/>
                  </a:ext>
                </a:extLst>
              </p:cNvPr>
              <p:cNvSpPr txBox="1"/>
              <p:nvPr/>
            </p:nvSpPr>
            <p:spPr>
              <a:xfrm>
                <a:off x="10089198" y="1165254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 smtClean="0">
                                  <a:latin typeface="Cambria Math" panose="02040503050406030204" pitchFamily="18" charset="0"/>
                                </a:rPr>
                                <m:t>498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3E94240-C0B6-4C95-97F8-C04C0721D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198" y="1165254"/>
                <a:ext cx="1784527" cy="13871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97088FC-83BB-4288-BAA4-2DAB463C5954}"/>
                  </a:ext>
                </a:extLst>
              </p:cNvPr>
              <p:cNvSpPr txBox="1"/>
              <p:nvPr/>
            </p:nvSpPr>
            <p:spPr>
              <a:xfrm>
                <a:off x="10089199" y="4454094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179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97088FC-83BB-4288-BAA4-2DAB463C5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199" y="4454094"/>
                <a:ext cx="1784527" cy="13896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id="{33AF3994-8536-488D-B3D6-AE7001743009}"/>
              </a:ext>
            </a:extLst>
          </p:cNvPr>
          <p:cNvSpPr/>
          <p:nvPr/>
        </p:nvSpPr>
        <p:spPr>
          <a:xfrm>
            <a:off x="11014711" y="2554928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BFB8C92-1EB9-46B7-9C8E-B2171B439C49}"/>
              </a:ext>
            </a:extLst>
          </p:cNvPr>
          <p:cNvSpPr/>
          <p:nvPr/>
        </p:nvSpPr>
        <p:spPr>
          <a:xfrm>
            <a:off x="10981462" y="5841346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D0B7A45-5111-4F45-BA40-08BBE4F59C44}"/>
              </a:ext>
            </a:extLst>
          </p:cNvPr>
          <p:cNvSpPr/>
          <p:nvPr/>
        </p:nvSpPr>
        <p:spPr>
          <a:xfrm>
            <a:off x="10644640" y="2512589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499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D7D8F9D-4EC0-498B-B5C5-82E1BE657A4F}"/>
              </a:ext>
            </a:extLst>
          </p:cNvPr>
          <p:cNvSpPr/>
          <p:nvPr/>
        </p:nvSpPr>
        <p:spPr>
          <a:xfrm>
            <a:off x="10656605" y="5829255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171</a:t>
            </a: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4" grpId="1"/>
      <p:bldP spid="55" grpId="0"/>
      <p:bldP spid="55" grpId="1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/>
          <p:cNvSpPr/>
          <p:nvPr/>
        </p:nvSpPr>
        <p:spPr>
          <a:xfrm>
            <a:off x="1083821" y="4077468"/>
            <a:ext cx="10305383" cy="965921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5B3D7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487 – 234		596 – 95 			724 – 4 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211041" y="1942665"/>
            <a:ext cx="10305383" cy="965921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3A2C7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174 + 625		607 + 82			281 + 8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3184" y="259997"/>
            <a:ext cx="4420874" cy="677945"/>
            <a:chOff x="1253941" y="511805"/>
            <a:chExt cx="4421450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15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87339" y="3416424"/>
                <a:ext cx="1784295" cy="1384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174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339" y="3416424"/>
                <a:ext cx="1784295" cy="13846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70817" y="4627052"/>
                <a:ext cx="127951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799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817" y="4627052"/>
                <a:ext cx="12795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607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689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281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56499" y="4658668"/>
                <a:ext cx="127951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289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499" y="4658668"/>
                <a:ext cx="1279516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968610" y="864926"/>
            <a:ext cx="3198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13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00013 -0.1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497</m:t>
                              </m:r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234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253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73413" y="2927513"/>
                <a:ext cx="1784295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596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400" b="0" i="1">
                                  <a:latin typeface="Cambria Math"/>
                                </a:rPr>
                                <m:t>9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413" y="2927513"/>
                <a:ext cx="1784295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501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02571" y="2910651"/>
                <a:ext cx="1784295" cy="1382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724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571" y="2910651"/>
                <a:ext cx="1784295" cy="13827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720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F2AE4C0E-FB2A-4C9E-88C4-8F0232FEC7CC}"/>
              </a:ext>
            </a:extLst>
          </p:cNvPr>
          <p:cNvSpPr/>
          <p:nvPr/>
        </p:nvSpPr>
        <p:spPr>
          <a:xfrm>
            <a:off x="974442" y="799664"/>
            <a:ext cx="10305383" cy="965921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5B3D7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487 – 234		596 – 95 			724 – 4 </a:t>
            </a:r>
          </a:p>
        </p:txBody>
      </p:sp>
    </p:spTree>
    <p:extLst>
      <p:ext uri="{BB962C8B-B14F-4D97-AF65-F5344CB8AC3E}">
        <p14:creationId xmlns:p14="http://schemas.microsoft.com/office/powerpoint/2010/main" val="997560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599978" y="419327"/>
            <a:ext cx="5616624" cy="678033"/>
            <a:chOff x="1253941" y="511805"/>
            <a:chExt cx="5616624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481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cs typeface="Times New Roman" pitchFamily="18" charset="0"/>
                </a:rPr>
                <a:t>a) Tính nhẩm (theo mẫu):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sp>
        <p:nvSpPr>
          <p:cNvPr id="32" name="Rounded Rectangle 15">
            <a:extLst>
              <a:ext uri="{FF2B5EF4-FFF2-40B4-BE49-F238E27FC236}">
                <a16:creationId xmlns:a16="http://schemas.microsoft.com/office/drawing/2014/main" id="{85C9FEE1-B1DF-49F8-AE45-DF181E536243}"/>
              </a:ext>
            </a:extLst>
          </p:cNvPr>
          <p:cNvSpPr/>
          <p:nvPr/>
        </p:nvSpPr>
        <p:spPr>
          <a:xfrm>
            <a:off x="2148011" y="1916832"/>
            <a:ext cx="4019204" cy="980728"/>
          </a:xfrm>
          <a:prstGeom prst="roundRect">
            <a:avLst>
              <a:gd name="adj" fmla="val 28655"/>
            </a:avLst>
          </a:prstGeom>
          <a:solidFill>
            <a:srgbClr val="006B9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US" sz="3200" b="1">
                <a:cs typeface="Times New Roman" pitchFamily="18" charset="0"/>
              </a:rPr>
              <a:t>500 + 300 =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34" name="Rounded Rectangle 15">
            <a:extLst>
              <a:ext uri="{FF2B5EF4-FFF2-40B4-BE49-F238E27FC236}">
                <a16:creationId xmlns:a16="http://schemas.microsoft.com/office/drawing/2014/main" id="{0BF62E91-C4CA-4A6D-9A8C-8C46077FEBBB}"/>
              </a:ext>
            </a:extLst>
          </p:cNvPr>
          <p:cNvSpPr/>
          <p:nvPr/>
        </p:nvSpPr>
        <p:spPr>
          <a:xfrm>
            <a:off x="599978" y="2089696"/>
            <a:ext cx="1589509" cy="635000"/>
          </a:xfrm>
          <a:prstGeom prst="roundRect">
            <a:avLst>
              <a:gd name="adj" fmla="val 28655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ysClr val="windowText" lastClr="000000"/>
                </a:solidFill>
                <a:cs typeface="Times New Roman" pitchFamily="18" charset="0"/>
              </a:rPr>
              <a:t>Mẫu</a:t>
            </a:r>
            <a:r>
              <a:rPr lang="en-US" sz="3200" b="1">
                <a:solidFill>
                  <a:sysClr val="windowText" lastClr="000000"/>
                </a:solidFill>
                <a:cs typeface="Times New Roman" pitchFamily="18" charset="0"/>
              </a:rPr>
              <a:t>:</a:t>
            </a:r>
            <a:endParaRPr lang="vi-VN" sz="3200" b="1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64557-E730-4C80-858A-CA392EF4ABA3}"/>
              </a:ext>
            </a:extLst>
          </p:cNvPr>
          <p:cNvSpPr txBox="1"/>
          <p:nvPr/>
        </p:nvSpPr>
        <p:spPr>
          <a:xfrm>
            <a:off x="4943079" y="211480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800</a:t>
            </a:r>
          </a:p>
        </p:txBody>
      </p:sp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9D74FAF6-B333-455C-9DD6-2DF6A4F36A0F}"/>
              </a:ext>
            </a:extLst>
          </p:cNvPr>
          <p:cNvSpPr/>
          <p:nvPr/>
        </p:nvSpPr>
        <p:spPr>
          <a:xfrm>
            <a:off x="7102217" y="1916832"/>
            <a:ext cx="4019204" cy="980728"/>
          </a:xfrm>
          <a:prstGeom prst="roundRect">
            <a:avLst>
              <a:gd name="adj" fmla="val 28655"/>
            </a:avLst>
          </a:prstGeom>
          <a:solidFill>
            <a:srgbClr val="006B9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en-US" sz="3200" b="1">
                <a:cs typeface="Times New Roman" pitchFamily="18" charset="0"/>
              </a:rPr>
              <a:t>1000 – 400 =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CC5BFF-1D03-44CA-8D99-688B7E85531E}"/>
              </a:ext>
            </a:extLst>
          </p:cNvPr>
          <p:cNvSpPr txBox="1"/>
          <p:nvPr/>
        </p:nvSpPr>
        <p:spPr>
          <a:xfrm>
            <a:off x="9911631" y="208969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600</a:t>
            </a:r>
          </a:p>
        </p:txBody>
      </p:sp>
      <p:sp>
        <p:nvSpPr>
          <p:cNvPr id="37" name="Rounded Rectangle 15">
            <a:extLst>
              <a:ext uri="{FF2B5EF4-FFF2-40B4-BE49-F238E27FC236}">
                <a16:creationId xmlns:a16="http://schemas.microsoft.com/office/drawing/2014/main" id="{DB064C34-E877-4F30-87D6-A0C4445B3368}"/>
              </a:ext>
            </a:extLst>
          </p:cNvPr>
          <p:cNvSpPr/>
          <p:nvPr/>
        </p:nvSpPr>
        <p:spPr>
          <a:xfrm>
            <a:off x="3933865" y="3717032"/>
            <a:ext cx="5327491" cy="1755577"/>
          </a:xfrm>
          <a:prstGeom prst="roundRect">
            <a:avLst>
              <a:gd name="adj" fmla="val 28655"/>
            </a:avLst>
          </a:prstGeom>
          <a:solidFill>
            <a:srgbClr val="006B9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en-US" sz="3200" b="1">
                <a:cs typeface="Times New Roman" pitchFamily="18" charset="0"/>
              </a:rPr>
              <a:t>500 + 30 + 5 =</a:t>
            </a:r>
          </a:p>
          <a:p>
            <a:pPr marL="179388"/>
            <a:r>
              <a:rPr lang="en-US" sz="3200" b="1">
                <a:cs typeface="Times New Roman" pitchFamily="18" charset="0"/>
              </a:rPr>
              <a:t> 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C8354B-BA10-4BC6-8557-2B25305599D1}"/>
              </a:ext>
            </a:extLst>
          </p:cNvPr>
          <p:cNvSpPr txBox="1"/>
          <p:nvPr/>
        </p:nvSpPr>
        <p:spPr>
          <a:xfrm>
            <a:off x="7101116" y="4091377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530 + 5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F5207C-EF70-49BD-9822-CD1B1BC3FA5D}"/>
              </a:ext>
            </a:extLst>
          </p:cNvPr>
          <p:cNvSpPr txBox="1"/>
          <p:nvPr/>
        </p:nvSpPr>
        <p:spPr>
          <a:xfrm>
            <a:off x="6661323" y="465749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=  </a:t>
            </a:r>
            <a:r>
              <a:rPr lang="en-US" sz="3200" b="1">
                <a:solidFill>
                  <a:srgbClr val="FFFF00"/>
                </a:solidFill>
              </a:rPr>
              <a:t>535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5859EB-2D28-4CB5-9CDC-996C4B616F0B}"/>
              </a:ext>
            </a:extLst>
          </p:cNvPr>
          <p:cNvCxnSpPr>
            <a:cxnSpLocks/>
          </p:cNvCxnSpPr>
          <p:nvPr/>
        </p:nvCxnSpPr>
        <p:spPr>
          <a:xfrm>
            <a:off x="1449049" y="1004102"/>
            <a:ext cx="47664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" grpId="0"/>
      <p:bldP spid="35" grpId="0" animBg="1"/>
      <p:bldP spid="36" grpId="0"/>
      <p:bldP spid="37" grpId="0" animBg="1"/>
      <p:bldP spid="38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B5CBA315-485B-413A-8B47-1A7B97D59A41}"/>
              </a:ext>
            </a:extLst>
          </p:cNvPr>
          <p:cNvSpPr/>
          <p:nvPr/>
        </p:nvSpPr>
        <p:spPr>
          <a:xfrm>
            <a:off x="2148011" y="1916832"/>
            <a:ext cx="4019204" cy="980728"/>
          </a:xfrm>
          <a:prstGeom prst="roundRect">
            <a:avLst>
              <a:gd name="adj" fmla="val 28655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US" sz="3200" b="1" dirty="0">
                <a:cs typeface="Times New Roman" pitchFamily="18" charset="0"/>
              </a:rPr>
              <a:t>100 + 300 =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E219F2A-E6BC-4290-B3B3-350B0F214A11}"/>
              </a:ext>
            </a:extLst>
          </p:cNvPr>
          <p:cNvSpPr/>
          <p:nvPr/>
        </p:nvSpPr>
        <p:spPr>
          <a:xfrm>
            <a:off x="982638" y="1097360"/>
            <a:ext cx="1589509" cy="635000"/>
          </a:xfrm>
          <a:prstGeom prst="roundRect">
            <a:avLst>
              <a:gd name="adj" fmla="val 28655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cs typeface="Times New Roman" pitchFamily="18" charset="0"/>
              </a:rPr>
              <a:t>dụ</a:t>
            </a:r>
            <a:r>
              <a:rPr lang="en-US" sz="3200" b="1" dirty="0">
                <a:solidFill>
                  <a:sysClr val="windowText" lastClr="000000"/>
                </a:solidFill>
                <a:cs typeface="Times New Roman" pitchFamily="18" charset="0"/>
              </a:rPr>
              <a:t>:</a:t>
            </a:r>
            <a:endParaRPr lang="vi-VN" sz="3200" b="1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7EBE9-8A5C-445A-B3E6-AE93198D2E89}"/>
              </a:ext>
            </a:extLst>
          </p:cNvPr>
          <p:cNvSpPr txBox="1"/>
          <p:nvPr/>
        </p:nvSpPr>
        <p:spPr>
          <a:xfrm>
            <a:off x="4943079" y="211480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400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981B1EE8-C24F-435F-9BA0-EDE27894E466}"/>
              </a:ext>
            </a:extLst>
          </p:cNvPr>
          <p:cNvSpPr/>
          <p:nvPr/>
        </p:nvSpPr>
        <p:spPr>
          <a:xfrm>
            <a:off x="7102217" y="1916832"/>
            <a:ext cx="4019204" cy="980728"/>
          </a:xfrm>
          <a:prstGeom prst="roundRect">
            <a:avLst>
              <a:gd name="adj" fmla="val 28655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en-US" sz="3200" b="1" dirty="0">
                <a:cs typeface="Times New Roman" pitchFamily="18" charset="0"/>
              </a:rPr>
              <a:t>900 – 400 =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DAC57-EFF1-443C-88CA-F8A1455E82DD}"/>
              </a:ext>
            </a:extLst>
          </p:cNvPr>
          <p:cNvSpPr txBox="1"/>
          <p:nvPr/>
        </p:nvSpPr>
        <p:spPr>
          <a:xfrm>
            <a:off x="9911631" y="208969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500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F5F1FA84-7DEF-45C2-B278-C61348AAB0E5}"/>
              </a:ext>
            </a:extLst>
          </p:cNvPr>
          <p:cNvSpPr/>
          <p:nvPr/>
        </p:nvSpPr>
        <p:spPr>
          <a:xfrm>
            <a:off x="3933865" y="3717032"/>
            <a:ext cx="5327491" cy="1755577"/>
          </a:xfrm>
          <a:prstGeom prst="roundRect">
            <a:avLst>
              <a:gd name="adj" fmla="val 28655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en-US" sz="3200" b="1" dirty="0">
                <a:cs typeface="Times New Roman" pitchFamily="18" charset="0"/>
              </a:rPr>
              <a:t>200 + 90 + 1 =</a:t>
            </a:r>
          </a:p>
          <a:p>
            <a:pPr marL="179388"/>
            <a:r>
              <a:rPr lang="en-US" sz="3200" b="1" dirty="0">
                <a:cs typeface="Times New Roman" pitchFamily="18" charset="0"/>
              </a:rPr>
              <a:t> 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9E4D0-03BE-41EE-A1C3-D15ED358AFCD}"/>
              </a:ext>
            </a:extLst>
          </p:cNvPr>
          <p:cNvSpPr txBox="1"/>
          <p:nvPr/>
        </p:nvSpPr>
        <p:spPr>
          <a:xfrm>
            <a:off x="7101116" y="4091377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290 + 1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724246-DB30-4BF4-9253-24CC95C39619}"/>
              </a:ext>
            </a:extLst>
          </p:cNvPr>
          <p:cNvSpPr txBox="1"/>
          <p:nvPr/>
        </p:nvSpPr>
        <p:spPr>
          <a:xfrm>
            <a:off x="6661323" y="465749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=  </a:t>
            </a:r>
            <a:r>
              <a:rPr lang="en-US" sz="3200" b="1" dirty="0">
                <a:solidFill>
                  <a:srgbClr val="FFFF00"/>
                </a:solidFill>
              </a:rPr>
              <a:t>291</a:t>
            </a:r>
          </a:p>
        </p:txBody>
      </p:sp>
    </p:spTree>
    <p:extLst>
      <p:ext uri="{BB962C8B-B14F-4D97-AF65-F5344CB8AC3E}">
        <p14:creationId xmlns:p14="http://schemas.microsoft.com/office/powerpoint/2010/main" val="813322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/>
      <p:bldP spid="11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5A3BA0-A830-421B-8A7A-234E717FA5EA}"/>
              </a:ext>
            </a:extLst>
          </p:cNvPr>
          <p:cNvGrpSpPr/>
          <p:nvPr/>
        </p:nvGrpSpPr>
        <p:grpSpPr>
          <a:xfrm>
            <a:off x="471431" y="260648"/>
            <a:ext cx="5616624" cy="678033"/>
            <a:chOff x="1253941" y="511805"/>
            <a:chExt cx="5616624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0B19CA0-73E3-48E6-8FEA-9997569D8E4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FFE22CB-AB25-430B-8974-A9318E0E9706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87A5DD3-F5AD-4CC7-8EDD-EE36F65F6AE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653BFF-5021-4D6B-96F1-0BFDD4525ADD}"/>
                </a:ext>
              </a:extLst>
            </p:cNvPr>
            <p:cNvSpPr txBox="1"/>
            <p:nvPr/>
          </p:nvSpPr>
          <p:spPr>
            <a:xfrm>
              <a:off x="2059473" y="511805"/>
              <a:ext cx="481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cs typeface="Times New Roman" pitchFamily="18" charset="0"/>
                </a:rPr>
                <a:t>a) Tính nhẩm (theo mẫu):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F3DE43-ED4F-4AA9-AE3D-351F00E20E6B}"/>
              </a:ext>
            </a:extLst>
          </p:cNvPr>
          <p:cNvCxnSpPr>
            <a:cxnSpLocks/>
          </p:cNvCxnSpPr>
          <p:nvPr/>
        </p:nvCxnSpPr>
        <p:spPr>
          <a:xfrm>
            <a:off x="1320502" y="845423"/>
            <a:ext cx="47664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FF8946-A9AA-4940-84B3-86ED211CD6EC}"/>
              </a:ext>
            </a:extLst>
          </p:cNvPr>
          <p:cNvGrpSpPr/>
          <p:nvPr/>
        </p:nvGrpSpPr>
        <p:grpSpPr>
          <a:xfrm>
            <a:off x="99001" y="1685380"/>
            <a:ext cx="3815361" cy="4254726"/>
            <a:chOff x="99001" y="1685380"/>
            <a:chExt cx="3815361" cy="42547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1FBBBB-A1D4-4A6E-9070-2E4DA87F6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99001" y="1685380"/>
              <a:ext cx="3815361" cy="4254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462455-D96D-426E-B8FF-0A3E80A45470}"/>
                </a:ext>
              </a:extLst>
            </p:cNvPr>
            <p:cNvSpPr txBox="1"/>
            <p:nvPr/>
          </p:nvSpPr>
          <p:spPr>
            <a:xfrm>
              <a:off x="406574" y="2896886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200 + 400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E5FA10-07FC-4775-B255-62AC795870E0}"/>
                </a:ext>
              </a:extLst>
            </p:cNvPr>
            <p:cNvSpPr txBox="1"/>
            <p:nvPr/>
          </p:nvSpPr>
          <p:spPr>
            <a:xfrm>
              <a:off x="406574" y="390254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700 + 300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65F309-F72C-4483-86BA-D83EAE4844B8}"/>
                </a:ext>
              </a:extLst>
            </p:cNvPr>
            <p:cNvSpPr txBox="1"/>
            <p:nvPr/>
          </p:nvSpPr>
          <p:spPr>
            <a:xfrm>
              <a:off x="406574" y="490820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500 + 500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D478A7-B0F1-4238-96A5-E61F1B8329B3}"/>
              </a:ext>
            </a:extLst>
          </p:cNvPr>
          <p:cNvGrpSpPr/>
          <p:nvPr/>
        </p:nvGrpSpPr>
        <p:grpSpPr>
          <a:xfrm>
            <a:off x="4177224" y="1685380"/>
            <a:ext cx="3815361" cy="4254726"/>
            <a:chOff x="4177224" y="1685380"/>
            <a:chExt cx="3815361" cy="42547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5EF022-E71B-43F2-B1BC-710659CEC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4177224" y="1685380"/>
              <a:ext cx="3815361" cy="42547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90E1C9-EC01-49E7-AE7D-601AD50B1C0B}"/>
                </a:ext>
              </a:extLst>
            </p:cNvPr>
            <p:cNvSpPr txBox="1"/>
            <p:nvPr/>
          </p:nvSpPr>
          <p:spPr>
            <a:xfrm>
              <a:off x="4655046" y="2898172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600 – 100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1948A1-C652-46E4-A46D-9D456453BFA2}"/>
                </a:ext>
              </a:extLst>
            </p:cNvPr>
            <p:cNvSpPr txBox="1"/>
            <p:nvPr/>
          </p:nvSpPr>
          <p:spPr>
            <a:xfrm>
              <a:off x="4511030" y="390254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1000 – 200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A27175-837F-479C-A3B2-080CD8904DA6}"/>
                </a:ext>
              </a:extLst>
            </p:cNvPr>
            <p:cNvSpPr txBox="1"/>
            <p:nvPr/>
          </p:nvSpPr>
          <p:spPr>
            <a:xfrm>
              <a:off x="4511030" y="490820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1000 – 900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29351B-9FE8-4F5E-905B-3777004FC04E}"/>
              </a:ext>
            </a:extLst>
          </p:cNvPr>
          <p:cNvGrpSpPr/>
          <p:nvPr/>
        </p:nvGrpSpPr>
        <p:grpSpPr>
          <a:xfrm>
            <a:off x="8255446" y="1685380"/>
            <a:ext cx="3815361" cy="4254726"/>
            <a:chOff x="8255446" y="1685380"/>
            <a:chExt cx="3815361" cy="42547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78DC4C-D07C-4913-81E3-774B2CD6B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8255446" y="1685380"/>
              <a:ext cx="3815361" cy="425472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0DAE03-F5E6-4B1C-AAAF-1B442D139437}"/>
                </a:ext>
              </a:extLst>
            </p:cNvPr>
            <p:cNvSpPr txBox="1"/>
            <p:nvPr/>
          </p:nvSpPr>
          <p:spPr>
            <a:xfrm>
              <a:off x="8615486" y="2895601"/>
              <a:ext cx="3024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300 + 60 + 7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6D86DA0-CF6F-4DFA-8191-1CB94B1D3E6A}"/>
                </a:ext>
              </a:extLst>
            </p:cNvPr>
            <p:cNvSpPr txBox="1"/>
            <p:nvPr/>
          </p:nvSpPr>
          <p:spPr>
            <a:xfrm>
              <a:off x="8615486" y="3901261"/>
              <a:ext cx="28803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900 + 90 + 9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B745EF-3F57-4043-A427-B41256AAC7EE}"/>
                </a:ext>
              </a:extLst>
            </p:cNvPr>
            <p:cNvSpPr txBox="1"/>
            <p:nvPr/>
          </p:nvSpPr>
          <p:spPr>
            <a:xfrm>
              <a:off x="8615485" y="4906921"/>
              <a:ext cx="3024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700 + 20 + 5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530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5A3BA0-A830-421B-8A7A-234E717FA5EA}"/>
              </a:ext>
            </a:extLst>
          </p:cNvPr>
          <p:cNvGrpSpPr/>
          <p:nvPr/>
        </p:nvGrpSpPr>
        <p:grpSpPr>
          <a:xfrm>
            <a:off x="471431" y="260648"/>
            <a:ext cx="5616624" cy="678033"/>
            <a:chOff x="1253941" y="511805"/>
            <a:chExt cx="5616624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0B19CA0-73E3-48E6-8FEA-9997569D8E4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FFE22CB-AB25-430B-8974-A9318E0E9706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87A5DD3-F5AD-4CC7-8EDD-EE36F65F6AE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653BFF-5021-4D6B-96F1-0BFDD4525ADD}"/>
                </a:ext>
              </a:extLst>
            </p:cNvPr>
            <p:cNvSpPr txBox="1"/>
            <p:nvPr/>
          </p:nvSpPr>
          <p:spPr>
            <a:xfrm>
              <a:off x="2059473" y="511805"/>
              <a:ext cx="481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cs typeface="Times New Roman" pitchFamily="18" charset="0"/>
                </a:rPr>
                <a:t>a) Tính nhẩm (theo mẫu):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F3DE43-ED4F-4AA9-AE3D-351F00E20E6B}"/>
              </a:ext>
            </a:extLst>
          </p:cNvPr>
          <p:cNvCxnSpPr>
            <a:cxnSpLocks/>
          </p:cNvCxnSpPr>
          <p:nvPr/>
        </p:nvCxnSpPr>
        <p:spPr>
          <a:xfrm>
            <a:off x="1320502" y="845423"/>
            <a:ext cx="47664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B707DF-EB83-41D2-A63E-3314E735B73C}"/>
              </a:ext>
            </a:extLst>
          </p:cNvPr>
          <p:cNvGrpSpPr/>
          <p:nvPr/>
        </p:nvGrpSpPr>
        <p:grpSpPr>
          <a:xfrm>
            <a:off x="1175245" y="1740542"/>
            <a:ext cx="4006214" cy="4254726"/>
            <a:chOff x="99001" y="1685380"/>
            <a:chExt cx="4006214" cy="42547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1FBBBB-A1D4-4A6E-9070-2E4DA87F6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99001" y="1685380"/>
              <a:ext cx="4006214" cy="4254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462455-D96D-426E-B8FF-0A3E80A45470}"/>
                </a:ext>
              </a:extLst>
            </p:cNvPr>
            <p:cNvSpPr txBox="1"/>
            <p:nvPr/>
          </p:nvSpPr>
          <p:spPr>
            <a:xfrm>
              <a:off x="406574" y="2896886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200 + 400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E5FA10-07FC-4775-B255-62AC795870E0}"/>
                </a:ext>
              </a:extLst>
            </p:cNvPr>
            <p:cNvSpPr txBox="1"/>
            <p:nvPr/>
          </p:nvSpPr>
          <p:spPr>
            <a:xfrm>
              <a:off x="406574" y="390254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700 + 300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65F309-F72C-4483-86BA-D83EAE4844B8}"/>
                </a:ext>
              </a:extLst>
            </p:cNvPr>
            <p:cNvSpPr txBox="1"/>
            <p:nvPr/>
          </p:nvSpPr>
          <p:spPr>
            <a:xfrm>
              <a:off x="406574" y="490820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500 + 500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5DE549-F409-462E-9B78-569DCFD64D4B}"/>
              </a:ext>
            </a:extLst>
          </p:cNvPr>
          <p:cNvGrpSpPr/>
          <p:nvPr/>
        </p:nvGrpSpPr>
        <p:grpSpPr>
          <a:xfrm>
            <a:off x="6926166" y="1773875"/>
            <a:ext cx="4006214" cy="4254726"/>
            <a:chOff x="4177224" y="1685380"/>
            <a:chExt cx="4006214" cy="42547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5EF022-E71B-43F2-B1BC-710659CEC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4177224" y="1685380"/>
              <a:ext cx="4006214" cy="42547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90E1C9-EC01-49E7-AE7D-601AD50B1C0B}"/>
                </a:ext>
              </a:extLst>
            </p:cNvPr>
            <p:cNvSpPr txBox="1"/>
            <p:nvPr/>
          </p:nvSpPr>
          <p:spPr>
            <a:xfrm>
              <a:off x="4655046" y="2898172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600 – 100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1948A1-C652-46E4-A46D-9D456453BFA2}"/>
                </a:ext>
              </a:extLst>
            </p:cNvPr>
            <p:cNvSpPr txBox="1"/>
            <p:nvPr/>
          </p:nvSpPr>
          <p:spPr>
            <a:xfrm>
              <a:off x="4511030" y="390254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1000 – 200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A27175-837F-479C-A3B2-080CD8904DA6}"/>
                </a:ext>
              </a:extLst>
            </p:cNvPr>
            <p:cNvSpPr txBox="1"/>
            <p:nvPr/>
          </p:nvSpPr>
          <p:spPr>
            <a:xfrm>
              <a:off x="4511030" y="490820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1000 – 900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89AFA6F-EA36-4DA4-BC13-1F0AF41487D7}"/>
              </a:ext>
            </a:extLst>
          </p:cNvPr>
          <p:cNvSpPr txBox="1"/>
          <p:nvPr/>
        </p:nvSpPr>
        <p:spPr>
          <a:xfrm>
            <a:off x="4037499" y="292494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600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1BE987-CEB4-4DA3-A819-98C358DAE4EC}"/>
              </a:ext>
            </a:extLst>
          </p:cNvPr>
          <p:cNvSpPr txBox="1"/>
          <p:nvPr/>
        </p:nvSpPr>
        <p:spPr>
          <a:xfrm>
            <a:off x="3821152" y="3991042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1000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D30813-2604-456E-913B-909AC7795544}"/>
              </a:ext>
            </a:extLst>
          </p:cNvPr>
          <p:cNvSpPr txBox="1"/>
          <p:nvPr/>
        </p:nvSpPr>
        <p:spPr>
          <a:xfrm>
            <a:off x="3821152" y="4941168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1000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E5F74A-BE86-4ACA-89B3-8F6A12C706EF}"/>
              </a:ext>
            </a:extLst>
          </p:cNvPr>
          <p:cNvSpPr txBox="1"/>
          <p:nvPr/>
        </p:nvSpPr>
        <p:spPr>
          <a:xfrm>
            <a:off x="9744637" y="293698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CFFA74-FBB2-41D3-9A87-91DBD7BE853C}"/>
              </a:ext>
            </a:extLst>
          </p:cNvPr>
          <p:cNvSpPr txBox="1"/>
          <p:nvPr/>
        </p:nvSpPr>
        <p:spPr>
          <a:xfrm>
            <a:off x="9744636" y="400816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800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F32579-7E26-40BE-A940-202998077316}"/>
              </a:ext>
            </a:extLst>
          </p:cNvPr>
          <p:cNvSpPr txBox="1"/>
          <p:nvPr/>
        </p:nvSpPr>
        <p:spPr>
          <a:xfrm>
            <a:off x="9744635" y="496245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8627278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3" grpId="0"/>
      <p:bldP spid="34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9D3AFE-D450-4FD8-B74F-1AEB6703298B}"/>
              </a:ext>
            </a:extLst>
          </p:cNvPr>
          <p:cNvGrpSpPr/>
          <p:nvPr/>
        </p:nvGrpSpPr>
        <p:grpSpPr>
          <a:xfrm>
            <a:off x="2746834" y="948755"/>
            <a:ext cx="6696744" cy="5427802"/>
            <a:chOff x="8230500" y="1394666"/>
            <a:chExt cx="3774772" cy="54278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E994CAD-481F-414F-9AB2-005C007DD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8230500" y="1394666"/>
              <a:ext cx="3774772" cy="54278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42F30D-D39F-4D4A-903D-A0E9134E5EC1}"/>
                </a:ext>
              </a:extLst>
            </p:cNvPr>
            <p:cNvSpPr txBox="1"/>
            <p:nvPr/>
          </p:nvSpPr>
          <p:spPr>
            <a:xfrm>
              <a:off x="8615486" y="2826115"/>
              <a:ext cx="3024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300 + 60 + 7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5A1687-72EF-4F84-AC46-0A1FC62EB53E}"/>
                </a:ext>
              </a:extLst>
            </p:cNvPr>
            <p:cNvSpPr txBox="1"/>
            <p:nvPr/>
          </p:nvSpPr>
          <p:spPr>
            <a:xfrm>
              <a:off x="8615485" y="4058296"/>
              <a:ext cx="28803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900 + 90 + 9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38497E-1DF0-4789-AF53-372DB9F7AD1E}"/>
                </a:ext>
              </a:extLst>
            </p:cNvPr>
            <p:cNvSpPr txBox="1"/>
            <p:nvPr/>
          </p:nvSpPr>
          <p:spPr>
            <a:xfrm>
              <a:off x="8610369" y="5220991"/>
              <a:ext cx="3024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700 + 20 + 5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76B44B-9BD7-4A79-A9EE-D4EC9B8EB960}"/>
              </a:ext>
            </a:extLst>
          </p:cNvPr>
          <p:cNvGrpSpPr/>
          <p:nvPr/>
        </p:nvGrpSpPr>
        <p:grpSpPr>
          <a:xfrm>
            <a:off x="471431" y="260648"/>
            <a:ext cx="5616624" cy="678033"/>
            <a:chOff x="1253941" y="511805"/>
            <a:chExt cx="5616624" cy="6780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C8C11D8-F3D4-4601-B3C9-825B0EC11F4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851B21B-B823-4E4A-B279-24F05DC8877D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DA961F-BCD5-45A4-AE41-830AEC1C8068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E9B52E-9E07-40AD-B755-EDC5386C9A12}"/>
                </a:ext>
              </a:extLst>
            </p:cNvPr>
            <p:cNvSpPr txBox="1"/>
            <p:nvPr/>
          </p:nvSpPr>
          <p:spPr>
            <a:xfrm>
              <a:off x="2059473" y="511805"/>
              <a:ext cx="481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cs typeface="Times New Roman" pitchFamily="18" charset="0"/>
                </a:rPr>
                <a:t>a) Tính nhẩm (theo mẫu):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8C19ED-32EA-470C-9AEC-B314110F1090}"/>
              </a:ext>
            </a:extLst>
          </p:cNvPr>
          <p:cNvCxnSpPr>
            <a:cxnSpLocks/>
          </p:cNvCxnSpPr>
          <p:nvPr/>
        </p:nvCxnSpPr>
        <p:spPr>
          <a:xfrm>
            <a:off x="1321603" y="830747"/>
            <a:ext cx="47664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2B5080D-9C1C-4A0F-8309-750F17477EB5}"/>
              </a:ext>
            </a:extLst>
          </p:cNvPr>
          <p:cNvSpPr txBox="1"/>
          <p:nvPr/>
        </p:nvSpPr>
        <p:spPr>
          <a:xfrm>
            <a:off x="6247475" y="2390153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360 + 7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16AB32-D5DE-4CEB-89E1-873120D3E8AD}"/>
              </a:ext>
            </a:extLst>
          </p:cNvPr>
          <p:cNvSpPr txBox="1"/>
          <p:nvPr/>
        </p:nvSpPr>
        <p:spPr>
          <a:xfrm>
            <a:off x="5807682" y="2956268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  <a:r>
              <a:rPr lang="en-US" sz="3200" b="1" dirty="0">
                <a:solidFill>
                  <a:srgbClr val="0033CC"/>
                </a:solidFill>
              </a:rPr>
              <a:t>  367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DF240-B863-47C9-84C5-9D50E9E1F490}"/>
              </a:ext>
            </a:extLst>
          </p:cNvPr>
          <p:cNvSpPr txBox="1"/>
          <p:nvPr/>
        </p:nvSpPr>
        <p:spPr>
          <a:xfrm>
            <a:off x="6218960" y="3583680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990 + 9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68F95-6088-4376-B711-E7EFDAF21BA3}"/>
              </a:ext>
            </a:extLst>
          </p:cNvPr>
          <p:cNvSpPr txBox="1"/>
          <p:nvPr/>
        </p:nvSpPr>
        <p:spPr>
          <a:xfrm>
            <a:off x="5779167" y="4149795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  <a:r>
              <a:rPr lang="en-US" sz="3200" b="1" dirty="0">
                <a:solidFill>
                  <a:srgbClr val="0033CC"/>
                </a:solidFill>
              </a:rPr>
              <a:t>  999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F1CF18-6BA4-48EE-9775-0BBA102088F3}"/>
              </a:ext>
            </a:extLst>
          </p:cNvPr>
          <p:cNvSpPr txBox="1"/>
          <p:nvPr/>
        </p:nvSpPr>
        <p:spPr>
          <a:xfrm>
            <a:off x="6247475" y="4776037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720 + 5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305F57-603E-4360-ACCB-9160501ACFFB}"/>
              </a:ext>
            </a:extLst>
          </p:cNvPr>
          <p:cNvSpPr txBox="1"/>
          <p:nvPr/>
        </p:nvSpPr>
        <p:spPr>
          <a:xfrm>
            <a:off x="5807682" y="534215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  <a:r>
              <a:rPr lang="en-US" sz="3200" b="1" dirty="0">
                <a:solidFill>
                  <a:srgbClr val="0033CC"/>
                </a:solidFill>
              </a:rPr>
              <a:t>  725</a:t>
            </a:r>
          </a:p>
        </p:txBody>
      </p:sp>
    </p:spTree>
    <p:extLst>
      <p:ext uri="{BB962C8B-B14F-4D97-AF65-F5344CB8AC3E}">
        <p14:creationId xmlns:p14="http://schemas.microsoft.com/office/powerpoint/2010/main" val="45761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579035" y="404664"/>
            <a:ext cx="7727476" cy="678033"/>
            <a:chOff x="1253941" y="511805"/>
            <a:chExt cx="772747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6921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cs typeface="Times New Roman" pitchFamily="18" charset="0"/>
                </a:rPr>
                <a:t>b) </a:t>
              </a:r>
              <a:r>
                <a:rPr lang="en-US" sz="3200" dirty="0" err="1">
                  <a:cs typeface="Times New Roman" pitchFamily="18" charset="0"/>
                </a:rPr>
                <a:t>Trò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chơi</a:t>
              </a:r>
              <a:r>
                <a:rPr lang="en-US" sz="3200" dirty="0">
                  <a:cs typeface="Times New Roman" pitchFamily="18" charset="0"/>
                </a:rPr>
                <a:t> “</a:t>
              </a:r>
              <a:r>
                <a:rPr lang="en-US" sz="3200" dirty="0" err="1">
                  <a:cs typeface="Times New Roman" pitchFamily="18" charset="0"/>
                </a:rPr>
                <a:t>Tìm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bạn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cùng</a:t>
              </a:r>
              <a:r>
                <a:rPr lang="en-US" sz="3200" dirty="0">
                  <a:cs typeface="Times New Roman" pitchFamily="18" charset="0"/>
                </a:rPr>
                <a:t> qua </a:t>
              </a:r>
              <a:r>
                <a:rPr lang="en-US" sz="3200" dirty="0" err="1">
                  <a:cs typeface="Times New Roman" pitchFamily="18" charset="0"/>
                </a:rPr>
                <a:t>cầu</a:t>
              </a:r>
              <a:r>
                <a:rPr lang="en-US" sz="3200" dirty="0">
                  <a:cs typeface="Times New Roman" pitchFamily="18" charset="0"/>
                </a:rPr>
                <a:t>”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5859EB-2D28-4CB5-9CDC-996C4B616F0B}"/>
              </a:ext>
            </a:extLst>
          </p:cNvPr>
          <p:cNvCxnSpPr>
            <a:cxnSpLocks/>
          </p:cNvCxnSpPr>
          <p:nvPr/>
        </p:nvCxnSpPr>
        <p:spPr>
          <a:xfrm>
            <a:off x="1428106" y="989439"/>
            <a:ext cx="65478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6ADCC6E-D89B-47A8-BE3A-1E74407BD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10552" r="3335" b="3831"/>
          <a:stretch/>
        </p:blipFill>
        <p:spPr>
          <a:xfrm>
            <a:off x="231757" y="1268760"/>
            <a:ext cx="11726897" cy="526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6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579035" y="404664"/>
            <a:ext cx="7727476" cy="678033"/>
            <a:chOff x="1253941" y="511805"/>
            <a:chExt cx="772747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6921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cs typeface="Times New Roman" pitchFamily="18" charset="0"/>
                </a:rPr>
                <a:t>b) </a:t>
              </a:r>
              <a:r>
                <a:rPr lang="en-US" sz="3200" dirty="0" err="1">
                  <a:cs typeface="Times New Roman" pitchFamily="18" charset="0"/>
                </a:rPr>
                <a:t>Trò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chơi</a:t>
              </a:r>
              <a:r>
                <a:rPr lang="en-US" sz="3200" dirty="0">
                  <a:cs typeface="Times New Roman" pitchFamily="18" charset="0"/>
                </a:rPr>
                <a:t> “</a:t>
              </a:r>
              <a:r>
                <a:rPr lang="en-US" sz="3200" dirty="0" err="1">
                  <a:cs typeface="Times New Roman" pitchFamily="18" charset="0"/>
                </a:rPr>
                <a:t>Tìm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bạn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cùng</a:t>
              </a:r>
              <a:r>
                <a:rPr lang="en-US" sz="3200" dirty="0">
                  <a:cs typeface="Times New Roman" pitchFamily="18" charset="0"/>
                </a:rPr>
                <a:t> qua </a:t>
              </a:r>
              <a:r>
                <a:rPr lang="en-US" sz="3200" dirty="0" err="1">
                  <a:cs typeface="Times New Roman" pitchFamily="18" charset="0"/>
                </a:rPr>
                <a:t>cầu</a:t>
              </a:r>
              <a:r>
                <a:rPr lang="en-US" sz="3200" dirty="0">
                  <a:cs typeface="Times New Roman" pitchFamily="18" charset="0"/>
                </a:rPr>
                <a:t>”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5859EB-2D28-4CB5-9CDC-996C4B616F0B}"/>
              </a:ext>
            </a:extLst>
          </p:cNvPr>
          <p:cNvCxnSpPr>
            <a:cxnSpLocks/>
          </p:cNvCxnSpPr>
          <p:nvPr/>
        </p:nvCxnSpPr>
        <p:spPr>
          <a:xfrm>
            <a:off x="1428106" y="989439"/>
            <a:ext cx="65478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6ADCC6E-D89B-47A8-BE3A-1E74407BD3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10552" r="3335" b="3831"/>
          <a:stretch/>
        </p:blipFill>
        <p:spPr>
          <a:xfrm>
            <a:off x="2206774" y="1268760"/>
            <a:ext cx="7087584" cy="31812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BB6659-3FEB-4F01-B2A4-2F6BAB2935CB}"/>
              </a:ext>
            </a:extLst>
          </p:cNvPr>
          <p:cNvSpPr txBox="1"/>
          <p:nvPr/>
        </p:nvSpPr>
        <p:spPr>
          <a:xfrm>
            <a:off x="1437540" y="4729298"/>
            <a:ext cx="100091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smtClean="0">
                <a:solidFill>
                  <a:srgbClr val="002060"/>
                </a:solidFill>
                <a:cs typeface="Times New Roman" pitchFamily="18" charset="0"/>
              </a:rPr>
              <a:t>Gấu và hà mã </a:t>
            </a:r>
            <a:r>
              <a:rPr lang="en-US" sz="2800" dirty="0" err="1">
                <a:solidFill>
                  <a:srgbClr val="002060"/>
                </a:solidFill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sz="2800">
                <a:solidFill>
                  <a:srgbClr val="002060"/>
                </a:solidFill>
                <a:cs typeface="Times New Roman" pitchFamily="18" charset="0"/>
              </a:rPr>
              <a:t>qua </a:t>
            </a:r>
            <a:r>
              <a:rPr lang="en-US" sz="2800" smtClean="0">
                <a:solidFill>
                  <a:srgbClr val="002060"/>
                </a:solidFill>
                <a:cs typeface="Times New Roman" pitchFamily="18" charset="0"/>
              </a:rPr>
              <a:t>cầu, vì 300 kg + 120 kg = 420 kg</a:t>
            </a:r>
          </a:p>
          <a:p>
            <a:pPr marL="457200" indent="-457200">
              <a:buFontTx/>
              <a:buChar char="-"/>
            </a:pPr>
            <a:r>
              <a:rPr lang="en-US" sz="2800" smtClean="0">
                <a:solidFill>
                  <a:srgbClr val="002060"/>
                </a:solidFill>
                <a:cs typeface="Times New Roman" pitchFamily="18" charset="0"/>
              </a:rPr>
              <a:t>Hà mã và sư tử cùng qua cầu, vì 120 kg + 240 kg = 360 kg</a:t>
            </a:r>
          </a:p>
          <a:p>
            <a:pPr marL="457200" indent="-457200">
              <a:buFontTx/>
              <a:buChar char="-"/>
            </a:pPr>
            <a:r>
              <a:rPr lang="en-US" sz="2800" smtClean="0">
                <a:solidFill>
                  <a:srgbClr val="002060"/>
                </a:solidFill>
                <a:cs typeface="Times New Roman" pitchFamily="18" charset="0"/>
              </a:rPr>
              <a:t>Hà mã và ngựa cùng qua cầu, vì 120 kg + 200 kg = 320 kg</a:t>
            </a:r>
          </a:p>
          <a:p>
            <a:pPr marL="457200" indent="-457200">
              <a:buFontTx/>
              <a:buChar char="-"/>
            </a:pPr>
            <a:r>
              <a:rPr lang="en-US" sz="2800" smtClean="0">
                <a:solidFill>
                  <a:srgbClr val="002060"/>
                </a:solidFill>
                <a:cs typeface="Times New Roman" pitchFamily="18" charset="0"/>
              </a:rPr>
              <a:t>Sư tử và ngựa cùng qua cầu, vì 240 kg + 200 kg = 440 kg</a:t>
            </a:r>
            <a:endParaRPr lang="vi-VN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626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943D1-E9C1-41F6-88C9-9F275979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1" y="447"/>
            <a:ext cx="12200833" cy="6862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73B20-5619-4E1F-BAAE-1AAAE3CA8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454" y="3646686"/>
            <a:ext cx="6961922" cy="141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646" y="620688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2420888"/>
            <a:ext cx="6801862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K PowerSkills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0"/>
            <a:ext cx="12193725" cy="6912550"/>
          </a:xfrm>
          <a:prstGeom prst="rect">
            <a:avLst/>
          </a:prstGeom>
        </p:spPr>
      </p:pic>
      <p:pic>
        <p:nvPicPr>
          <p:cNvPr id="6" name="NK PowerSkills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707" y="3010304"/>
            <a:ext cx="1765360" cy="1765360"/>
          </a:xfrm>
          <a:prstGeom prst="rect">
            <a:avLst/>
          </a:prstGeom>
        </p:spPr>
      </p:pic>
      <p:pic>
        <p:nvPicPr>
          <p:cNvPr id="96" name="NK PowerSkills 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324" y="2303885"/>
            <a:ext cx="2681042" cy="27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hé thăm Fb.com/nkpowerskills">
            <a:hlinkClick r:id="rId8" action="ppaction://hlinksldjump"/>
          </p:cNvPr>
          <p:cNvSpPr/>
          <p:nvPr/>
        </p:nvSpPr>
        <p:spPr>
          <a:xfrm>
            <a:off x="1067732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00" name="Ghé thăm Fb.com/nkpowerskills">
            <a:hlinkClick r:id="rId9" action="ppaction://hlinksldjump"/>
          </p:cNvPr>
          <p:cNvSpPr/>
          <p:nvPr/>
        </p:nvSpPr>
        <p:spPr>
          <a:xfrm>
            <a:off x="1708585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1" name="Ghé thăm Fb.com/nkpowerskills">
            <a:hlinkClick r:id="rId10" action="ppaction://hlinksldjump"/>
          </p:cNvPr>
          <p:cNvSpPr/>
          <p:nvPr/>
        </p:nvSpPr>
        <p:spPr>
          <a:xfrm>
            <a:off x="2361002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02" name="Ghé thăm Fb.com/nkpowerskills">
            <a:hlinkClick r:id="rId11" action="ppaction://hlinksldjump"/>
          </p:cNvPr>
          <p:cNvSpPr/>
          <p:nvPr/>
        </p:nvSpPr>
        <p:spPr>
          <a:xfrm>
            <a:off x="2982275" y="61454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03" name="Ghé thăm Fb.com/nkpowerskills">
            <a:hlinkClick r:id="rId12" action="ppaction://hlinksldjump"/>
          </p:cNvPr>
          <p:cNvSpPr/>
          <p:nvPr/>
        </p:nvSpPr>
        <p:spPr>
          <a:xfrm>
            <a:off x="3609321" y="61454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1036" name="NK PowerSkills 1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1067731" y="467556"/>
            <a:ext cx="522515" cy="1422271"/>
          </a:xfrm>
          <a:prstGeom prst="rect">
            <a:avLst/>
          </a:prstGeom>
        </p:spPr>
      </p:pic>
      <p:pic>
        <p:nvPicPr>
          <p:cNvPr id="89" name="NK PowerSkills 2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1714367" y="467556"/>
            <a:ext cx="522515" cy="1422271"/>
          </a:xfrm>
          <a:prstGeom prst="rect">
            <a:avLst/>
          </a:prstGeom>
        </p:spPr>
      </p:pic>
      <p:pic>
        <p:nvPicPr>
          <p:cNvPr id="90" name="NK PowerSkills 3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2361003" y="467556"/>
            <a:ext cx="522515" cy="1422271"/>
          </a:xfrm>
          <a:prstGeom prst="rect">
            <a:avLst/>
          </a:prstGeom>
        </p:spPr>
      </p:pic>
      <p:pic>
        <p:nvPicPr>
          <p:cNvPr id="91" name="NK PowerSkills 4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3007639" y="467556"/>
            <a:ext cx="522515" cy="1422271"/>
          </a:xfrm>
          <a:prstGeom prst="rect">
            <a:avLst/>
          </a:prstGeom>
        </p:spPr>
      </p:pic>
      <p:pic>
        <p:nvPicPr>
          <p:cNvPr id="92" name="NK PowerSkills 5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3654273" y="467556"/>
            <a:ext cx="522515" cy="1422271"/>
          </a:xfrm>
          <a:prstGeom prst="rect">
            <a:avLst/>
          </a:prstGeom>
        </p:spPr>
      </p:pic>
      <p:pic>
        <p:nvPicPr>
          <p:cNvPr id="97" name="NK PowerSkills 6" descr="Káº¿t quáº£ hÃ¬nh áº£nh cho molang bunny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236"/>
            <a:ext cx="12190413" cy="691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NK PowerSkills 7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587" y="61452"/>
            <a:ext cx="4572647" cy="45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4AAFD1FD-8640-4A42-9354-83843D24A0DC}"/>
              </a:ext>
            </a:extLst>
          </p:cNvPr>
          <p:cNvSpPr/>
          <p:nvPr/>
        </p:nvSpPr>
        <p:spPr>
          <a:xfrm>
            <a:off x="11210826" y="94161"/>
            <a:ext cx="813324" cy="59863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</p:spTree>
    <p:extLst>
      <p:ext uri="{BB962C8B-B14F-4D97-AF65-F5344CB8AC3E}">
        <p14:creationId xmlns:p14="http://schemas.microsoft.com/office/powerpoint/2010/main" val="130106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5 0.01687 L -0.00335 0.01703 C -0.00316 0.0296 -0.00297 0.04266 -0.00251 0.05556 C -0.00195 0.07011 -0.00167 0.06316 -0.00065 0.07408 C 0.00093 0.08797 0.00075 0.0916 0.00224 0.10285 C 0.00326 0.11045 0.00354 0.11128 0.00512 0.11971 C 0.00856 0.13823 0.00298 0.11012 0.00791 0.1298 C 0.01144 0.14369 0.00782 0.13641 0.01172 0.14336 C 0.01302 0.14997 0.01293 0.14865 0.01367 0.15691 C 0.01405 0.16088 0.01405 0.16485 0.0146 0.16882 C 0.01507 0.17229 0.01591 0.17543 0.01656 0.17874 C 0.01767 0.18535 0.01684 0.18271 0.01944 0.18734 L 0.02316 0.20734 L 0.02409 0.21247 C 0.02446 0.21429 0.02484 0.21594 0.02511 0.21759 C 0.02614 0.22785 0.02549 0.22338 0.02697 0.23132 C 0.02735 0.24124 0.0279 0.25133 0.0279 0.26158 C 0.0279 0.3173 0.02828 0.30853 0.02604 0.34078 C 0.02632 0.35202 0.02735 0.39947 0.02893 0.40989 C 0.0319 0.43122 0.028 0.40493 0.03069 0.42179 C 0.03116 0.42411 0.03135 0.42642 0.03181 0.42874 L 0.0346 0.44379 L 0.03934 0.46925 L 0.04027 0.47404 C 0.04065 0.47586 0.04046 0.47801 0.0413 0.47917 C 0.04362 0.4833 0.04306 0.48099 0.04306 0.48611 " pathEditMode="relative" rAng="0" ptsTypes="AAAAAAAAAAAAAAAAAAAAAAAAAA">
                                      <p:cBhvr>
                                        <p:cTn id="3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" y="23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8 0.03704 L -0.00428 0.0372 C -0.00521 0.04349 -0.00586 0.05027 -0.00689 0.05688 C -0.00754 0.06134 -0.00856 0.06581 -0.0094 0.07044 C -0.00977 0.07242 -0.01033 0.07457 -0.0107 0.07689 C -0.01247 0.09028 -0.01163 0.08284 -0.01312 0.09904 C -0.01358 0.11012 -0.01395 0.12136 -0.01442 0.13244 C -0.0147 0.14071 -0.01554 0.14881 -0.01563 0.15691 C -0.01628 0.18651 -0.01656 0.21627 -0.01693 0.24587 C -0.01656 0.27315 -0.01637 0.30076 -0.01563 0.32804 C -0.01554 0.33267 -0.01442 0.33681 -0.01442 0.34144 C -0.01442 0.36756 -0.01312 0.4208 -0.01693 0.45701 C -0.01721 0.45999 -0.01767 0.46297 -0.01814 0.46578 C -0.0186 0.47553 -0.01888 0.48512 -0.01944 0.49471 C -0.01963 0.50066 -0.02046 0.50645 -0.02074 0.51257 C -0.02093 0.52067 -0.02074 0.52877 -0.02074 0.53687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" y="24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3704 L 0.0013 0.0372 C -0.00037 0.04283 -0.00223 0.04861 -0.00381 0.05457 C -0.00744 0.06928 -0.00205 0.05341 -0.00753 0.06812 C -0.01144 0.0959 -0.00642 0.06134 -0.01004 0.0835 C -0.01042 0.08664 -0.01079 0.08962 -0.01116 0.09259 C -0.01163 0.09474 -0.01209 0.09706 -0.01246 0.09904 C -0.01302 0.10202 -0.01339 0.10516 -0.01377 0.10814 C -0.01423 0.11244 -0.01432 0.11707 -0.01497 0.12136 C -0.01553 0.12451 -0.01683 0.12715 -0.01749 0.13029 C -0.02074 0.14534 -0.01693 0.13327 -0.02009 0.14584 C -0.02074 0.14881 -0.02186 0.15162 -0.02251 0.1546 C -0.02837 0.18618 -0.02186 0.16138 -0.02744 0.18155 C -0.0279 0.18519 -0.02827 0.18883 -0.02874 0.19263 C -0.0293 0.19676 -0.0319 0.20767 -0.03255 0.21015 C -0.0332 0.21313 -0.03423 0.21627 -0.03506 0.21925 C -0.03553 0.22123 -0.03571 0.22355 -0.03618 0.22586 C -0.03702 0.229 -0.03804 0.23165 -0.03878 0.23479 C -0.03934 0.23677 -0.03943 0.23942 -0.03999 0.2414 C -0.04064 0.24372 -0.04176 0.24554 -0.04241 0.24818 C -0.04306 0.25017 -0.04325 0.25248 -0.04371 0.25463 C -0.04455 0.25761 -0.04557 0.26042 -0.04622 0.26373 C -0.04725 0.26786 -0.0479 0.27249 -0.04874 0.27679 C -0.0492 0.2791 -0.0492 0.28175 -0.05004 0.28357 C -0.05078 0.28588 -0.0518 0.2877 -0.05246 0.29035 C -0.05348 0.29448 -0.05348 0.29977 -0.05497 0.30374 C -0.0559 0.30572 -0.05692 0.30787 -0.05757 0.31019 C -0.06241 0.32986 -0.05692 0.31812 -0.06371 0.33036 C -0.06827 0.35467 -0.06111 0.31779 -0.06743 0.34359 C -0.06845 0.34789 -0.06845 0.35301 -0.06994 0.35698 C -0.07087 0.35929 -0.07189 0.36111 -0.07254 0.36359 C -0.07301 0.36574 -0.0732 0.36806 -0.07366 0.37037 C -0.0745 0.37335 -0.07524 0.37599 -0.07617 0.37897 C -0.07692 0.38129 -0.07803 0.38327 -0.07878 0.38592 C -0.07933 0.3879 -0.07943 0.39021 -0.07999 0.39253 C -0.08064 0.39484 -0.08194 0.39683 -0.0824 0.39914 L -0.08622 0.41915 L -0.08863 0.43221 C -0.08919 0.43453 -0.08975 0.43684 -0.08994 0.43916 C -0.09105 0.44808 -0.09338 0.46644 -0.09375 0.47685 C -0.09384 0.48215 -0.09375 0.48711 -0.09375 0.4924 " pathEditMode="relative" rAng="0" ptsTypes="AAAAAAAAAAAAAAAAAAAAAAAAAAAAAAAAAAAAAAAAA">
                                      <p:cBhvr>
                                        <p:cTn id="8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2" y="227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4 0.03704 L 0.00074 0.0372 C -0.00224 0.04068 -0.00549 0.04349 -0.0081 0.04812 C -0.00903 0.04977 -0.00875 0.05258 -0.00921 0.05457 C -0.00986 0.05721 -0.01107 0.05903 -0.01172 0.06134 C -0.01237 0.06349 -0.01247 0.06597 -0.01302 0.06812 C -0.01368 0.07044 -0.01488 0.07226 -0.01554 0.07474 C -0.01619 0.07689 -0.01619 0.07937 -0.01684 0.08152 C -0.01749 0.08383 -0.01861 0.08565 -0.01926 0.08797 C -0.01991 0.09011 -0.01991 0.09259 -0.02056 0.09474 C -0.02205 0.09937 -0.02465 0.10301 -0.02549 0.10814 C -0.02595 0.11012 -0.02642 0.11244 -0.02679 0.11475 C -0.02725 0.11756 -0.02735 0.12087 -0.028 0.12368 C -0.02865 0.12616 -0.02986 0.12798 -0.03051 0.13029 C -0.03683 0.14997 -0.02939 0.12963 -0.03553 0.14584 C -0.0359 0.14881 -0.03618 0.15179 -0.03674 0.1546 C -0.03814 0.16105 -0.03972 0.16485 -0.04176 0.17031 C -0.04493 0.19312 -0.04065 0.16485 -0.04558 0.18816 C -0.04613 0.19097 -0.04613 0.19428 -0.04679 0.19693 C -0.04818 0.20304 -0.05069 0.2085 -0.05181 0.21478 C -0.05497 0.23148 -0.05069 0.21082 -0.05544 0.22801 C -0.05609 0.23016 -0.05609 0.23264 -0.05674 0.23479 C -0.06055 0.2467 -0.06092 0.2467 -0.06548 0.2548 C -0.07004 0.2791 -0.06278 0.2424 -0.06929 0.26802 C -0.07032 0.27249 -0.07097 0.27712 -0.07171 0.28142 C -0.07218 0.28373 -0.07227 0.28605 -0.07301 0.2882 C -0.07385 0.29035 -0.07487 0.29233 -0.07552 0.29498 C -0.07618 0.29696 -0.07618 0.29927 -0.07683 0.30142 C -0.07822 0.30622 -0.08083 0.30969 -0.08176 0.31482 C -0.08213 0.31713 -0.08231 0.31945 -0.08306 0.3216 C -0.08399 0.32408 -0.08557 0.3259 -0.08669 0.32821 C -0.08724 0.33036 -0.08734 0.33284 -0.08799 0.33466 C -0.09022 0.34193 -0.09236 0.34359 -0.09431 0.35053 C -0.09496 0.35252 -0.09496 0.35483 -0.09561 0.35698 C -0.09626 0.35946 -0.09738 0.36128 -0.09803 0.36359 C -0.09859 0.36574 -0.09868 0.36822 -0.09924 0.37037 C -0.09999 0.37269 -0.10101 0.37484 -0.10185 0.37715 C -0.10231 0.37914 -0.10231 0.38178 -0.10296 0.38377 C -0.10408 0.38641 -0.10575 0.3879 -0.10677 0.39021 C -0.10863 0.39468 -0.11077 0.39865 -0.1117 0.40377 C -0.11226 0.40609 -0.11226 0.4084 -0.11301 0.41039 C -0.11496 0.41551 -0.11775 0.41832 -0.12054 0.42146 C -0.12379 0.43932 -0.11887 0.41849 -0.12556 0.43039 C -0.14007 0.45619 -0.1237 0.43568 -0.13421 0.44808 C -0.14007 0.46363 -0.13672 0.4585 -0.14295 0.46594 C -0.14612 0.48264 -0.14156 0.4628 -0.14807 0.47702 C -0.14881 0.479 -0.14853 0.48165 -0.14919 0.4838 C -0.1503 0.48628 -0.15179 0.48826 -0.153 0.49058 C -0.15616 0.50711 -0.1516 0.48727 -0.15811 0.50166 C -0.15886 0.50347 -0.15876 0.50595 -0.15923 0.5081 C -0.16081 0.51389 -0.16202 0.51521 -0.16416 0.51951 " pathEditMode="relative" rAng="0" ptsTypes="AAAAAAAAAAAAAAAAAAAAAAAAAAAAAAAAAAAAAAAAAAAAAAAAAAA">
                                      <p:cBhvr>
                                        <p:cTn id="1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0" y="24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3 0.03258 L -0.00093 0.03274 C -0.00391 0.03638 -0.00716 0.03919 -0.00977 0.04382 C -0.0107 0.04531 -0.01014 0.04845 -0.01098 0.05027 C -0.012 0.05225 -0.01339 0.05324 -0.0147 0.0549 C -0.01767 0.06267 -0.01953 0.06879 -0.02474 0.07474 C -0.02595 0.07623 -0.02734 0.07738 -0.02855 0.0792 C -0.03116 0.08334 -0.03348 0.08813 -0.0359 0.09259 L -0.04102 0.10136 C -0.04223 0.10367 -0.04334 0.10632 -0.04464 0.10814 C -0.05729 0.125 -0.04176 0.10351 -0.05469 0.12368 C -0.05627 0.12616 -0.05822 0.12781 -0.0598 0.13029 C -0.06315 0.13592 -0.06641 0.1422 -0.06966 0.14815 C -0.07134 0.15113 -0.07348 0.15344 -0.07478 0.15691 C -0.07645 0.16138 -0.07757 0.1665 -0.07971 0.17031 C -0.08101 0.17246 -0.08212 0.17494 -0.08343 0.17709 C -0.08501 0.1794 -0.08696 0.18105 -0.08845 0.18353 C -0.08994 0.18634 -0.09087 0.18982 -0.09217 0.19263 C -0.09375 0.1956 -0.0957 0.19808 -0.09728 0.20139 C -0.10026 0.20784 -0.10259 0.21545 -0.10603 0.22156 C -0.12342 0.25232 -0.09542 0.20238 -0.11719 0.24372 C -0.12082 0.2505 -0.12444 0.25761 -0.12853 0.26373 C -0.13142 0.26802 -0.13449 0.27216 -0.13728 0.27712 C -0.15141 0.30225 -0.12788 0.26736 -0.14723 0.29498 C -0.14807 0.29762 -0.14853 0.30109 -0.14974 0.30374 C -0.15067 0.30572 -0.15244 0.30622 -0.15355 0.30804 C -0.15458 0.31002 -0.15495 0.31267 -0.15597 0.31482 C -0.15718 0.31713 -0.15858 0.31895 -0.15978 0.3216 C -0.16676 0.33747 -0.16137 0.33284 -0.16853 0.33697 C -0.16927 0.33929 -0.16992 0.34193 -0.17095 0.34375 C -0.17197 0.34557 -0.17355 0.34656 -0.17476 0.34822 C -0.17606 0.3502 -0.17718 0.35252 -0.17848 0.35483 C -0.18127 0.36938 -0.17746 0.35516 -0.1835 0.36359 C -0.18462 0.36525 -0.1849 0.36855 -0.18592 0.37037 C -0.18824 0.37384 -0.19345 0.37914 -0.19345 0.3793 C -0.19671 0.39699 -0.19178 0.37633 -0.19848 0.38823 C -0.20508 0.39997 -0.19345 0.39121 -0.2035 0.39699 C -0.20433 0.39931 -0.20499 0.40179 -0.20601 0.40377 C -0.20703 0.40559 -0.20871 0.40609 -0.20973 0.40807 C -0.21057 0.40989 -0.21019 0.41303 -0.21094 0.41485 C -0.21187 0.41683 -0.21354 0.41766 -0.21475 0.41915 C -0.21605 0.4213 -0.21745 0.42345 -0.21847 0.42593 C -0.22033 0.43006 -0.22173 0.43469 -0.2234 0.43932 L -0.22852 0.45255 C -0.22926 0.45486 -0.23047 0.45668 -0.23103 0.45933 C -0.2314 0.46164 -0.23168 0.46396 -0.23214 0.46594 C -0.23372 0.47057 -0.23558 0.4747 -0.23726 0.47917 L -0.24219 0.49256 C -0.24489 0.5 -0.2447 0.49653 -0.2447 0.50166 " pathEditMode="relative" rAng="0" ptsTypes="AAAAAAAAAAAAAAAAAAAAAAAAAAAAAAAAAAAAAAAAAAAAAAAAA">
                                      <p:cBhvr>
                                        <p:cTn id="14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93" y="234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7" name="Rectangle 72">
            <a:extLst>
              <a:ext uri="{FF2B5EF4-FFF2-40B4-BE49-F238E27FC236}">
                <a16:creationId xmlns:a16="http://schemas.microsoft.com/office/drawing/2014/main" id="{E61E180A-0A8B-4F71-9D0F-92C137138B0D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5A3399CF-0BF5-40BE-A6C3-46E0A954539B}"/>
              </a:ext>
            </a:extLst>
          </p:cNvPr>
          <p:cNvSpPr/>
          <p:nvPr/>
        </p:nvSpPr>
        <p:spPr>
          <a:xfrm>
            <a:off x="6901427" y="340189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278</a:t>
            </a: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2360809D-F4F4-46F0-8A30-4618E6A3EE37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188</a:t>
            </a: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2026CBF0-A4F5-404C-A9D4-7D1F52C19DFC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178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938C2C9A-0AB4-4AF2-871F-0EF7041D909B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277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EEBC2B-3E93-44D8-91A4-8D6C977F85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87558" y="35786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zalo: 032 603 0911">
            <a:extLst>
              <a:ext uri="{FF2B5EF4-FFF2-40B4-BE49-F238E27FC236}">
                <a16:creationId xmlns:a16="http://schemas.microsoft.com/office/drawing/2014/main" id="{2C9D006A-0EE8-4D43-A165-550A805985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lê huy duẩn">
            <a:extLst>
              <a:ext uri="{FF2B5EF4-FFF2-40B4-BE49-F238E27FC236}">
                <a16:creationId xmlns:a16="http://schemas.microsoft.com/office/drawing/2014/main" id="{8A47C80C-1D13-4AD4-B34E-0FFE630257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99BA26-C38D-498D-87F7-5C440BD7B6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47C2FF-F27E-4341-82A7-F4A404CBF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D4B29-5ED9-4B7D-B24A-AC500221E2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FC32E69-7FC1-4F83-B150-E4813BF1FC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8EDAB5D-01E0-466E-8460-FB770182DD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D0048493-5EDC-4D33-920F-9DEE82BF1BC4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5" name="sai">
            <a:extLst>
              <a:ext uri="{FF2B5EF4-FFF2-40B4-BE49-F238E27FC236}">
                <a16:creationId xmlns:a16="http://schemas.microsoft.com/office/drawing/2014/main" id="{8A472C13-BC64-4229-A1F9-282A74DD2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7" y="264886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226CDA-2C7B-404B-B579-E7482893A08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589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311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226CDA-2C7B-404B-B579-E7482893A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01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24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4D4AA509-733D-4BE7-A383-48A3914083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FAEEE28B-C3F9-406D-9224-508FCB89B36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B047F126-1BB1-4FE6-8009-B07C9D43C97F}"/>
              </a:ext>
            </a:extLst>
          </p:cNvPr>
          <p:cNvSpPr/>
          <p:nvPr/>
        </p:nvSpPr>
        <p:spPr>
          <a:xfrm>
            <a:off x="2515292" y="49559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571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D6B7C21B-F5EB-4DFF-B325-0174C36D8B49}"/>
              </a:ext>
            </a:extLst>
          </p:cNvPr>
          <p:cNvSpPr/>
          <p:nvPr/>
        </p:nvSpPr>
        <p:spPr>
          <a:xfrm>
            <a:off x="6998475" y="34568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577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DCB3BB52-3103-4B45-9E61-EBB3CFC949EC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477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FF052C93-5718-4FC5-BBF3-7AF9D9150585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471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8985FE-3D06-495C-B02E-38B116F413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101423" y="51327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alo: 032 603 0911">
            <a:extLst>
              <a:ext uri="{FF2B5EF4-FFF2-40B4-BE49-F238E27FC236}">
                <a16:creationId xmlns:a16="http://schemas.microsoft.com/office/drawing/2014/main" id="{A127F26C-78D2-4111-B4CF-D71F6F6817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ê huy duẩn">
            <a:extLst>
              <a:ext uri="{FF2B5EF4-FFF2-40B4-BE49-F238E27FC236}">
                <a16:creationId xmlns:a16="http://schemas.microsoft.com/office/drawing/2014/main" id="{C4D772A3-63AB-46CC-BF71-0FEA78A009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95399" y="36719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A4C423-8F41-4882-9CF8-C3A2F6E3F5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14D8E08-44AA-469A-A703-8F709FECA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A3958C8-94C5-4289-9951-B824D276B4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94785FD-13AC-4CB9-AB9A-D870A1C070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DF95A91-3BD4-4A45-9DFD-D804B97421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E7C49B17-DFAB-4138-9FA5-50C4DEF56C83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36339C16-DC66-4403-ACDF-465E14CC1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0956" y="270936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D62973-C7E2-4E9E-997F-4AF516B4F87A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460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111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D62973-C7E2-4E9E-997F-4AF516B4F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44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6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7D64D4EA-E38D-4113-8BE0-7D0FE058389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2ACAA141-F87A-40C6-ACCE-CBED83DA2F0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01B6B671-4E30-4CC6-B99A-38ABBBC1CCFF}"/>
              </a:ext>
            </a:extLst>
          </p:cNvPr>
          <p:cNvSpPr/>
          <p:nvPr/>
        </p:nvSpPr>
        <p:spPr>
          <a:xfrm>
            <a:off x="6901427" y="340189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581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61B4F29-B545-4E54-A16F-FE504A8BDA03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599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AC20F241-97FF-40CA-81E0-FA3BB0E6ABAA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571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21AAA0EB-3C4F-49EC-AB3E-F3F9C624B3E8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579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7910EB-4332-4DA6-94D3-994ADD8A40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87558" y="35786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alo: 032 603 0911">
            <a:extLst>
              <a:ext uri="{FF2B5EF4-FFF2-40B4-BE49-F238E27FC236}">
                <a16:creationId xmlns:a16="http://schemas.microsoft.com/office/drawing/2014/main" id="{C26BA224-E516-4317-AEFE-1D9DD52856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ê huy duẩn">
            <a:extLst>
              <a:ext uri="{FF2B5EF4-FFF2-40B4-BE49-F238E27FC236}">
                <a16:creationId xmlns:a16="http://schemas.microsoft.com/office/drawing/2014/main" id="{67670054-64DC-42B9-ABCC-AA9A73F4B3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390804-2C41-4AF8-AD18-A959220B37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F951FD1-BB9B-423F-B06D-769CC3DDE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01AC86-A53A-4C7A-AF0B-6A01048615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E310492-CBD0-4021-90BA-EE01AB157F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1E357AC-49B2-4C74-9E62-2493584615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32A4D326-AA40-4F9F-B84E-6C845ECBF635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44BDB9B6-658F-439B-9AC8-070BDC6CE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5348" y="266766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46AA38-794C-4876-8D0C-4D27A4EE56E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589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46AA38-794C-4876-8D0C-4D27A4EE5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8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6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08ACEB08-6454-4F73-8F49-7EC1AD3E38B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E67E7185-D8B9-46F9-AF24-7E991151406C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C7E8AB16-BB60-4B05-9A08-FA37C60629E4}"/>
              </a:ext>
            </a:extLst>
          </p:cNvPr>
          <p:cNvSpPr/>
          <p:nvPr/>
        </p:nvSpPr>
        <p:spPr>
          <a:xfrm>
            <a:off x="6857060" y="4856787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388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83A8EAFD-7F1C-425E-81A1-71C2924FF317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378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10CECFE5-FF84-4617-864E-957A888267DC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489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76940597-552E-462C-ABC1-4755E87A2A1F}"/>
              </a:ext>
            </a:extLst>
          </p:cNvPr>
          <p:cNvSpPr/>
          <p:nvPr/>
        </p:nvSpPr>
        <p:spPr>
          <a:xfrm>
            <a:off x="6802729" y="336478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488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49ACE4-32B1-4C29-A77C-56FCCBC268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43191" y="5033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alo: 032 603 0911">
            <a:extLst>
              <a:ext uri="{FF2B5EF4-FFF2-40B4-BE49-F238E27FC236}">
                <a16:creationId xmlns:a16="http://schemas.microsoft.com/office/drawing/2014/main" id="{1AAB4B95-ACD1-4F82-911C-792A265F6D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ê huy duẩn">
            <a:extLst>
              <a:ext uri="{FF2B5EF4-FFF2-40B4-BE49-F238E27FC236}">
                <a16:creationId xmlns:a16="http://schemas.microsoft.com/office/drawing/2014/main" id="{2DAB9322-FCC1-4CCF-97EA-6D9411DE66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A46C12-7672-40CF-8D06-EAA3CBAAE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30834" y="356912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C3A422-E025-469D-9C92-9485A5EE3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DEB675F-5E87-40E4-9006-6277A4AB24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3CFA6D5-1E15-4B6D-B7B6-803262D885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4AA5C4-2BED-4030-95C8-BE1B0E93F3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E63A3F20-9177-4317-BA93-D68BC2F690DC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280F9DFE-C4A9-415E-876F-4B34305B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7" y="264886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E87CB3D-0238-4CEC-AA5F-E5FF6D663A1E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333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55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E87CB3D-0238-4CEC-AA5F-E5FF6D663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650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6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60CF723A-C52D-4786-9B32-52DEABBC1E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C434CDC6-2677-4D2C-8986-14A453BA1D2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921FCAA9-0DDF-49BF-AD9D-75A41832A79D}"/>
              </a:ext>
            </a:extLst>
          </p:cNvPr>
          <p:cNvSpPr/>
          <p:nvPr/>
        </p:nvSpPr>
        <p:spPr>
          <a:xfrm>
            <a:off x="2443960" y="334147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451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618BA066-DA3B-4294-9B70-721373E6D5E6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341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1C342FA3-82CB-469C-9791-A9A370488A54}"/>
              </a:ext>
            </a:extLst>
          </p:cNvPr>
          <p:cNvSpPr/>
          <p:nvPr/>
        </p:nvSpPr>
        <p:spPr>
          <a:xfrm>
            <a:off x="6867925" y="339076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351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D8C147B6-EBC1-4ED0-AD9C-310F1ECE1E57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441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E230F6-E9DC-4A10-85CF-E7F7D56CF9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30091" y="351822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alo: 032 603 0911">
            <a:extLst>
              <a:ext uri="{FF2B5EF4-FFF2-40B4-BE49-F238E27FC236}">
                <a16:creationId xmlns:a16="http://schemas.microsoft.com/office/drawing/2014/main" id="{A8BF99FA-66E7-485F-90D2-A3E7C87698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86874" y="35945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ê huy duẩn">
            <a:extLst>
              <a:ext uri="{FF2B5EF4-FFF2-40B4-BE49-F238E27FC236}">
                <a16:creationId xmlns:a16="http://schemas.microsoft.com/office/drawing/2014/main" id="{AF809BEF-F564-406C-92D7-A7B975C14AD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60751F-C621-4C57-9707-AABE286200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877F2F-DE08-48A7-95A8-C49690B01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F896619-7556-4B0F-B0DD-55636214A0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C621B5-4FF5-4E86-ABBA-A7C2BC00AA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7A069D2-6680-4655-9180-70CBE03702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E0D87A30-4AD8-4126-973D-11AEAFA6C7F1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FE55E4BD-5406-4788-896E-2BBCB75C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229" y="268336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A39DFB-6A7A-4CF0-88FE-F59AD9721FCA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453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A39DFB-6A7A-4CF0-88FE-F59AD9721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516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6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449D0C-8241-46C7-8E5F-C412BE2AB8D3}"/>
              </a:ext>
            </a:extLst>
          </p:cNvPr>
          <p:cNvSpPr txBox="1"/>
          <p:nvPr/>
        </p:nvSpPr>
        <p:spPr>
          <a:xfrm>
            <a:off x="3358902" y="1916832"/>
            <a:ext cx="599875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33CC"/>
                </a:solidFill>
              </a:rPr>
              <a:t>LUYỆN </a:t>
            </a:r>
            <a:r>
              <a:rPr lang="en-US" sz="8000" b="1" smtClean="0">
                <a:solidFill>
                  <a:srgbClr val="0033CC"/>
                </a:solidFill>
              </a:rPr>
              <a:t>TẬP</a:t>
            </a:r>
          </a:p>
          <a:p>
            <a:endParaRPr lang="en-US" sz="8000" b="1" smtClean="0">
              <a:solidFill>
                <a:srgbClr val="0033CC"/>
              </a:solidFill>
            </a:endParaRPr>
          </a:p>
          <a:p>
            <a:pPr algn="ctr"/>
            <a:r>
              <a:rPr lang="en-US" sz="8000" b="1" smtClean="0">
                <a:solidFill>
                  <a:srgbClr val="0033CC"/>
                </a:solidFill>
              </a:rPr>
              <a:t>Tiết 1</a:t>
            </a:r>
            <a:endParaRPr lang="en-US" sz="8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415</Words>
  <Application>Microsoft Office PowerPoint</Application>
  <PresentationFormat>Custom</PresentationFormat>
  <Paragraphs>152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.VnBlack</vt:lpstr>
      <vt:lpstr>Arial</vt:lpstr>
      <vt:lpstr>Calibri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94</cp:revision>
  <dcterms:created xsi:type="dcterms:W3CDTF">2021-08-05T17:05:57Z</dcterms:created>
  <dcterms:modified xsi:type="dcterms:W3CDTF">2022-04-02T03:57:20Z</dcterms:modified>
</cp:coreProperties>
</file>