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702" r:id="rId5"/>
  </p:sldMasterIdLst>
  <p:notesMasterIdLst>
    <p:notesMasterId r:id="rId16"/>
  </p:notesMasterIdLst>
  <p:sldIdLst>
    <p:sldId id="256" r:id="rId6"/>
    <p:sldId id="2007577108" r:id="rId7"/>
    <p:sldId id="2007577109" r:id="rId8"/>
    <p:sldId id="2007577107" r:id="rId9"/>
    <p:sldId id="297" r:id="rId10"/>
    <p:sldId id="272" r:id="rId11"/>
    <p:sldId id="273" r:id="rId12"/>
    <p:sldId id="274" r:id="rId13"/>
    <p:sldId id="329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CF99D-219F-4203-B742-1DDA97993456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8BBD3-5B3A-435D-B285-87A7E11D8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6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257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9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1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8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79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26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43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3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62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9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06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1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556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822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154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318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3/14/2022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48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3/14/2022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55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46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3/14/2022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4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3/14/2022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00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3/14/2022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07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3/14/2022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3/14/2022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4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3/14/2022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7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3/14/2022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02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3/14/2022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07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1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8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142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3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2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1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4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9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1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1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6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4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3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5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49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720EBB-E2F2-4B3D-9DEE-758BB40EC7D4}" type="datetimeFigureOut">
              <a:rPr lang="en-US" smtClean="0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31" name="Picture 2" descr="C:\Users\THUTUY~1\AppData\Local\Temp\Rar$DI01.187\Y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733" y="0"/>
            <a:ext cx="121242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F19C97-F1C5-4DBF-82B3-DBC9017E4FF5}"/>
              </a:ext>
            </a:extLst>
          </p:cNvPr>
          <p:cNvSpPr txBox="1"/>
          <p:nvPr userDrawn="1"/>
        </p:nvSpPr>
        <p:spPr>
          <a:xfrm>
            <a:off x="8598878" y="0"/>
            <a:ext cx="3525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5623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9458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3/14/2022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3940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6869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Y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FF1C80-DBAB-43DD-A909-F3A9E04AB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70" y="156043"/>
            <a:ext cx="4028675" cy="465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BD64D-85DD-4DB5-911E-8E12982B7FDA}"/>
              </a:ext>
            </a:extLst>
          </p:cNvPr>
          <p:cNvSpPr txBox="1"/>
          <p:nvPr/>
        </p:nvSpPr>
        <p:spPr>
          <a:xfrm>
            <a:off x="429658" y="749147"/>
            <a:ext cx="2522862" cy="351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77C6B-023F-4D2E-815A-978C5A68DC6C}"/>
              </a:ext>
            </a:extLst>
          </p:cNvPr>
          <p:cNvSpPr txBox="1"/>
          <p:nvPr/>
        </p:nvSpPr>
        <p:spPr>
          <a:xfrm>
            <a:off x="1782896" y="4812563"/>
            <a:ext cx="862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li;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li. </a:t>
            </a:r>
          </a:p>
        </p:txBody>
      </p:sp>
      <p:pic>
        <p:nvPicPr>
          <p:cNvPr id="6" name="Picture 5" descr="cách viết chữ y">
            <a:extLst>
              <a:ext uri="{FF2B5EF4-FFF2-40B4-BE49-F238E27FC236}">
                <a16:creationId xmlns:a16="http://schemas.microsoft.com/office/drawing/2014/main" id="{EEBE4A05-D865-4C06-84A1-93CA48D2CA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20" y="749146"/>
            <a:ext cx="2522862" cy="318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3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Y 2.5 ly">
            <a:hlinkClick r:id="" action="ppaction://media"/>
            <a:extLst>
              <a:ext uri="{FF2B5EF4-FFF2-40B4-BE49-F238E27FC236}">
                <a16:creationId xmlns:a16="http://schemas.microsoft.com/office/drawing/2014/main" id="{E59C20A2-7967-4E13-A187-935E3B38E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Y">
            <a:hlinkClick r:id="" action="ppaction://media"/>
            <a:extLst>
              <a:ext uri="{FF2B5EF4-FFF2-40B4-BE49-F238E27FC236}">
                <a16:creationId xmlns:a16="http://schemas.microsoft.com/office/drawing/2014/main" id="{1A855B12-D209-47F9-9F5F-904AB26DD5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103" y="371916"/>
            <a:ext cx="8513285" cy="54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7765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8719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838701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3581400" y="3786188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581400" y="31162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6 ô li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71800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2743200" y="2049464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chữ Y 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2" name="Text Box 17"/>
          <p:cNvSpPr txBox="1"/>
          <p:nvPr/>
        </p:nvSpPr>
        <p:spPr>
          <a:xfrm>
            <a:off x="3595688" y="37258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</a:p>
        </p:txBody>
      </p:sp>
      <p:sp>
        <p:nvSpPr>
          <p:cNvPr id="13" name="Text Box 19"/>
          <p:cNvSpPr txBox="1"/>
          <p:nvPr/>
        </p:nvSpPr>
        <p:spPr>
          <a:xfrm>
            <a:off x="3581400" y="4259264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7 ô li</a:t>
            </a:r>
          </a:p>
        </p:txBody>
      </p:sp>
      <p:grpSp>
        <p:nvGrpSpPr>
          <p:cNvPr id="3084" name="Group 22"/>
          <p:cNvGrpSpPr/>
          <p:nvPr/>
        </p:nvGrpSpPr>
        <p:grpSpPr>
          <a:xfrm>
            <a:off x="6792914" y="914401"/>
            <a:ext cx="3605120" cy="5578475"/>
            <a:chOff x="5268913" y="914400"/>
            <a:chExt cx="2960687" cy="5578475"/>
          </a:xfrm>
        </p:grpSpPr>
        <p:grpSp>
          <p:nvGrpSpPr>
            <p:cNvPr id="3085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3094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3095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3086" name="Group 703"/>
            <p:cNvGrpSpPr/>
            <p:nvPr/>
          </p:nvGrpSpPr>
          <p:grpSpPr>
            <a:xfrm>
              <a:off x="5426075" y="981496"/>
              <a:ext cx="2117725" cy="5306591"/>
              <a:chOff x="1117379" y="786578"/>
              <a:chExt cx="2118902" cy="5305797"/>
            </a:xfrm>
          </p:grpSpPr>
          <p:sp>
            <p:nvSpPr>
              <p:cNvPr id="3087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092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093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3140075" y="4252913"/>
            <a:ext cx="137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6 ô li</a:t>
            </a:r>
          </a:p>
        </p:txBody>
      </p:sp>
      <p:sp>
        <p:nvSpPr>
          <p:cNvPr id="4099" name="Text Box 9"/>
          <p:cNvSpPr txBox="1"/>
          <p:nvPr/>
        </p:nvSpPr>
        <p:spPr>
          <a:xfrm>
            <a:off x="3259138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4209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5163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4307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2514600" y="2043113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3124200" y="314325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3163888" y="3109914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</a:p>
        </p:txBody>
      </p:sp>
      <p:sp>
        <p:nvSpPr>
          <p:cNvPr id="21" name="Text Box 18"/>
          <p:cNvSpPr txBox="1"/>
          <p:nvPr/>
        </p:nvSpPr>
        <p:spPr>
          <a:xfrm>
            <a:off x="3140075" y="371951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</a:t>
            </a:r>
          </a:p>
        </p:txBody>
      </p:sp>
      <p:grpSp>
        <p:nvGrpSpPr>
          <p:cNvPr id="4107" name="Group 35"/>
          <p:cNvGrpSpPr/>
          <p:nvPr/>
        </p:nvGrpSpPr>
        <p:grpSpPr>
          <a:xfrm>
            <a:off x="6792914" y="914401"/>
            <a:ext cx="3918629" cy="5578475"/>
            <a:chOff x="5268913" y="914400"/>
            <a:chExt cx="2960687" cy="5578475"/>
          </a:xfrm>
        </p:grpSpPr>
        <p:grpSp>
          <p:nvGrpSpPr>
            <p:cNvPr id="4108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4117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8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109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4110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1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2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3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4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4115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116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3478213" y="39433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3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5123" name="Text Box 9"/>
          <p:cNvSpPr txBox="1"/>
          <p:nvPr/>
        </p:nvSpPr>
        <p:spPr>
          <a:xfrm>
            <a:off x="30972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66541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727576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3429000" y="342900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3478213" y="33337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2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16313" y="4552951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4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grpSp>
        <p:nvGrpSpPr>
          <p:cNvPr id="5130" name="Group 24"/>
          <p:cNvGrpSpPr/>
          <p:nvPr/>
        </p:nvGrpSpPr>
        <p:grpSpPr>
          <a:xfrm>
            <a:off x="6792914" y="914401"/>
            <a:ext cx="3918629" cy="5578475"/>
            <a:chOff x="5268913" y="914400"/>
            <a:chExt cx="2960687" cy="5578475"/>
          </a:xfrm>
        </p:grpSpPr>
        <p:grpSp>
          <p:nvGrpSpPr>
            <p:cNvPr id="5132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141" name="Picture 230"/>
              <p:cNvPicPr>
                <a:picLocks noChangeAspect="1"/>
              </p:cNvPicPr>
              <p:nvPr/>
            </p:nvPicPr>
            <p:blipFill>
              <a:blip r:embed="rId5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42" name="Picture 231" descr="y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133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5134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6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7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8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5139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140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37" name="Text Box 10"/>
          <p:cNvSpPr txBox="1"/>
          <p:nvPr/>
        </p:nvSpPr>
        <p:spPr>
          <a:xfrm>
            <a:off x="2286000" y="2089150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chữ Ycỡ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mấy nét?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97D12D-4C32-437B-BE1D-51D1720255C0}"/>
              </a:ext>
            </a:extLst>
          </p:cNvPr>
          <p:cNvGrpSpPr/>
          <p:nvPr/>
        </p:nvGrpSpPr>
        <p:grpSpPr>
          <a:xfrm>
            <a:off x="2892376" y="1111871"/>
            <a:ext cx="6608239" cy="1429401"/>
            <a:chOff x="1812007" y="949418"/>
            <a:chExt cx="6399335" cy="156185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34795B-CF2F-4C41-9AFA-50965C71F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51550" b="32972"/>
            <a:stretch/>
          </p:blipFill>
          <p:spPr>
            <a:xfrm>
              <a:off x="2069498" y="949418"/>
              <a:ext cx="5720879" cy="15618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DE5C91-1FBC-4476-A3D1-A1F96347CE46}"/>
                </a:ext>
              </a:extLst>
            </p:cNvPr>
            <p:cNvSpPr/>
            <p:nvPr/>
          </p:nvSpPr>
          <p:spPr>
            <a:xfrm>
              <a:off x="1812007" y="1308732"/>
              <a:ext cx="6399335" cy="70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 Yłu Tổ Ǖ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ί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Ǭ,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ΐ</a:t>
              </a:r>
              <a:r>
                <a:rPr lang="vi-VN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łu đŬg bào. 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4E6401D-738A-44BA-B60F-B987B1E6AB83}"/>
              </a:ext>
            </a:extLst>
          </p:cNvPr>
          <p:cNvSpPr txBox="1"/>
          <p:nvPr/>
        </p:nvSpPr>
        <p:spPr>
          <a:xfrm>
            <a:off x="3143982" y="2741407"/>
            <a:ext cx="6119826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Y, T</a:t>
            </a:r>
            <a:endParaRPr lang="vi-VN" sz="28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T, y, g, b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4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Y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210</Words>
  <Application>Microsoft Office PowerPoint</Application>
  <PresentationFormat>Widescreen</PresentationFormat>
  <Paragraphs>42</Paragraphs>
  <Slides>10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微软雅黑</vt:lpstr>
      <vt:lpstr>.VnArial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UTM Avo</vt:lpstr>
      <vt:lpstr>Wingdings</vt:lpstr>
      <vt:lpstr>华康少女文字W5(P)</vt:lpstr>
      <vt:lpstr>包图主题2</vt:lpstr>
      <vt:lpstr>1_Office Theme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</cp:revision>
  <dcterms:created xsi:type="dcterms:W3CDTF">2021-08-03T09:36:18Z</dcterms:created>
  <dcterms:modified xsi:type="dcterms:W3CDTF">2022-03-14T06:26:37Z</dcterms:modified>
</cp:coreProperties>
</file>