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8" r:id="rId4"/>
  </p:sldMasterIdLst>
  <p:notesMasterIdLst>
    <p:notesMasterId r:id="rId12"/>
  </p:notesMasterIdLst>
  <p:sldIdLst>
    <p:sldId id="267" r:id="rId5"/>
    <p:sldId id="2007577118" r:id="rId6"/>
    <p:sldId id="377" r:id="rId7"/>
    <p:sldId id="2007577116" r:id="rId8"/>
    <p:sldId id="2007577113" r:id="rId9"/>
    <p:sldId id="2007577117"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2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C9891-7DAA-40CC-B909-AE27ED449E85}" type="datetimeFigureOut">
              <a:rPr lang="en-US" smtClean="0"/>
              <a:t>3/4/2022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5F395-9ECC-4405-8B4F-EFB9B92F49F7}" type="slidenum">
              <a:rPr lang="en-US" smtClean="0"/>
              <a:t>‹#›</a:t>
            </a:fld>
            <a:endParaRPr lang="en-US"/>
          </a:p>
        </p:txBody>
      </p:sp>
    </p:spTree>
    <p:extLst>
      <p:ext uri="{BB962C8B-B14F-4D97-AF65-F5344CB8AC3E}">
        <p14:creationId xmlns:p14="http://schemas.microsoft.com/office/powerpoint/2010/main" val="441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97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434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6782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838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4840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0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p:cNvSpPr txBox="1"/>
          <p:nvPr userDrawn="1"/>
        </p:nvSpPr>
        <p:spPr>
          <a:xfrm>
            <a:off x="7972357" y="6502400"/>
            <a:ext cx="2853447" cy="256545"/>
          </a:xfrm>
          <a:prstGeom prst="rect">
            <a:avLst/>
          </a:prstGeom>
          <a:noFill/>
        </p:spPr>
        <p:txBody>
          <a:bodyPr wrap="square" rtlCol="0">
            <a:spAutoFit/>
          </a:bodyPr>
          <a:lstStyle/>
          <a:p>
            <a:r>
              <a:rPr lang="en-US" sz="1067" dirty="0"/>
              <a:t>De</a:t>
            </a:r>
          </a:p>
        </p:txBody>
      </p:sp>
    </p:spTree>
    <p:extLst>
      <p:ext uri="{BB962C8B-B14F-4D97-AF65-F5344CB8AC3E}">
        <p14:creationId xmlns:p14="http://schemas.microsoft.com/office/powerpoint/2010/main" val="172420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70423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0748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8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7277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5445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0189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3842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7740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034073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7988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37427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743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78766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7072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589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725503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09686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26533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8167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52226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941286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6579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416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531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09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64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72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2022/3/4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98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2022/3/4</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a:extLst>
              <a:ext uri="{FF2B5EF4-FFF2-40B4-BE49-F238E27FC236}">
                <a16:creationId xmlns:a16="http://schemas.microsoft.com/office/drawing/2014/main" id="{18073A36-0649-49C9-ACA8-C0C4E07B16C0}"/>
              </a:ext>
            </a:extLst>
          </p:cNvPr>
          <p:cNvSpPr txBox="1"/>
          <p:nvPr userDrawn="1"/>
        </p:nvSpPr>
        <p:spPr>
          <a:xfrm>
            <a:off x="10390243" y="18886"/>
            <a:ext cx="1734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40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70795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328697" y="6601456"/>
            <a:ext cx="1734350" cy="256545"/>
          </a:xfrm>
          <a:prstGeom prst="rect">
            <a:avLst/>
          </a:prstGeom>
          <a:noFill/>
        </p:spPr>
        <p:txBody>
          <a:bodyPr wrap="square" rtlCol="0">
            <a:spAutoFit/>
          </a:bodyPr>
          <a:lstStyle/>
          <a:p>
            <a:r>
              <a:rPr lang="en-US" sz="1067" dirty="0"/>
              <a:t>Design by: </a:t>
            </a:r>
            <a:r>
              <a:rPr lang="en-US" sz="1067" dirty="0" err="1"/>
              <a:t>Hương</a:t>
            </a:r>
            <a:r>
              <a:rPr lang="en-US" sz="1067" dirty="0"/>
              <a:t> </a:t>
            </a:r>
            <a:r>
              <a:rPr lang="en-US" sz="1067" dirty="0" err="1"/>
              <a:t>Thảo</a:t>
            </a:r>
            <a:endParaRPr lang="en-US" sz="1067" dirty="0"/>
          </a:p>
        </p:txBody>
      </p:sp>
    </p:spTree>
    <p:extLst>
      <p:ext uri="{BB962C8B-B14F-4D97-AF65-F5344CB8AC3E}">
        <p14:creationId xmlns:p14="http://schemas.microsoft.com/office/powerpoint/2010/main" val="142102309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2022/3/4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978509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734100"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sp>
        <p:nvSpPr>
          <p:cNvPr id="3" name="TextBox 2"/>
          <p:cNvSpPr txBox="1"/>
          <p:nvPr/>
        </p:nvSpPr>
        <p:spPr>
          <a:xfrm>
            <a:off x="388675" y="827914"/>
            <a:ext cx="11677859" cy="4169603"/>
          </a:xfrm>
          <a:prstGeom prst="rect">
            <a:avLst/>
          </a:prstGeom>
          <a:noFill/>
        </p:spPr>
        <p:txBody>
          <a:bodyPr wrap="square" rtlCol="0">
            <a:spAutoFit/>
          </a:bodyPr>
          <a:lstStyle/>
          <a:p>
            <a:pPr>
              <a:lnSpc>
                <a:spcPct val="138000"/>
              </a:lnSpc>
            </a:pPr>
            <a:r>
              <a:rPr lang="en-US" sz="3200" b="1" dirty="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Thứ </a:t>
            </a:r>
            <a:r>
              <a:rPr lang="en-US" sz="3200" b="1" smtClean="0">
                <a:solidFill>
                  <a:schemeClr val="bg1"/>
                </a:solidFill>
                <a:latin typeface="HP001 4 hàng" panose="020B0603050302020204" pitchFamily="34" charset="0"/>
              </a:rPr>
              <a:t>sáu </a:t>
            </a:r>
            <a:r>
              <a:rPr lang="en-US" sz="3200" b="1">
                <a:solidFill>
                  <a:schemeClr val="bg1"/>
                </a:solidFill>
                <a:latin typeface="HP001 4 hàng" panose="020B0603050302020204" pitchFamily="34" charset="0"/>
              </a:rPr>
              <a:t>ngày </a:t>
            </a:r>
            <a:r>
              <a:rPr lang="en-US" sz="3200" b="1" smtClean="0">
                <a:solidFill>
                  <a:schemeClr val="bg1"/>
                </a:solidFill>
                <a:latin typeface="HP001 4 hàng" panose="020B0603050302020204" pitchFamily="34" charset="0"/>
              </a:rPr>
              <a:t>4 </a:t>
            </a:r>
            <a:r>
              <a:rPr lang="en-US" sz="3200" b="1">
                <a:solidFill>
                  <a:schemeClr val="bg1"/>
                </a:solidFill>
                <a:latin typeface="HP001 4 hàng" panose="020B0603050302020204" pitchFamily="34" charset="0"/>
              </a:rPr>
              <a:t>tháng </a:t>
            </a:r>
            <a:r>
              <a:rPr lang="en-US" sz="3200" b="1" smtClean="0">
                <a:solidFill>
                  <a:schemeClr val="bg1"/>
                </a:solidFill>
                <a:latin typeface="HP001 4 hàng" panose="020B0603050302020204" pitchFamily="34" charset="0"/>
              </a:rPr>
              <a:t>3 </a:t>
            </a:r>
            <a:r>
              <a:rPr lang="en-US" sz="3200" b="1">
                <a:solidFill>
                  <a:schemeClr val="bg1"/>
                </a:solidFill>
                <a:latin typeface="HP001 4 hàng" panose="020B0603050302020204" pitchFamily="34" charset="0"/>
              </a:rPr>
              <a:t>năm </a:t>
            </a:r>
            <a:r>
              <a:rPr lang="en-US" sz="3200" b="1" smtClean="0">
                <a:solidFill>
                  <a:schemeClr val="bg1"/>
                </a:solidFill>
                <a:latin typeface="HP001 4 hàng" panose="020B0603050302020204" pitchFamily="34" charset="0"/>
              </a:rPr>
              <a:t>2022</a:t>
            </a:r>
            <a:endParaRPr lang="en-US" sz="3200" b="1" dirty="0">
              <a:solidFill>
                <a:schemeClr val="bg1"/>
              </a:solidFill>
              <a:latin typeface="HP001 4 hàng" panose="020B0603050302020204" pitchFamily="34" charset="0"/>
            </a:endParaRPr>
          </a:p>
          <a:p>
            <a:pPr>
              <a:lnSpc>
                <a:spcPct val="138000"/>
              </a:lnSpc>
            </a:pPr>
            <a:r>
              <a:rPr lang="en-US" sz="3200" b="1">
                <a:solidFill>
                  <a:schemeClr val="bg1"/>
                </a:solidFill>
                <a:latin typeface="HP001 4 hàng" panose="020B0603050302020204" pitchFamily="34" charset="0"/>
              </a:rPr>
              <a:t>                </a:t>
            </a:r>
            <a:r>
              <a:rPr lang="en-US" sz="3200" b="1" smtClean="0">
                <a:solidFill>
                  <a:schemeClr val="bg1"/>
                </a:solidFill>
                <a:latin typeface="HP001 4 hàng" panose="020B0603050302020204" pitchFamily="34" charset="0"/>
              </a:rPr>
              <a:t>Tiếng Việt</a:t>
            </a:r>
            <a:endParaRPr lang="en-US" sz="3200" b="1" dirty="0">
              <a:solidFill>
                <a:schemeClr val="bg1"/>
              </a:solidFill>
              <a:latin typeface="HP001 4 hàng" panose="020B0603050302020204" pitchFamily="34" charset="0"/>
            </a:endParaRPr>
          </a:p>
          <a:p>
            <a:pPr>
              <a:lnSpc>
                <a:spcPct val="138000"/>
              </a:lnSpc>
            </a:pPr>
            <a:r>
              <a:rPr lang="en-US" sz="3200" b="1">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Luyện tập 2: Viết đoạn văn kể về hoạt động của con vật</a:t>
            </a:r>
          </a:p>
          <a:p>
            <a:pPr>
              <a:lnSpc>
                <a:spcPct val="138000"/>
              </a:lnSpc>
            </a:pPr>
            <a:r>
              <a:rPr lang="en-US" sz="3200" b="1" smtClean="0">
                <a:solidFill>
                  <a:schemeClr val="bg1"/>
                </a:solidFill>
                <a:latin typeface="HP001 4 hàng" panose="020B0603050302020204" pitchFamily="34" charset="0"/>
              </a:rPr>
              <a:t>Bài 2:</a:t>
            </a:r>
          </a:p>
          <a:p>
            <a:pPr>
              <a:lnSpc>
                <a:spcPct val="138000"/>
              </a:lnSpc>
            </a:pPr>
            <a:r>
              <a:rPr lang="en-US" sz="3200" b="1">
                <a:solidFill>
                  <a:schemeClr val="bg1"/>
                </a:solidFill>
                <a:latin typeface="HP001 4 hàng" panose="020B0603050302020204" pitchFamily="34" charset="0"/>
              </a:rPr>
              <a:t> </a:t>
            </a:r>
            <a:r>
              <a:rPr lang="en-US" sz="3200" b="1" smtClean="0">
                <a:solidFill>
                  <a:schemeClr val="bg1"/>
                </a:solidFill>
                <a:latin typeface="HP001 4 hàng" panose="020B0603050302020204" pitchFamily="34" charset="0"/>
              </a:rPr>
              <a:t>               Bài làm</a:t>
            </a:r>
            <a:endParaRPr lang="en-US" sz="3200" b="1">
              <a:solidFill>
                <a:schemeClr val="bg1"/>
              </a:solidFill>
              <a:latin typeface="HP001 4 hàng" panose="020B0603050302020204" pitchFamily="34" charset="0"/>
            </a:endParaRPr>
          </a:p>
          <a:p>
            <a:pPr>
              <a:lnSpc>
                <a:spcPct val="138000"/>
              </a:lnSpc>
            </a:pPr>
            <a:endParaRPr lang="en-US" sz="3200" b="1">
              <a:solidFill>
                <a:schemeClr val="bg1"/>
              </a:solidFill>
              <a:latin typeface="HP001 4 hàng" panose="020B0603050302020204" pitchFamily="34" charset="0"/>
            </a:endParaRPr>
          </a:p>
        </p:txBody>
      </p:sp>
    </p:spTree>
    <p:extLst>
      <p:ext uri="{BB962C8B-B14F-4D97-AF65-F5344CB8AC3E}">
        <p14:creationId xmlns:p14="http://schemas.microsoft.com/office/powerpoint/2010/main" val="347294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động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11" name="TextBox 10"/>
          <p:cNvSpPr txBox="1"/>
          <p:nvPr/>
        </p:nvSpPr>
        <p:spPr>
          <a:xfrm>
            <a:off x="905522" y="1335910"/>
            <a:ext cx="10662082" cy="4616648"/>
          </a:xfrm>
          <a:prstGeom prst="rect">
            <a:avLst/>
          </a:prstGeom>
          <a:noFill/>
        </p:spPr>
        <p:txBody>
          <a:bodyPr wrap="square" rtlCol="0">
            <a:spAutoFit/>
          </a:bodyPr>
          <a:lstStyle/>
          <a:p>
            <a:pPr algn="ctr" defTabSz="1219170">
              <a:lnSpc>
                <a:spcPct val="150000"/>
              </a:lnSpc>
              <a:buClr>
                <a:srgbClr val="000000"/>
              </a:buCl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măng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uống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 </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con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rung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rinh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bước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đến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nỗi</a:t>
            </a:r>
            <a:r>
              <a:rPr lang="en-US"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rét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gốc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kiếm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chỉ</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mút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hai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no.</a:t>
            </a:r>
          </a:p>
          <a:p>
            <a:pPr algn="r" defTabSz="1219170">
              <a:lnSpc>
                <a:spcPct val="150000"/>
              </a:lnSpc>
              <a:buClr>
                <a:srgbClr val="000000"/>
              </a:buClr>
            </a:pP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cxnSp>
        <p:nvCxnSpPr>
          <p:cNvPr id="13" name="Straight Connector 12"/>
          <p:cNvCxnSpPr/>
          <p:nvPr/>
        </p:nvCxnSpPr>
        <p:spPr>
          <a:xfrm>
            <a:off x="8285666" y="2602621"/>
            <a:ext cx="31332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8620" y="3250691"/>
            <a:ext cx="20713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3250691"/>
            <a:ext cx="241218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38606" y="4565764"/>
            <a:ext cx="4339303"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24585" y="5209793"/>
            <a:ext cx="3290528"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3-5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Rectangle 2">
            <a:extLst>
              <a:ext uri="{FF2B5EF4-FFF2-40B4-BE49-F238E27FC236}">
                <a16:creationId xmlns:a16="http://schemas.microsoft.com/office/drawing/2014/main" id="{75E1CD02-59AB-4B52-97B6-E21B7CC738CD}"/>
              </a:ext>
            </a:extLst>
          </p:cNvPr>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文本框 11270">
            <a:extLst>
              <a:ext uri="{FF2B5EF4-FFF2-40B4-BE49-F238E27FC236}">
                <a16:creationId xmlns:a16="http://schemas.microsoft.com/office/drawing/2014/main" id="{1D55EEB1-33FE-41C6-9E04-A4CF68C78161}"/>
              </a:ext>
            </a:extLst>
          </p:cNvPr>
          <p:cNvSpPr txBox="1"/>
          <p:nvPr/>
        </p:nvSpPr>
        <p:spPr>
          <a:xfrm>
            <a:off x="477405" y="687068"/>
            <a:ext cx="4161959"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7A4C05-4FF4-4D69-82E5-EE6550890773}"/>
              </a:ext>
            </a:extLst>
          </p:cNvPr>
          <p:cNvSpPr/>
          <p:nvPr/>
        </p:nvSpPr>
        <p:spPr>
          <a:xfrm>
            <a:off x="521522" y="417676"/>
            <a:ext cx="8032169" cy="48835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chó Mi Nô của em rất đẹp. Bộ lông xù của chú trắng như tuyết và thật mềm mại, vuốt lên cứ </a:t>
            </a:r>
            <a:r>
              <a:rPr kumimoji="0" lang="vi-VN" sz="3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êm </a:t>
            </a:r>
            <a:r>
              <a:rPr kumimoji="0" lang="vi-VN" sz="30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êm.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 mõm chú ta thì ngắn ngủn cùng với cái chóp mũi đen mun ươn ướt trông thật ngộ nghĩnh. Hai con mắt thì đen láy, to tròn như hai hột nhãn khiến ta có cảm giác chỉ thấy hai con mắt trên mặt nó mà thôi. Bốn chân chú ngắn cũn cỡn, chạy cứ lăng xăng. Còn cái đuôi của chú thì cong vồng lên như đuôi sóc. Mi Nô đẹp như thế, không thương làm sao được.</a:t>
            </a:r>
          </a:p>
        </p:txBody>
      </p:sp>
      <p:pic>
        <p:nvPicPr>
          <p:cNvPr id="4" name="Picture 4" descr="Top 11 Đoạn văn miêu tả con chó hay nhất dành cho học sinh lớp 2 -  Toplist.vn">
            <a:extLst>
              <a:ext uri="{FF2B5EF4-FFF2-40B4-BE49-F238E27FC236}">
                <a16:creationId xmlns:a16="http://schemas.microsoft.com/office/drawing/2014/main" id="{C13EBDC0-8F26-407D-A089-3B5ECD2FD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408" y="1284790"/>
            <a:ext cx="3455592" cy="259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3655"/>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sách</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loài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nuôi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398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377</Words>
  <Application>Microsoft Office PowerPoint</Application>
  <PresentationFormat>Widescreen</PresentationFormat>
  <Paragraphs>26</Paragraphs>
  <Slides>7</Slides>
  <Notes>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7</vt:i4>
      </vt:variant>
    </vt:vector>
  </HeadingPairs>
  <TitlesOfParts>
    <vt:vector size="25" baseType="lpstr">
      <vt:lpstr>微软雅黑</vt:lpstr>
      <vt:lpstr>宋体</vt:lpstr>
      <vt:lpstr>宋体</vt:lpstr>
      <vt:lpstr>Arial</vt:lpstr>
      <vt:lpstr>Arial-Rounded</vt:lpstr>
      <vt:lpstr>Calibri</vt:lpstr>
      <vt:lpstr>等线</vt:lpstr>
      <vt:lpstr>等线 Light</vt:lpstr>
      <vt:lpstr>HP001 4 hàng</vt:lpstr>
      <vt:lpstr>Kalam</vt:lpstr>
      <vt:lpstr>Montserrat</vt:lpstr>
      <vt:lpstr>Segoe UI Black</vt:lpstr>
      <vt:lpstr>Times New Roman</vt:lpstr>
      <vt:lpstr>方正粗圆_GBK</vt:lpstr>
      <vt:lpstr>千图网拥有20W+精美PPT模板 更多PPT模板下载至：www.58pic.com/office/ppt​​</vt:lpstr>
      <vt:lpstr>包图主题2</vt:lpstr>
      <vt:lpstr>Doodle Sketchbook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3</cp:revision>
  <dcterms:created xsi:type="dcterms:W3CDTF">2021-08-02T04:47:52Z</dcterms:created>
  <dcterms:modified xsi:type="dcterms:W3CDTF">2022-03-04T00:41:46Z</dcterms:modified>
</cp:coreProperties>
</file>