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5" r:id="rId4"/>
  </p:sldMasterIdLst>
  <p:notesMasterIdLst>
    <p:notesMasterId r:id="rId20"/>
  </p:notesMasterIdLst>
  <p:sldIdLst>
    <p:sldId id="263" r:id="rId5"/>
    <p:sldId id="267" r:id="rId6"/>
    <p:sldId id="268" r:id="rId7"/>
    <p:sldId id="269" r:id="rId8"/>
    <p:sldId id="270" r:id="rId9"/>
    <p:sldId id="287" r:id="rId10"/>
    <p:sldId id="274" r:id="rId11"/>
    <p:sldId id="2007577138" r:id="rId12"/>
    <p:sldId id="2007577139" r:id="rId13"/>
    <p:sldId id="2007577140" r:id="rId14"/>
    <p:sldId id="2007577137" r:id="rId15"/>
    <p:sldId id="334" r:id="rId16"/>
    <p:sldId id="2007577142" r:id="rId17"/>
    <p:sldId id="2007577143" r:id="rId18"/>
    <p:sldId id="20075771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9FE8-3B27-44A9-B103-ACD8D145BB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4AAE0-AFAB-4741-BE2E-E386C3DE8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87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36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38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11764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196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420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96514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127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638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3734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199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296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140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5723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99752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0855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9912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06302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44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31173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2626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3535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9075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8676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129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7081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21931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48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0017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781962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461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9618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8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33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0270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3341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5866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8760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5781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2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05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52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73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23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35208" y="6356350"/>
            <a:ext cx="2930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9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611C0BF-38C8-4EF9-B0F4-BF300AEB8ED2}"/>
              </a:ext>
            </a:extLst>
          </p:cNvPr>
          <p:cNvSpPr txBox="1">
            <a:spLocks/>
          </p:cNvSpPr>
          <p:nvPr userDrawn="1"/>
        </p:nvSpPr>
        <p:spPr>
          <a:xfrm>
            <a:off x="8282354" y="-67469"/>
            <a:ext cx="3264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zh-C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altLang="zh-C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88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openxmlformats.org/officeDocument/2006/relationships/image" Target="../media/image16.jpg"/><Relationship Id="rId12" Type="http://schemas.openxmlformats.org/officeDocument/2006/relationships/slide" Target="slide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audio" Target="../media/media5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11" Type="http://schemas.openxmlformats.org/officeDocument/2006/relationships/slide" Target="slide3.xml"/><Relationship Id="rId5" Type="http://schemas.openxmlformats.org/officeDocument/2006/relationships/audio" Target="../media/audio1.wav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openxmlformats.org/officeDocument/2006/relationships/image" Target="../media/image16.jpg"/><Relationship Id="rId12" Type="http://schemas.openxmlformats.org/officeDocument/2006/relationships/slide" Target="slide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audio" Target="../media/media5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openxmlformats.org/officeDocument/2006/relationships/image" Target="../media/image16.jpg"/><Relationship Id="rId12" Type="http://schemas.openxmlformats.org/officeDocument/2006/relationships/slide" Target="slide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audio" Target="../media/media5.mp3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484" y="2807460"/>
            <a:ext cx="3999737" cy="399973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3548" t="19986" r="55968" b="17188"/>
          <a:stretch/>
        </p:blipFill>
        <p:spPr>
          <a:xfrm>
            <a:off x="9790235" y="4159002"/>
            <a:ext cx="2401765" cy="27829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44" y="4857559"/>
            <a:ext cx="1495945" cy="566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9681" y="2726274"/>
            <a:ext cx="1476972" cy="14769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617846" y="1685427"/>
            <a:ext cx="10780825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50" normalizeH="0" baseline="0" noProof="0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145941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80112" y="1580220"/>
            <a:ext cx="6015325" cy="5052909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0123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Đúng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19" y="1594746"/>
            <a:ext cx="959697" cy="86030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6096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373475" y="1580219"/>
            <a:ext cx="5990984" cy="5052909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80657" y="-739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220" y="1122586"/>
            <a:ext cx="7508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9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9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zh-CN" altLang="en-US" sz="96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DEF94E-A203-4D1F-8603-69A974E1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920"/>
            <a:ext cx="2807445" cy="28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73A483C-B3D7-47EE-B8E9-36D6DD0072C1}"/>
              </a:ext>
            </a:extLst>
          </p:cNvPr>
          <p:cNvSpPr txBox="1"/>
          <p:nvPr/>
        </p:nvSpPr>
        <p:spPr>
          <a:xfrm>
            <a:off x="2042320" y="235327"/>
            <a:ext cx="810735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955B4-E93D-4CE8-8A2F-A8AA872FE62D}"/>
              </a:ext>
            </a:extLst>
          </p:cNvPr>
          <p:cNvSpPr txBox="1"/>
          <p:nvPr/>
        </p:nvSpPr>
        <p:spPr>
          <a:xfrm>
            <a:off x="1905000" y="8784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id="{2195DDCE-D426-4219-B6CF-2F1D8E28E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50" y="1662294"/>
            <a:ext cx="4798085" cy="338969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1FBB6F-BE67-40B0-A30A-35131849C9E3}"/>
              </a:ext>
            </a:extLst>
          </p:cNvPr>
          <p:cNvCxnSpPr/>
          <p:nvPr/>
        </p:nvCxnSpPr>
        <p:spPr>
          <a:xfrm>
            <a:off x="3964477" y="214504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744021-9EE4-433C-A50F-EA132725A952}"/>
              </a:ext>
            </a:extLst>
          </p:cNvPr>
          <p:cNvCxnSpPr>
            <a:cxnSpLocks/>
          </p:cNvCxnSpPr>
          <p:nvPr/>
        </p:nvCxnSpPr>
        <p:spPr>
          <a:xfrm>
            <a:off x="3541689" y="3429000"/>
            <a:ext cx="57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AE8FD9-34CD-4591-8A6E-BFB07DD42863}"/>
              </a:ext>
            </a:extLst>
          </p:cNvPr>
          <p:cNvCxnSpPr>
            <a:cxnSpLocks/>
          </p:cNvCxnSpPr>
          <p:nvPr/>
        </p:nvCxnSpPr>
        <p:spPr>
          <a:xfrm>
            <a:off x="2912424" y="4688218"/>
            <a:ext cx="1356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2CD3DD9-A79B-454C-A534-FB11F72E52AA}"/>
              </a:ext>
            </a:extLst>
          </p:cNvPr>
          <p:cNvSpPr/>
          <p:nvPr/>
        </p:nvSpPr>
        <p:spPr>
          <a:xfrm>
            <a:off x="5326321" y="229109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7685A8F-BDB7-471E-AEA8-F77E9CB2AE26}"/>
              </a:ext>
            </a:extLst>
          </p:cNvPr>
          <p:cNvSpPr/>
          <p:nvPr/>
        </p:nvSpPr>
        <p:spPr>
          <a:xfrm>
            <a:off x="5326320" y="301145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D50026D-1B0E-454E-A0D8-1DD78EB823E1}"/>
              </a:ext>
            </a:extLst>
          </p:cNvPr>
          <p:cNvSpPr/>
          <p:nvPr/>
        </p:nvSpPr>
        <p:spPr>
          <a:xfrm>
            <a:off x="5326319" y="373181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2A398-4904-43E2-870B-30C19811C8CB}"/>
              </a:ext>
            </a:extLst>
          </p:cNvPr>
          <p:cNvSpPr txBox="1"/>
          <p:nvPr/>
        </p:nvSpPr>
        <p:spPr>
          <a:xfrm>
            <a:off x="2261493" y="476618"/>
            <a:ext cx="8672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8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hợp từ ngữ ở cột A với từ ngữ ở cột B để tạo câu.</a:t>
            </a:r>
            <a:endParaRPr lang="vi-VN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AC9E73C-CC7E-433B-AF5B-E0A5345E289A}"/>
              </a:ext>
            </a:extLst>
          </p:cNvPr>
          <p:cNvSpPr/>
          <p:nvPr/>
        </p:nvSpPr>
        <p:spPr>
          <a:xfrm>
            <a:off x="2848590" y="229109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6725EE3E-14C6-4363-A246-6889073078EB}"/>
              </a:ext>
            </a:extLst>
          </p:cNvPr>
          <p:cNvSpPr/>
          <p:nvPr/>
        </p:nvSpPr>
        <p:spPr>
          <a:xfrm>
            <a:off x="2848589" y="301145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EAACCA72-405F-4305-A6C1-951CB7EE621D}"/>
              </a:ext>
            </a:extLst>
          </p:cNvPr>
          <p:cNvSpPr/>
          <p:nvPr/>
        </p:nvSpPr>
        <p:spPr>
          <a:xfrm>
            <a:off x="2848588" y="373181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107986-9860-4578-9ED5-ED12C0064C25}"/>
              </a:ext>
            </a:extLst>
          </p:cNvPr>
          <p:cNvSpPr/>
          <p:nvPr/>
        </p:nvSpPr>
        <p:spPr>
          <a:xfrm>
            <a:off x="3387826" y="155841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316B68-912B-473B-8D43-C423567F686C}"/>
              </a:ext>
            </a:extLst>
          </p:cNvPr>
          <p:cNvSpPr/>
          <p:nvPr/>
        </p:nvSpPr>
        <p:spPr>
          <a:xfrm>
            <a:off x="6445660" y="155841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rgbClr val="7E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0E033E-F5CA-4C62-88B1-BDB47126AE8F}"/>
              </a:ext>
            </a:extLst>
          </p:cNvPr>
          <p:cNvCxnSpPr>
            <a:stCxn id="6" idx="3"/>
            <a:endCxn id="2" idx="1"/>
          </p:cNvCxnSpPr>
          <p:nvPr/>
        </p:nvCxnSpPr>
        <p:spPr>
          <a:xfrm>
            <a:off x="4487505" y="2503180"/>
            <a:ext cx="838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47B6AC-0B22-48EB-B247-35C6D8C6EE20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4487504" y="3223540"/>
            <a:ext cx="838815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DB809C-B554-420C-B687-A927B0285F75}"/>
              </a:ext>
            </a:extLst>
          </p:cNvPr>
          <p:cNvCxnSpPr>
            <a:stCxn id="8" idx="3"/>
            <a:endCxn id="3" idx="1"/>
          </p:cNvCxnSpPr>
          <p:nvPr/>
        </p:nvCxnSpPr>
        <p:spPr>
          <a:xfrm flipV="1">
            <a:off x="4487503" y="3223540"/>
            <a:ext cx="838817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7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AC68035-A052-4EF2-8B85-D0D39FB99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1661562" y="614731"/>
            <a:ext cx="2468822" cy="1848692"/>
          </a:xfrm>
          <a:prstGeom prst="roundRect">
            <a:avLst>
              <a:gd name="adj" fmla="val 12449"/>
            </a:avLst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51CB33E-0CE3-4608-BA21-0EAA44113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1447893" y="2504654"/>
            <a:ext cx="2752632" cy="1848692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13FBB622-D6B8-419F-BB4A-DC8C3CCE6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1590399" y="4572516"/>
            <a:ext cx="3047727" cy="1848692"/>
          </a:xfrm>
          <a:prstGeom prst="roundRect">
            <a:avLst>
              <a:gd name="adj" fmla="val 20885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1037C-5BA8-478B-983B-B790C255D937}"/>
              </a:ext>
            </a:extLst>
          </p:cNvPr>
          <p:cNvSpPr txBox="1"/>
          <p:nvPr/>
        </p:nvSpPr>
        <p:spPr>
          <a:xfrm>
            <a:off x="4321029" y="773919"/>
            <a:ext cx="441062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50115-F62C-42B7-949F-A9727E819C79}"/>
              </a:ext>
            </a:extLst>
          </p:cNvPr>
          <p:cNvSpPr txBox="1"/>
          <p:nvPr/>
        </p:nvSpPr>
        <p:spPr>
          <a:xfrm>
            <a:off x="4638126" y="2780585"/>
            <a:ext cx="5368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 lá chuối.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535B2-0701-4756-9D51-8B22236D097F}"/>
              </a:ext>
            </a:extLst>
          </p:cNvPr>
          <p:cNvSpPr txBox="1"/>
          <p:nvPr/>
        </p:nvSpPr>
        <p:spPr>
          <a:xfrm>
            <a:off x="4955268" y="4787251"/>
            <a:ext cx="4930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2A398-4904-43E2-870B-30C19811C8CB}"/>
              </a:ext>
            </a:extLst>
          </p:cNvPr>
          <p:cNvSpPr txBox="1"/>
          <p:nvPr/>
        </p:nvSpPr>
        <p:spPr>
          <a:xfrm>
            <a:off x="619209" y="35255"/>
            <a:ext cx="10915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Hỏi – đáp theo mẫu. Viết vào vở câu hỏi, câu trả lời của em và bạn.</a:t>
            </a:r>
            <a:endParaRPr lang="vi-VN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8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5980" y="-48871"/>
            <a:ext cx="10265420" cy="2461871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70" y="-392343"/>
            <a:ext cx="2933700" cy="293370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0" y="3384038"/>
            <a:ext cx="3384258" cy="1422439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2995463" y="547445"/>
            <a:ext cx="7952872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Lúc vươn cổ</a:t>
            </a:r>
          </a:p>
          <a:p>
            <a:pPr lvl="0" algn="ctr">
              <a:defRPr/>
            </a:pPr>
            <a:r>
              <a:rPr lang="vi-VN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Lúc rụt đầu</a:t>
            </a:r>
          </a:p>
          <a:p>
            <a:pPr lvl="0" algn="ctr">
              <a:defRPr/>
            </a:pPr>
            <a:r>
              <a:rPr lang="vi-VN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Hễ đi đâu</a:t>
            </a:r>
          </a:p>
          <a:p>
            <a:pPr lvl="0" algn="ctr">
              <a:defRPr/>
            </a:pPr>
            <a:r>
              <a:rPr lang="vi-VN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Cõng nhà đi đó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3000" b="1" kern="0" spc="50" smtClean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000" b="1" i="0" u="none" strike="noStrike" kern="0" cap="none" spc="50" normalizeH="0" baseline="0" noProof="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79" y="3384038"/>
            <a:ext cx="3384258" cy="142243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985437" y="2941753"/>
            <a:ext cx="1001611" cy="1531482"/>
            <a:chOff x="3985437" y="2941753"/>
            <a:chExt cx="1001611" cy="1531482"/>
          </a:xfrm>
        </p:grpSpPr>
        <p:pic>
          <p:nvPicPr>
            <p:cNvPr id="15" name="Picture 1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594" b="100000" l="1786" r="989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50667">
              <a:off x="3927576" y="3413762"/>
              <a:ext cx="1117334" cy="1001611"/>
            </a:xfrm>
            <a:prstGeom prst="rect">
              <a:avLst/>
            </a:prstGeom>
          </p:spPr>
        </p:pic>
        <p:sp>
          <p:nvSpPr>
            <p:cNvPr id="8" name="TextBox 7">
              <a:hlinkClick r:id="rId9" action="ppaction://hlinksldjump"/>
            </p:cNvPr>
            <p:cNvSpPr txBox="1"/>
            <p:nvPr/>
          </p:nvSpPr>
          <p:spPr>
            <a:xfrm>
              <a:off x="4396412" y="2941753"/>
              <a:ext cx="5613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97095" y="2964459"/>
            <a:ext cx="1001611" cy="1570159"/>
            <a:chOff x="6897095" y="2964459"/>
            <a:chExt cx="1001611" cy="1570159"/>
          </a:xfrm>
        </p:grpSpPr>
        <p:pic>
          <p:nvPicPr>
            <p:cNvPr id="26" name="Picture 25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9333" flipH="1">
              <a:off x="6839234" y="3475145"/>
              <a:ext cx="1117334" cy="1001611"/>
            </a:xfrm>
            <a:prstGeom prst="rect">
              <a:avLst/>
            </a:prstGeom>
          </p:spPr>
        </p:pic>
        <p:sp>
          <p:nvSpPr>
            <p:cNvPr id="29" name="TextBox 28">
              <a:hlinkClick r:id="rId11" action="ppaction://hlinksldjump"/>
            </p:cNvPr>
            <p:cNvSpPr txBox="1"/>
            <p:nvPr/>
          </p:nvSpPr>
          <p:spPr>
            <a:xfrm>
              <a:off x="6986612" y="2964459"/>
              <a:ext cx="5613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31" name="TextBox 30">
            <a:hlinkClick r:id="rId9" action="ppaction://hlinksldjump"/>
          </p:cNvPr>
          <p:cNvSpPr txBox="1"/>
          <p:nvPr/>
        </p:nvSpPr>
        <p:spPr>
          <a:xfrm>
            <a:off x="1303969" y="3710536"/>
            <a:ext cx="2672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Con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ốc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sên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35980" y="4683256"/>
            <a:ext cx="4298766" cy="1859147"/>
            <a:chOff x="935980" y="4683256"/>
            <a:chExt cx="4298766" cy="1859147"/>
          </a:xfrm>
        </p:grpSpPr>
        <p:pic>
          <p:nvPicPr>
            <p:cNvPr id="13" name="Picture 1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5098536"/>
              <a:ext cx="3384258" cy="1422439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25" name="Picture 24">
                <a:hlinkClick r:id="rId11" action="ppaction://hlinksldjump"/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3824673" y="5132330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11" action="ppaction://hlinksldjump"/>
              </p:cNvPr>
              <p:cNvSpPr txBox="1"/>
              <p:nvPr/>
            </p:nvSpPr>
            <p:spPr>
              <a:xfrm>
                <a:off x="4475871" y="4683256"/>
                <a:ext cx="51488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11" action="ppaction://hlinksldjump"/>
            </p:cNvPr>
            <p:cNvSpPr txBox="1"/>
            <p:nvPr/>
          </p:nvSpPr>
          <p:spPr>
            <a:xfrm>
              <a:off x="1127465" y="5468994"/>
              <a:ext cx="26145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voi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7570693" y="3654759"/>
            <a:ext cx="3584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Con </a:t>
            </a:r>
            <a:r>
              <a:rPr lang="en-US" sz="440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cánh cam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95379" y="5098536"/>
            <a:ext cx="3559950" cy="1422439"/>
            <a:chOff x="7595379" y="5098536"/>
            <a:chExt cx="3559950" cy="1422439"/>
          </a:xfrm>
        </p:grpSpPr>
        <p:pic>
          <p:nvPicPr>
            <p:cNvPr id="24" name="Picture 2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9" y="5098536"/>
              <a:ext cx="3384258" cy="1422439"/>
            </a:xfrm>
            <a:prstGeom prst="rect">
              <a:avLst/>
            </a:prstGeom>
          </p:spPr>
        </p:pic>
        <p:sp>
          <p:nvSpPr>
            <p:cNvPr id="34" name="TextBox 33">
              <a:hlinkClick r:id="rId11" action="ppaction://hlinksldjump"/>
            </p:cNvPr>
            <p:cNvSpPr txBox="1"/>
            <p:nvPr/>
          </p:nvSpPr>
          <p:spPr>
            <a:xfrm>
              <a:off x="8067624" y="5425033"/>
              <a:ext cx="30877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bọ</a:t>
              </a: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hung</a:t>
              </a:r>
            </a:p>
          </p:txBody>
        </p:sp>
      </p:grpSp>
      <p:pic>
        <p:nvPicPr>
          <p:cNvPr id="40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6600" y="-787986"/>
            <a:ext cx="609600" cy="6096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780706" y="4686364"/>
            <a:ext cx="1333064" cy="1866931"/>
            <a:chOff x="6780706" y="4686364"/>
            <a:chExt cx="1333064" cy="1866931"/>
          </a:xfrm>
        </p:grpSpPr>
        <p:pic>
          <p:nvPicPr>
            <p:cNvPr id="27" name="Picture 26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9333" flipH="1">
              <a:off x="6703697" y="5143222"/>
              <a:ext cx="1487082" cy="1333064"/>
            </a:xfrm>
            <a:prstGeom prst="rect">
              <a:avLst/>
            </a:prstGeom>
          </p:spPr>
        </p:pic>
        <p:sp>
          <p:nvSpPr>
            <p:cNvPr id="30" name="TextBox 29">
              <a:hlinkClick r:id="rId11" action="ppaction://hlinksldjump"/>
            </p:cNvPr>
            <p:cNvSpPr txBox="1"/>
            <p:nvPr/>
          </p:nvSpPr>
          <p:spPr>
            <a:xfrm>
              <a:off x="6971899" y="4686364"/>
              <a:ext cx="5806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690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71" y="2469794"/>
            <a:ext cx="4912684" cy="433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32" y="2231345"/>
            <a:ext cx="2529526" cy="431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4757610" y="-2056386"/>
            <a:ext cx="1126483" cy="1009813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Sai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mất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20733" y="-1551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80112" y="1580220"/>
            <a:ext cx="6015325" cy="5052909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23936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/>
                  <a:ea typeface="+mn-ea"/>
                  <a:cs typeface="+mn-cs"/>
                </a:rPr>
                <a:t>Đúng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19" y="1594746"/>
            <a:ext cx="959697" cy="86030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6096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373475" y="1580219"/>
            <a:ext cx="5990984" cy="5052909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80657" y="-739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62260" y="-173011"/>
            <a:ext cx="11463660" cy="2508535"/>
            <a:chOff x="-262260" y="-171735"/>
            <a:chExt cx="11463660" cy="2508535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2260" y="-171735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-330200"/>
            <a:ext cx="2933700" cy="2933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1455611" y="586715"/>
            <a:ext cx="9480158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kern="0" spc="5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smtClean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tía</a:t>
            </a:r>
            <a:endParaRPr lang="en-US" sz="3000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3000" b="1" kern="0" spc="5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smtClean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endParaRPr lang="en-US" sz="3000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3000" b="1" kern="0" spc="5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smtClean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endParaRPr lang="en-US" sz="3000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hè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côn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000" b="1" i="0" u="none" strike="noStrike" kern="0" cap="none" spc="50" normalizeH="0" baseline="0" noProof="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80706" y="4686364"/>
            <a:ext cx="4547857" cy="1866931"/>
            <a:chOff x="6780706" y="4686364"/>
            <a:chExt cx="4547857" cy="1866931"/>
          </a:xfrm>
        </p:grpSpPr>
        <p:pic>
          <p:nvPicPr>
            <p:cNvPr id="24" name="Picture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8" y="5098536"/>
              <a:ext cx="3733185" cy="1422439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27" name="Picture 26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30" name="TextBox 29">
                <a:hlinkClick r:id="rId7" action="ppaction://hlinksldjump"/>
              </p:cNvPr>
              <p:cNvSpPr txBox="1"/>
              <p:nvPr/>
            </p:nvSpPr>
            <p:spPr>
              <a:xfrm>
                <a:off x="6971899" y="4686364"/>
                <a:ext cx="58060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7991054" y="5375174"/>
              <a:ext cx="29418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dế</a:t>
              </a: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mèn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5980" y="4683256"/>
            <a:ext cx="4298766" cy="1859147"/>
            <a:chOff x="935980" y="4683256"/>
            <a:chExt cx="4298766" cy="1859147"/>
          </a:xfrm>
        </p:grpSpPr>
        <p:pic>
          <p:nvPicPr>
            <p:cNvPr id="13" name="Picture 1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5098536"/>
              <a:ext cx="3384258" cy="1422439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25" name="Picture 24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3824673" y="5132330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10" action="ppaction://hlinksldjump"/>
              </p:cNvPr>
              <p:cNvSpPr txBox="1"/>
              <p:nvPr/>
            </p:nvSpPr>
            <p:spPr>
              <a:xfrm>
                <a:off x="4475871" y="4683256"/>
                <a:ext cx="51488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10" action="ppaction://hlinksldjump"/>
            </p:cNvPr>
            <p:cNvSpPr txBox="1"/>
            <p:nvPr/>
          </p:nvSpPr>
          <p:spPr>
            <a:xfrm>
              <a:off x="1766000" y="5375175"/>
              <a:ext cx="20697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ong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97095" y="2964459"/>
            <a:ext cx="4125414" cy="1842018"/>
            <a:chOff x="6897095" y="2964459"/>
            <a:chExt cx="4125414" cy="1842018"/>
          </a:xfrm>
        </p:grpSpPr>
        <p:pic>
          <p:nvPicPr>
            <p:cNvPr id="23" name="Picture 2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9" y="3384038"/>
              <a:ext cx="3384258" cy="1422439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26" name="Picture 25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29" name="TextBox 28">
                <a:hlinkClick r:id="rId10" action="ppaction://hlinksldjump"/>
              </p:cNvPr>
              <p:cNvSpPr txBox="1"/>
              <p:nvPr/>
            </p:nvSpPr>
            <p:spPr>
              <a:xfrm>
                <a:off x="6986612" y="2964459"/>
                <a:ext cx="56137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10" action="ppaction://hlinksldjump"/>
            </p:cNvPr>
            <p:cNvSpPr txBox="1"/>
            <p:nvPr/>
          </p:nvSpPr>
          <p:spPr>
            <a:xfrm>
              <a:off x="7934804" y="3795900"/>
              <a:ext cx="30877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bọ</a:t>
              </a: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hung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5980" y="2941753"/>
            <a:ext cx="4051068" cy="1864724"/>
            <a:chOff x="935980" y="2941753"/>
            <a:chExt cx="4051068" cy="1864724"/>
          </a:xfrm>
        </p:grpSpPr>
        <p:pic>
          <p:nvPicPr>
            <p:cNvPr id="5" name="Picture 4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3384038"/>
              <a:ext cx="3384258" cy="142243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3985437" y="2941753"/>
              <a:ext cx="1001611" cy="1531482"/>
              <a:chOff x="3985437" y="2941753"/>
              <a:chExt cx="1001611" cy="1531482"/>
            </a:xfrm>
          </p:grpSpPr>
          <p:pic>
            <p:nvPicPr>
              <p:cNvPr id="15" name="Picture 14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594" b="100000" l="1786" r="989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3927576" y="3413762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8" name="TextBox 7">
                <a:hlinkClick r:id="rId10" action="ppaction://hlinksldjump"/>
              </p:cNvPr>
              <p:cNvSpPr txBox="1"/>
              <p:nvPr/>
            </p:nvSpPr>
            <p:spPr>
              <a:xfrm>
                <a:off x="4396412" y="2941753"/>
                <a:ext cx="56137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10" action="ppaction://hlinksldjump"/>
            </p:cNvPr>
            <p:cNvSpPr txBox="1"/>
            <p:nvPr/>
          </p:nvSpPr>
          <p:spPr>
            <a:xfrm>
              <a:off x="1626247" y="3648695"/>
              <a:ext cx="17388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ve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247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71" y="2469794"/>
            <a:ext cx="4912684" cy="433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32" y="2231345"/>
            <a:ext cx="2529526" cy="431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4757610" y="-2056386"/>
            <a:ext cx="1126483" cy="1009813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Sai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mất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20733" y="-1551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80112" y="1580220"/>
            <a:ext cx="6015325" cy="5052909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0123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Đúng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19" y="1594746"/>
            <a:ext cx="959697" cy="86030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6096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373475" y="1580219"/>
            <a:ext cx="5990984" cy="5052909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80657" y="-739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5980" y="-50147"/>
            <a:ext cx="10265420" cy="2461871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330200"/>
            <a:ext cx="2933700" cy="2933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3097678" y="587092"/>
            <a:ext cx="7235301" cy="16205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bụng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 algn="ctr">
              <a:defRPr/>
            </a:pP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Ban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3200" b="1" kern="0" spc="5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0" spc="50" smtClean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lòe.</a:t>
            </a:r>
            <a:endParaRPr lang="en-US" sz="3200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b="1" kern="0" spc="50" dirty="0" err="1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1" kern="0" spc="50" dirty="0">
                <a:ln w="9525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1" i="0" u="none" strike="noStrike" kern="0" cap="none" spc="50" normalizeH="0" baseline="0" noProof="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80706" y="4686364"/>
            <a:ext cx="5536261" cy="1866931"/>
            <a:chOff x="6780706" y="4686364"/>
            <a:chExt cx="5536261" cy="1866931"/>
          </a:xfrm>
        </p:grpSpPr>
        <p:pic>
          <p:nvPicPr>
            <p:cNvPr id="24" name="Picture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8" y="5098536"/>
              <a:ext cx="4721589" cy="1422439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27" name="Picture 26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30" name="TextBox 29">
                <a:hlinkClick r:id="rId7" action="ppaction://hlinksldjump"/>
              </p:cNvPr>
              <p:cNvSpPr txBox="1"/>
              <p:nvPr/>
            </p:nvSpPr>
            <p:spPr>
              <a:xfrm>
                <a:off x="6971899" y="4686364"/>
                <a:ext cx="58060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8265423" y="5475696"/>
              <a:ext cx="28600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đom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đóm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104" y="4683256"/>
            <a:ext cx="4600642" cy="1859147"/>
            <a:chOff x="634104" y="4683256"/>
            <a:chExt cx="4600642" cy="1859147"/>
          </a:xfrm>
        </p:grpSpPr>
        <p:pic>
          <p:nvPicPr>
            <p:cNvPr id="13" name="Picture 1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04" y="5098536"/>
              <a:ext cx="3686134" cy="1422439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25" name="Picture 24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3824673" y="5132330"/>
                <a:ext cx="1487082" cy="1333064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10" action="ppaction://hlinksldjump"/>
              </p:cNvPr>
              <p:cNvSpPr txBox="1"/>
              <p:nvPr/>
            </p:nvSpPr>
            <p:spPr>
              <a:xfrm>
                <a:off x="4475871" y="4683256"/>
                <a:ext cx="51488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10" action="ppaction://hlinksldjump"/>
            </p:cNvPr>
            <p:cNvSpPr txBox="1"/>
            <p:nvPr/>
          </p:nvSpPr>
          <p:spPr>
            <a:xfrm>
              <a:off x="1465090" y="5459161"/>
              <a:ext cx="20697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ong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97094" y="2964459"/>
            <a:ext cx="5294905" cy="1842018"/>
            <a:chOff x="6897095" y="2964459"/>
            <a:chExt cx="4082542" cy="1842018"/>
          </a:xfrm>
        </p:grpSpPr>
        <p:pic>
          <p:nvPicPr>
            <p:cNvPr id="23" name="Picture 2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9" y="3384038"/>
              <a:ext cx="3384258" cy="1422439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26" name="Picture 25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29" name="TextBox 28">
                <a:hlinkClick r:id="rId10" action="ppaction://hlinksldjump"/>
              </p:cNvPr>
              <p:cNvSpPr txBox="1"/>
              <p:nvPr/>
            </p:nvSpPr>
            <p:spPr>
              <a:xfrm>
                <a:off x="6986612" y="2964459"/>
                <a:ext cx="56137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10" action="ppaction://hlinksldjump"/>
            </p:cNvPr>
            <p:cNvSpPr txBox="1"/>
            <p:nvPr/>
          </p:nvSpPr>
          <p:spPr>
            <a:xfrm>
              <a:off x="8029036" y="3710536"/>
              <a:ext cx="13407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ve</a:t>
              </a:r>
              <a:endPara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5980" y="2941753"/>
            <a:ext cx="4051068" cy="1864724"/>
            <a:chOff x="935980" y="2941753"/>
            <a:chExt cx="4051068" cy="1864724"/>
          </a:xfrm>
        </p:grpSpPr>
        <p:pic>
          <p:nvPicPr>
            <p:cNvPr id="5" name="Picture 4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3384038"/>
              <a:ext cx="3384258" cy="142243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3985437" y="2941753"/>
              <a:ext cx="1001611" cy="1531482"/>
              <a:chOff x="3985437" y="2941753"/>
              <a:chExt cx="1001611" cy="1531482"/>
            </a:xfrm>
          </p:grpSpPr>
          <p:pic>
            <p:nvPicPr>
              <p:cNvPr id="15" name="Picture 14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594" b="100000" l="1786" r="989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50667">
                <a:off x="3927576" y="3413762"/>
                <a:ext cx="1117334" cy="1001611"/>
              </a:xfrm>
              <a:prstGeom prst="rect">
                <a:avLst/>
              </a:prstGeom>
            </p:spPr>
          </p:pic>
          <p:sp>
            <p:nvSpPr>
              <p:cNvPr id="8" name="TextBox 7">
                <a:hlinkClick r:id="rId10" action="ppaction://hlinksldjump"/>
              </p:cNvPr>
              <p:cNvSpPr txBox="1"/>
              <p:nvPr/>
            </p:nvSpPr>
            <p:spPr>
              <a:xfrm>
                <a:off x="4396412" y="2941753"/>
                <a:ext cx="56137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10" action="ppaction://hlinksldjump"/>
            </p:cNvPr>
            <p:cNvSpPr txBox="1"/>
            <p:nvPr/>
          </p:nvSpPr>
          <p:spPr>
            <a:xfrm>
              <a:off x="1347855" y="3674324"/>
              <a:ext cx="30877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bọ</a:t>
              </a:r>
              <a:r>
                <a:rPr kumimoji="0" lang="en-US" sz="4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hung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26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71" y="2469794"/>
            <a:ext cx="4912684" cy="433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32" y="2231345"/>
            <a:ext cx="2529526" cy="431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4757610" y="-2056386"/>
            <a:ext cx="1126483" cy="1009813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Sai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mất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20733" y="-1551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295</Words>
  <Application>Microsoft Office PowerPoint</Application>
  <PresentationFormat>Widescreen</PresentationFormat>
  <Paragraphs>74</Paragraphs>
  <Slides>15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iCiel Cadena</vt:lpstr>
      <vt:lpstr>Tahoma</vt:lpstr>
      <vt:lpstr>汉仪跳跳体简</vt:lpstr>
      <vt:lpstr>1_Office Theme</vt:lpstr>
      <vt:lpstr>Office 主题</vt:lpstr>
      <vt:lpstr>千图网拥有20W+精美PPT模板 更多PPT模板下载至：www.58pic.com/office/ppt​​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2021-08-03T10:25:26Z</dcterms:created>
  <dcterms:modified xsi:type="dcterms:W3CDTF">2022-03-14T06:34:27Z</dcterms:modified>
</cp:coreProperties>
</file>