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38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2007577151" r:id="rId19"/>
    <p:sldId id="557" r:id="rId20"/>
    <p:sldId id="558" r:id="rId21"/>
    <p:sldId id="2007577127" r:id="rId22"/>
    <p:sldId id="2007577096" r:id="rId23"/>
    <p:sldId id="282" r:id="rId24"/>
    <p:sldId id="2007577097" r:id="rId25"/>
    <p:sldId id="2007577098" r:id="rId26"/>
    <p:sldId id="2007577099" r:id="rId27"/>
    <p:sldId id="2007577152" r:id="rId28"/>
    <p:sldId id="367" r:id="rId29"/>
    <p:sldId id="2007577129" r:id="rId30"/>
    <p:sldId id="2007577130" r:id="rId31"/>
    <p:sldId id="2007577147" r:id="rId32"/>
    <p:sldId id="2007577148" r:id="rId33"/>
    <p:sldId id="2007577149" r:id="rId34"/>
    <p:sldId id="2007577150" r:id="rId35"/>
    <p:sldId id="2007577141" r:id="rId36"/>
    <p:sldId id="30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704528" y="840399"/>
            <a:ext cx="10627360" cy="54785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có tên gọ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464025" y="183198"/>
            <a:ext cx="11095630" cy="62039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451" y="5005681"/>
            <a:ext cx="4576549" cy="18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" y="-561621"/>
            <a:ext cx="527050" cy="65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7"/>
            <a:ext cx="10684984" cy="64905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lvl="0" algn="just">
              <a:defRPr/>
            </a:pPr>
            <a:endParaRPr lang="en-US" sz="260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26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– Trịnh Mạnh kể</a:t>
            </a:r>
            <a:r>
              <a:rPr lang="vi-VN" sz="26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146" y="5386824"/>
            <a:ext cx="3634854" cy="147117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673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134460" y="3961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82138" y="772366"/>
            <a:ext cx="11518709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</a:t>
            </a:r>
            <a:r>
              <a:rPr lang="en-US" sz="2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  <a:endParaRPr lang="en-US" sz="2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163773"/>
            <a:ext cx="445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734568" y="14361"/>
            <a:ext cx="3358258" cy="7034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82138" y="772366"/>
            <a:ext cx="11518709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163773"/>
            <a:ext cx="445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734568" y="14361"/>
            <a:ext cx="3358258" cy="7034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3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41181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là cây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420353" y="1594325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9042054" cy="38478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hì…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..."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chạy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đi xa,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em, bạn bè của cây nhỏ sẽ nói gì khi cây nhỏ khoe tên mình là cây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“thì là”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756500"/>
            <a:ext cx="5209930" cy="296195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chả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mực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110345"/>
            <a:ext cx="4333348" cy="2318656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71851" y="1270244"/>
            <a:ext cx="8248298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1 + 2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27914"/>
            <a:ext cx="11677859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hai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28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  Đọc: Sự tích cây thì là</a:t>
            </a: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1547</Words>
  <Application>Microsoft Office PowerPoint</Application>
  <PresentationFormat>Widescreen</PresentationFormat>
  <Paragraphs>144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Montserrat Medium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2021-08-01T09:17:56Z</dcterms:created>
  <dcterms:modified xsi:type="dcterms:W3CDTF">2022-03-05T04:17:23Z</dcterms:modified>
</cp:coreProperties>
</file>