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58" r:id="rId5"/>
    <p:sldId id="279" r:id="rId6"/>
    <p:sldId id="278" r:id="rId7"/>
    <p:sldId id="273" r:id="rId8"/>
    <p:sldId id="260" r:id="rId9"/>
    <p:sldId id="281" r:id="rId10"/>
    <p:sldId id="263" r:id="rId11"/>
    <p:sldId id="265" r:id="rId12"/>
    <p:sldId id="282" r:id="rId13"/>
    <p:sldId id="283" r:id="rId14"/>
    <p:sldId id="284" r:id="rId15"/>
    <p:sldId id="266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AD47"/>
    <a:srgbClr val="88B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4660"/>
  </p:normalViewPr>
  <p:slideViewPr>
    <p:cSldViewPr>
      <p:cViewPr varScale="1">
        <p:scale>
          <a:sx n="69" d="100"/>
          <a:sy n="69" d="100"/>
        </p:scale>
        <p:origin x="10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FC6A-0D3A-4CBC-AC1C-F529BEA2B918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31D4-5135-4566-8740-FF39A668DC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4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32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451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897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01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27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1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01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9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39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1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5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8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2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9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89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0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06774" y="78828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81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019" y="188640"/>
            <a:ext cx="11440374" cy="1100584"/>
            <a:chOff x="1253941" y="554838"/>
            <a:chExt cx="11440374" cy="1100584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92798" y="578204"/>
              <a:ext cx="107015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Viết các số: </a:t>
              </a:r>
              <a:r>
                <a:rPr lang="vi-VN" sz="3200">
                  <a:latin typeface="+mj-lt"/>
                  <a:cs typeface="Times New Roman" pitchFamily="18" charset="0"/>
                </a:rPr>
                <a:t>bốn trăm, năm trăm, sáu trăm, bảy trăm, tám trăm, chín trăm, một nghìn.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7170" name="Picture 2" descr="Pin on gify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681" y="4815583"/>
            <a:ext cx="2276186" cy="22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>
            <a:cxnSpLocks/>
          </p:cNvCxnSpPr>
          <p:nvPr/>
        </p:nvCxnSpPr>
        <p:spPr>
          <a:xfrm>
            <a:off x="1304007" y="766173"/>
            <a:ext cx="10297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B26976-B63C-4FAC-B25F-4F5FFCDBA884}"/>
              </a:ext>
            </a:extLst>
          </p:cNvPr>
          <p:cNvCxnSpPr>
            <a:cxnSpLocks/>
          </p:cNvCxnSpPr>
          <p:nvPr/>
        </p:nvCxnSpPr>
        <p:spPr>
          <a:xfrm>
            <a:off x="1231999" y="1231238"/>
            <a:ext cx="4896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51FC5DF-D1CA-4FE9-A7A4-4F5BC0A8A6C6}"/>
              </a:ext>
            </a:extLst>
          </p:cNvPr>
          <p:cNvSpPr txBox="1"/>
          <p:nvPr/>
        </p:nvSpPr>
        <p:spPr>
          <a:xfrm>
            <a:off x="1940481" y="1935839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bốn trăm</a:t>
            </a:r>
            <a:endParaRPr lang="en-US" sz="3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DCC49-5FA1-4A5C-83B2-4F5FB2E5C562}"/>
              </a:ext>
            </a:extLst>
          </p:cNvPr>
          <p:cNvSpPr txBox="1"/>
          <p:nvPr/>
        </p:nvSpPr>
        <p:spPr>
          <a:xfrm>
            <a:off x="1940480" y="3139513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năm trăm</a:t>
            </a:r>
            <a:endParaRPr lang="en-US" sz="32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26F5B6-441D-4762-8829-0E14B1B12365}"/>
              </a:ext>
            </a:extLst>
          </p:cNvPr>
          <p:cNvSpPr txBox="1"/>
          <p:nvPr/>
        </p:nvSpPr>
        <p:spPr>
          <a:xfrm>
            <a:off x="1918742" y="4343187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sáu trăm</a:t>
            </a:r>
            <a:endParaRPr lang="en-US" sz="32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D0AD12-98EF-41BE-8C4C-7CE47B13075D}"/>
              </a:ext>
            </a:extLst>
          </p:cNvPr>
          <p:cNvSpPr txBox="1"/>
          <p:nvPr/>
        </p:nvSpPr>
        <p:spPr>
          <a:xfrm>
            <a:off x="1959219" y="5546861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bảy trăm</a:t>
            </a:r>
            <a:endParaRPr lang="en-US" sz="32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065063-0AE5-460E-A9FC-E84EF63E6ED7}"/>
              </a:ext>
            </a:extLst>
          </p:cNvPr>
          <p:cNvSpPr txBox="1"/>
          <p:nvPr/>
        </p:nvSpPr>
        <p:spPr>
          <a:xfrm>
            <a:off x="6603731" y="1935839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tám trăm</a:t>
            </a:r>
            <a:endParaRPr lang="en-US" sz="3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F499B1-FC86-411B-BC7E-E2B93936DBDD}"/>
              </a:ext>
            </a:extLst>
          </p:cNvPr>
          <p:cNvSpPr txBox="1"/>
          <p:nvPr/>
        </p:nvSpPr>
        <p:spPr>
          <a:xfrm>
            <a:off x="6603730" y="3139513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chín trăm</a:t>
            </a:r>
            <a:endParaRPr lang="en-US" sz="3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B7AA24-886F-46E6-9C66-E80E9688E4DF}"/>
              </a:ext>
            </a:extLst>
          </p:cNvPr>
          <p:cNvSpPr txBox="1"/>
          <p:nvPr/>
        </p:nvSpPr>
        <p:spPr>
          <a:xfrm>
            <a:off x="6581992" y="4343187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một nghìn</a:t>
            </a:r>
            <a:endParaRPr lang="en-US" sz="3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A78193-DDBE-4ACA-B1AC-3A1722CC1FD2}"/>
              </a:ext>
            </a:extLst>
          </p:cNvPr>
          <p:cNvSpPr txBox="1"/>
          <p:nvPr/>
        </p:nvSpPr>
        <p:spPr>
          <a:xfrm>
            <a:off x="3651403" y="1935839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:  </a:t>
            </a:r>
            <a:r>
              <a:rPr lang="vi-VN" sz="3200">
                <a:solidFill>
                  <a:srgbClr val="0000FF"/>
                </a:solidFill>
                <a:latin typeface="+mj-lt"/>
                <a:cs typeface="Times New Roman" pitchFamily="18" charset="0"/>
              </a:rPr>
              <a:t>400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7DAF71-9357-4811-B2DF-8430ECA8B36C}"/>
              </a:ext>
            </a:extLst>
          </p:cNvPr>
          <p:cNvSpPr txBox="1"/>
          <p:nvPr/>
        </p:nvSpPr>
        <p:spPr>
          <a:xfrm>
            <a:off x="3723411" y="3140968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:  </a:t>
            </a:r>
            <a:r>
              <a:rPr lang="vi-VN" sz="3200">
                <a:solidFill>
                  <a:srgbClr val="0000FF"/>
                </a:solidFill>
                <a:latin typeface="+mj-lt"/>
                <a:cs typeface="Times New Roman" pitchFamily="18" charset="0"/>
              </a:rPr>
              <a:t>500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A5941F-A9B2-4603-B64B-8B58EDEC56CA}"/>
              </a:ext>
            </a:extLst>
          </p:cNvPr>
          <p:cNvSpPr txBox="1"/>
          <p:nvPr/>
        </p:nvSpPr>
        <p:spPr>
          <a:xfrm>
            <a:off x="3651402" y="4340326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:  </a:t>
            </a:r>
            <a:r>
              <a:rPr lang="vi-VN" sz="3200">
                <a:solidFill>
                  <a:srgbClr val="0000FF"/>
                </a:solidFill>
                <a:latin typeface="+mj-lt"/>
                <a:cs typeface="Times New Roman" pitchFamily="18" charset="0"/>
              </a:rPr>
              <a:t>600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A1C5A7-134F-4975-A9D0-0B2D62F99389}"/>
              </a:ext>
            </a:extLst>
          </p:cNvPr>
          <p:cNvSpPr txBox="1"/>
          <p:nvPr/>
        </p:nvSpPr>
        <p:spPr>
          <a:xfrm>
            <a:off x="3723411" y="5561520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:  </a:t>
            </a:r>
            <a:r>
              <a:rPr lang="vi-VN" sz="3200">
                <a:solidFill>
                  <a:srgbClr val="0000FF"/>
                </a:solidFill>
                <a:latin typeface="+mj-lt"/>
                <a:cs typeface="Times New Roman" pitchFamily="18" charset="0"/>
              </a:rPr>
              <a:t>700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317CF4-5CF4-49BF-8614-65EF13BFA963}"/>
              </a:ext>
            </a:extLst>
          </p:cNvPr>
          <p:cNvSpPr txBox="1"/>
          <p:nvPr/>
        </p:nvSpPr>
        <p:spPr>
          <a:xfrm>
            <a:off x="8327454" y="1916832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:  </a:t>
            </a:r>
            <a:r>
              <a:rPr lang="vi-VN" sz="3200">
                <a:solidFill>
                  <a:srgbClr val="0000FF"/>
                </a:solidFill>
                <a:latin typeface="+mj-lt"/>
                <a:cs typeface="Times New Roman" pitchFamily="18" charset="0"/>
              </a:rPr>
              <a:t>800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EEA293-9EDF-462F-881D-F35C6F998876}"/>
              </a:ext>
            </a:extLst>
          </p:cNvPr>
          <p:cNvSpPr txBox="1"/>
          <p:nvPr/>
        </p:nvSpPr>
        <p:spPr>
          <a:xfrm>
            <a:off x="8399462" y="3133673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:  </a:t>
            </a:r>
            <a:r>
              <a:rPr lang="vi-VN" sz="3200">
                <a:solidFill>
                  <a:srgbClr val="0000FF"/>
                </a:solidFill>
                <a:latin typeface="+mj-lt"/>
                <a:cs typeface="Times New Roman" pitchFamily="18" charset="0"/>
              </a:rPr>
              <a:t>900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75E92-807C-47AA-B2C0-7AFB6FB475A7}"/>
              </a:ext>
            </a:extLst>
          </p:cNvPr>
          <p:cNvSpPr txBox="1"/>
          <p:nvPr/>
        </p:nvSpPr>
        <p:spPr>
          <a:xfrm>
            <a:off x="8478172" y="4333031"/>
            <a:ext cx="2155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  <a:cs typeface="Times New Roman" pitchFamily="18" charset="0"/>
              </a:rPr>
              <a:t>:  </a:t>
            </a:r>
            <a:r>
              <a:rPr lang="vi-VN" sz="3200">
                <a:solidFill>
                  <a:srgbClr val="0000FF"/>
                </a:solidFill>
                <a:latin typeface="+mj-lt"/>
                <a:cs typeface="Times New Roman" pitchFamily="18" charset="0"/>
              </a:rPr>
              <a:t>1000</a:t>
            </a:r>
            <a:endParaRPr 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7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6" y="417768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8E64869-F9A4-499B-9087-E31A65400020}"/>
              </a:ext>
            </a:extLst>
          </p:cNvPr>
          <p:cNvGrpSpPr/>
          <p:nvPr/>
        </p:nvGrpSpPr>
        <p:grpSpPr>
          <a:xfrm>
            <a:off x="328022" y="341369"/>
            <a:ext cx="2660902" cy="660313"/>
            <a:chOff x="308345" y="188640"/>
            <a:chExt cx="2660902" cy="660313"/>
          </a:xfrm>
        </p:grpSpPr>
        <p:grpSp>
          <p:nvGrpSpPr>
            <p:cNvPr id="2" name="Group 1"/>
            <p:cNvGrpSpPr/>
            <p:nvPr/>
          </p:nvGrpSpPr>
          <p:grpSpPr>
            <a:xfrm>
              <a:off x="308345" y="201712"/>
              <a:ext cx="2660902" cy="636213"/>
              <a:chOff x="1253941" y="554838"/>
              <a:chExt cx="2660902" cy="63621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2101865" y="606276"/>
                <a:ext cx="18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3D3486-3242-4B7E-A1D9-2E10E715B571}"/>
                </a:ext>
              </a:extLst>
            </p:cNvPr>
            <p:cNvSpPr/>
            <p:nvPr/>
          </p:nvSpPr>
          <p:spPr>
            <a:xfrm>
              <a:off x="1257892" y="188640"/>
              <a:ext cx="804866" cy="660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91870" y="1061449"/>
            <a:ext cx="216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F09984-0178-4AF7-AEF0-7A2DBDDFE158}"/>
              </a:ext>
            </a:extLst>
          </p:cNvPr>
          <p:cNvGrpSpPr/>
          <p:nvPr/>
        </p:nvGrpSpPr>
        <p:grpSpPr>
          <a:xfrm>
            <a:off x="781750" y="2948570"/>
            <a:ext cx="10354016" cy="960859"/>
            <a:chOff x="781750" y="2578249"/>
            <a:chExt cx="10354016" cy="96085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26DA1D-A981-488A-9266-CD7A806E4166}"/>
                </a:ext>
              </a:extLst>
            </p:cNvPr>
            <p:cNvGrpSpPr/>
            <p:nvPr/>
          </p:nvGrpSpPr>
          <p:grpSpPr>
            <a:xfrm>
              <a:off x="838622" y="2578249"/>
              <a:ext cx="10297144" cy="288032"/>
              <a:chOff x="838622" y="2578249"/>
              <a:chExt cx="10297144" cy="2880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E55372A-598E-4C73-AA23-EEEF52A615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622" y="2708920"/>
                <a:ext cx="1029714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206008E-4663-4154-A707-A5D39A3EE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892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C9ECD50-3D52-4D9E-A582-3D87E01DD5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7424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C0EB1C9-8043-49F8-BADF-1A9CB905D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48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3C60225-D430-4CA9-95D5-A8FB1112E3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6020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0B584E6-21E4-44B4-9CE6-E6858981AD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6956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32349C0-91C8-4167-925F-2D90C82671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5552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C0948D2-0936-4B72-8C5F-83403915CD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084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CFD0980-A323-4417-8154-2E00F1791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4616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0CBD6A4-18BB-4BAC-ABF5-87C7E69E70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414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FE66BD2-1284-4420-969B-2F3575A95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367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96C691-EEFC-4EDA-9521-252972002EA5}"/>
                </a:ext>
              </a:extLst>
            </p:cNvPr>
            <p:cNvSpPr txBox="1"/>
            <p:nvPr/>
          </p:nvSpPr>
          <p:spPr>
            <a:xfrm>
              <a:off x="781750" y="3015888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/>
                <a:t>100</a:t>
              </a:r>
              <a:endParaRPr lang="en-US" sz="28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E50668-3501-45F3-8232-78424292ED6B}"/>
                </a:ext>
              </a:extLst>
            </p:cNvPr>
            <p:cNvSpPr txBox="1"/>
            <p:nvPr/>
          </p:nvSpPr>
          <p:spPr>
            <a:xfrm>
              <a:off x="1846734" y="299695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/>
                <a:t>200</a:t>
              </a:r>
              <a:endParaRPr lang="en-US" sz="28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ED1AE1-992E-4EB8-89A8-371508E4AAC7}"/>
                </a:ext>
              </a:extLst>
            </p:cNvPr>
            <p:cNvSpPr txBox="1"/>
            <p:nvPr/>
          </p:nvSpPr>
          <p:spPr>
            <a:xfrm>
              <a:off x="4903123" y="299695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/>
                <a:t>500</a:t>
              </a:r>
              <a:endParaRPr lang="en-US" sz="28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D80872-7880-42B3-B8EF-12F5E03077DE}"/>
                </a:ext>
              </a:extLst>
            </p:cNvPr>
            <p:cNvSpPr txBox="1"/>
            <p:nvPr/>
          </p:nvSpPr>
          <p:spPr>
            <a:xfrm>
              <a:off x="7895406" y="3015888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/>
                <a:t>800</a:t>
              </a:r>
              <a:endParaRPr lang="en-US" sz="28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F2DC68-5E14-4794-8252-AE0A854E2D6D}"/>
                </a:ext>
              </a:extLst>
            </p:cNvPr>
            <p:cNvSpPr txBox="1"/>
            <p:nvPr/>
          </p:nvSpPr>
          <p:spPr>
            <a:xfrm>
              <a:off x="9839622" y="3015888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/>
                <a:t>1000</a:t>
              </a:r>
              <a:endParaRPr lang="en-US" sz="2800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770636B-817A-488A-AEA6-A273950D8B71}"/>
              </a:ext>
            </a:extLst>
          </p:cNvPr>
          <p:cNvSpPr/>
          <p:nvPr/>
        </p:nvSpPr>
        <p:spPr>
          <a:xfrm>
            <a:off x="2988924" y="3386209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59E0DDC-DA96-4361-8E1F-F8CC639AE3A1}"/>
              </a:ext>
            </a:extLst>
          </p:cNvPr>
          <p:cNvSpPr/>
          <p:nvPr/>
        </p:nvSpPr>
        <p:spPr>
          <a:xfrm>
            <a:off x="3968407" y="3367273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53BE636-46E4-486F-AB73-BDF86E5F9DB3}"/>
              </a:ext>
            </a:extLst>
          </p:cNvPr>
          <p:cNvSpPr/>
          <p:nvPr/>
        </p:nvSpPr>
        <p:spPr>
          <a:xfrm>
            <a:off x="5984833" y="3367273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6523488-5831-4F5E-908E-DD4C7A4C78D5}"/>
              </a:ext>
            </a:extLst>
          </p:cNvPr>
          <p:cNvSpPr/>
          <p:nvPr/>
        </p:nvSpPr>
        <p:spPr>
          <a:xfrm>
            <a:off x="7027052" y="3367273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AF53E00-7E26-40E0-A78F-25A6E5CDAA6A}"/>
              </a:ext>
            </a:extLst>
          </p:cNvPr>
          <p:cNvSpPr/>
          <p:nvPr/>
        </p:nvSpPr>
        <p:spPr>
          <a:xfrm>
            <a:off x="9046116" y="3403435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418DD90-9D82-4944-83E7-32FF749C7599}"/>
              </a:ext>
            </a:extLst>
          </p:cNvPr>
          <p:cNvSpPr/>
          <p:nvPr/>
        </p:nvSpPr>
        <p:spPr>
          <a:xfrm>
            <a:off x="2854846" y="3356992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00FF"/>
                </a:solidFill>
              </a:rPr>
              <a:t>300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1D40D-6C7B-46F3-B14A-984DBB22F3E2}"/>
              </a:ext>
            </a:extLst>
          </p:cNvPr>
          <p:cNvSpPr/>
          <p:nvPr/>
        </p:nvSpPr>
        <p:spPr>
          <a:xfrm>
            <a:off x="3862959" y="3356992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00FF"/>
                </a:solidFill>
              </a:rPr>
              <a:t>400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6D8E418-CBB3-4952-A9A0-63CFC79F7315}"/>
              </a:ext>
            </a:extLst>
          </p:cNvPr>
          <p:cNvSpPr/>
          <p:nvPr/>
        </p:nvSpPr>
        <p:spPr>
          <a:xfrm>
            <a:off x="5879182" y="3356992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00FF"/>
                </a:solidFill>
              </a:rPr>
              <a:t>600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9717D3A-36CB-4685-B8A1-CB0B16C30DA9}"/>
              </a:ext>
            </a:extLst>
          </p:cNvPr>
          <p:cNvSpPr/>
          <p:nvPr/>
        </p:nvSpPr>
        <p:spPr>
          <a:xfrm>
            <a:off x="6915924" y="3356992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00FF"/>
                </a:solidFill>
              </a:rPr>
              <a:t>700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B60D9BA-6B56-4885-871E-07959F8B51AB}"/>
              </a:ext>
            </a:extLst>
          </p:cNvPr>
          <p:cNvSpPr/>
          <p:nvPr/>
        </p:nvSpPr>
        <p:spPr>
          <a:xfrm>
            <a:off x="8902100" y="3373990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00FF"/>
                </a:solidFill>
              </a:rPr>
              <a:t>900</a:t>
            </a:r>
            <a:endParaRPr 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7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D9A6324-2FF8-4D74-86A2-75C0B52D39CE}"/>
              </a:ext>
            </a:extLst>
          </p:cNvPr>
          <p:cNvGrpSpPr/>
          <p:nvPr/>
        </p:nvGrpSpPr>
        <p:grpSpPr>
          <a:xfrm>
            <a:off x="1140194" y="1485683"/>
            <a:ext cx="9865097" cy="3811157"/>
            <a:chOff x="1558701" y="1916832"/>
            <a:chExt cx="9865097" cy="3811157"/>
          </a:xfrm>
        </p:grpSpPr>
        <p:pic>
          <p:nvPicPr>
            <p:cNvPr id="9" name="Picture 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6AF260E-E5F6-429A-B20F-F3B09E1D2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6" t="17113" r="6288"/>
            <a:stretch/>
          </p:blipFill>
          <p:spPr>
            <a:xfrm>
              <a:off x="1558701" y="1916832"/>
              <a:ext cx="9865097" cy="381115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D01836-AB84-479E-B429-CFA108B3C1E6}"/>
                </a:ext>
              </a:extLst>
            </p:cNvPr>
            <p:cNvSpPr/>
            <p:nvPr/>
          </p:nvSpPr>
          <p:spPr>
            <a:xfrm>
              <a:off x="1558702" y="1916832"/>
              <a:ext cx="302433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5019" y="188640"/>
            <a:ext cx="11440374" cy="1100584"/>
            <a:chOff x="1253941" y="554838"/>
            <a:chExt cx="11440374" cy="1100584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92798" y="578204"/>
              <a:ext cx="107015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+mj-lt"/>
                  <a:cs typeface="Times New Roman" pitchFamily="18" charset="0"/>
                </a:rPr>
                <a:t>Chị Mai muốn mua 800 ống hút làm bằng tre. Chị Mai cần lấy mấy hộp ống hút?</a:t>
              </a:r>
              <a:endParaRPr lang="vi-VN" sz="3200" dirty="0"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7170" name="Picture 2" descr="Pin on gify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21" y="5445223"/>
            <a:ext cx="1646545" cy="16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>
            <a:cxnSpLocks/>
          </p:cNvCxnSpPr>
          <p:nvPr/>
        </p:nvCxnSpPr>
        <p:spPr>
          <a:xfrm>
            <a:off x="1304007" y="752318"/>
            <a:ext cx="10297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B26976-B63C-4FAC-B25F-4F5FFCDBA884}"/>
              </a:ext>
            </a:extLst>
          </p:cNvPr>
          <p:cNvCxnSpPr>
            <a:cxnSpLocks/>
          </p:cNvCxnSpPr>
          <p:nvPr/>
        </p:nvCxnSpPr>
        <p:spPr>
          <a:xfrm>
            <a:off x="1231999" y="1217383"/>
            <a:ext cx="3999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1E14D6-7C93-4EAB-8DA7-F52E460178D1}"/>
              </a:ext>
            </a:extLst>
          </p:cNvPr>
          <p:cNvSpPr txBox="1"/>
          <p:nvPr/>
        </p:nvSpPr>
        <p:spPr>
          <a:xfrm>
            <a:off x="1304007" y="5261001"/>
            <a:ext cx="6227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Chị Mai cần lấy 8 hộp ống hút.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8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>
            <a:extLst>
              <a:ext uri="{FF2B5EF4-FFF2-40B4-BE49-F238E27FC236}">
                <a16:creationId xmlns:a16="http://schemas.microsoft.com/office/drawing/2014/main" id="{072976C3-9C75-4A52-A39E-4923689346CD}"/>
              </a:ext>
            </a:extLst>
          </p:cNvPr>
          <p:cNvSpPr/>
          <p:nvPr/>
        </p:nvSpPr>
        <p:spPr>
          <a:xfrm>
            <a:off x="5033858" y="188640"/>
            <a:ext cx="2122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CỦNG CỐ</a:t>
            </a:r>
            <a:endParaRPr lang="en-US" sz="32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A4A8D0-ED3D-445E-AFD6-669B1FBDB074}"/>
              </a:ext>
            </a:extLst>
          </p:cNvPr>
          <p:cNvSpPr txBox="1"/>
          <p:nvPr/>
        </p:nvSpPr>
        <p:spPr>
          <a:xfrm>
            <a:off x="978967" y="4368828"/>
            <a:ext cx="1983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Năm trăm</a:t>
            </a:r>
          </a:p>
          <a:p>
            <a:pPr algn="ctr"/>
            <a:r>
              <a:rPr lang="vi-VN" sz="3200"/>
              <a:t>500</a:t>
            </a:r>
            <a:endParaRPr lang="en-US" sz="3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2212A9-CC84-46BD-BED7-DFB44280AFBE}"/>
              </a:ext>
            </a:extLst>
          </p:cNvPr>
          <p:cNvGrpSpPr/>
          <p:nvPr/>
        </p:nvGrpSpPr>
        <p:grpSpPr>
          <a:xfrm>
            <a:off x="435656" y="1326134"/>
            <a:ext cx="3797280" cy="2972507"/>
            <a:chOff x="766614" y="1268760"/>
            <a:chExt cx="3797280" cy="2972507"/>
          </a:xfrm>
        </p:grpSpPr>
        <p:pic>
          <p:nvPicPr>
            <p:cNvPr id="60" name="Picture 59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96F49D0C-6BBD-4BE6-9BF1-EB52C7FAC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14" y="1268760"/>
              <a:ext cx="2132435" cy="1944216"/>
            </a:xfrm>
            <a:prstGeom prst="rect">
              <a:avLst/>
            </a:prstGeom>
          </p:spPr>
        </p:pic>
        <p:pic>
          <p:nvPicPr>
            <p:cNvPr id="12" name="Picture 1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E572F944-6B43-4DB9-87BA-2B32194D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726" y="1484784"/>
              <a:ext cx="2132435" cy="1944216"/>
            </a:xfrm>
            <a:prstGeom prst="rect">
              <a:avLst/>
            </a:prstGeom>
          </p:spPr>
        </p:pic>
        <p:pic>
          <p:nvPicPr>
            <p:cNvPr id="13" name="Picture 1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B800F5C2-C6A4-4121-B571-DA036FC8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516" y="1755540"/>
              <a:ext cx="2132435" cy="1944216"/>
            </a:xfrm>
            <a:prstGeom prst="rect">
              <a:avLst/>
            </a:prstGeom>
          </p:spPr>
        </p:pic>
        <p:pic>
          <p:nvPicPr>
            <p:cNvPr id="14" name="Picture 1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1390D3E7-0E56-4AEF-9F2F-E011114CF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788" y="2019571"/>
              <a:ext cx="2132435" cy="1944216"/>
            </a:xfrm>
            <a:prstGeom prst="rect">
              <a:avLst/>
            </a:prstGeom>
          </p:spPr>
        </p:pic>
        <p:pic>
          <p:nvPicPr>
            <p:cNvPr id="15" name="Picture 1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6E65A15-464B-45B3-A4C5-B7E59F5C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459" y="2297051"/>
              <a:ext cx="2132435" cy="194421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EFF770-82EA-4C05-B891-F5F5DEA4676A}"/>
              </a:ext>
            </a:extLst>
          </p:cNvPr>
          <p:cNvSpPr txBox="1"/>
          <p:nvPr/>
        </p:nvSpPr>
        <p:spPr>
          <a:xfrm>
            <a:off x="7328998" y="5064411"/>
            <a:ext cx="1936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Tám trăm</a:t>
            </a:r>
          </a:p>
          <a:p>
            <a:pPr algn="ctr"/>
            <a:r>
              <a:rPr lang="vi-VN" sz="3200"/>
              <a:t>800</a:t>
            </a:r>
            <a:endParaRPr lang="en-US" sz="3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3D10FD-FAD7-4728-8BEA-9D718AEA4C91}"/>
              </a:ext>
            </a:extLst>
          </p:cNvPr>
          <p:cNvGrpSpPr/>
          <p:nvPr/>
        </p:nvGrpSpPr>
        <p:grpSpPr>
          <a:xfrm>
            <a:off x="6164937" y="1254980"/>
            <a:ext cx="5107653" cy="3777374"/>
            <a:chOff x="766614" y="1268760"/>
            <a:chExt cx="5107653" cy="3777374"/>
          </a:xfrm>
        </p:grpSpPr>
        <p:pic>
          <p:nvPicPr>
            <p:cNvPr id="19" name="Picture 18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E8AFB930-1102-4F39-919A-892377DB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14" y="1268760"/>
              <a:ext cx="2132435" cy="1944216"/>
            </a:xfrm>
            <a:prstGeom prst="rect">
              <a:avLst/>
            </a:prstGeom>
          </p:spPr>
        </p:pic>
        <p:pic>
          <p:nvPicPr>
            <p:cNvPr id="20" name="Picture 19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FF10857D-1B45-413B-93AD-58C2500AB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726" y="1484784"/>
              <a:ext cx="2132435" cy="1944216"/>
            </a:xfrm>
            <a:prstGeom prst="rect">
              <a:avLst/>
            </a:prstGeom>
          </p:spPr>
        </p:pic>
        <p:pic>
          <p:nvPicPr>
            <p:cNvPr id="21" name="Picture 20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185BE32-DD34-4859-9386-E9E206E76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516" y="1755540"/>
              <a:ext cx="2132435" cy="1944216"/>
            </a:xfrm>
            <a:prstGeom prst="rect">
              <a:avLst/>
            </a:prstGeom>
          </p:spPr>
        </p:pic>
        <p:pic>
          <p:nvPicPr>
            <p:cNvPr id="22" name="Picture 2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F138CA0A-7E69-43B5-ACB5-2680538E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788" y="2019571"/>
              <a:ext cx="2132435" cy="1944216"/>
            </a:xfrm>
            <a:prstGeom prst="rect">
              <a:avLst/>
            </a:prstGeom>
          </p:spPr>
        </p:pic>
        <p:pic>
          <p:nvPicPr>
            <p:cNvPr id="23" name="Picture 2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675FD76-31FC-4CD4-A419-3E157550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459" y="2297051"/>
              <a:ext cx="2132435" cy="1944216"/>
            </a:xfrm>
            <a:prstGeom prst="rect">
              <a:avLst/>
            </a:prstGeom>
          </p:spPr>
        </p:pic>
        <p:pic>
          <p:nvPicPr>
            <p:cNvPr id="24" name="Picture 2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769C0D6D-565D-4823-A131-1CEB7F4B1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049" y="2583262"/>
              <a:ext cx="2132435" cy="1944216"/>
            </a:xfrm>
            <a:prstGeom prst="rect">
              <a:avLst/>
            </a:prstGeom>
          </p:spPr>
        </p:pic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D110DAF3-3E74-449A-881A-FC0E4CE7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381" y="2856889"/>
              <a:ext cx="2132435" cy="1944216"/>
            </a:xfrm>
            <a:prstGeom prst="rect">
              <a:avLst/>
            </a:prstGeom>
          </p:spPr>
        </p:pic>
        <p:pic>
          <p:nvPicPr>
            <p:cNvPr id="26" name="Picture 2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D005391-EB89-478D-B49A-E4B2C493A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832" y="3101918"/>
              <a:ext cx="2132435" cy="1944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23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6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FF3A681-0CD2-48B0-A168-B1B7DBDEC9CA}"/>
              </a:ext>
            </a:extLst>
          </p:cNvPr>
          <p:cNvGrpSpPr/>
          <p:nvPr/>
        </p:nvGrpSpPr>
        <p:grpSpPr>
          <a:xfrm>
            <a:off x="781750" y="2948570"/>
            <a:ext cx="10354016" cy="1006558"/>
            <a:chOff x="781750" y="2578249"/>
            <a:chExt cx="10354016" cy="1006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23B3843-7898-43FE-BD38-B03F966F88A4}"/>
                </a:ext>
              </a:extLst>
            </p:cNvPr>
            <p:cNvGrpSpPr/>
            <p:nvPr/>
          </p:nvGrpSpPr>
          <p:grpSpPr>
            <a:xfrm>
              <a:off x="838622" y="2578249"/>
              <a:ext cx="10297144" cy="288032"/>
              <a:chOff x="838622" y="2578249"/>
              <a:chExt cx="10297144" cy="288032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EB932D8-C489-4CF3-8A01-C55B474A6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622" y="2708920"/>
                <a:ext cx="1029714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E0D5EF4-F8F2-42AF-9A79-F0C62E37B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892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C18AB29-0638-4C2D-825F-9ACB67617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7424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1CC5E15-C52A-4CA2-9E1E-CA33BE9E14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48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5F4D9E6-076F-42EA-AE2C-6C6B3866F4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6020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BF99F54-EFC4-4DB9-8090-1DE5E5BC5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6956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4B014B4-442B-49EC-B534-3994C4567A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5552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F69F7EF-E2F3-41BC-8E72-1371FA4417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084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85129F3-8092-42E1-8DE7-05F2EF7C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4616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F0F39E-B266-4E88-B78E-719F1E53B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414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D03F8ED-C830-4A3F-8EE7-F336AFAA3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367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2CE5DE-443E-484C-94EA-D7A4B97EEA28}"/>
                </a:ext>
              </a:extLst>
            </p:cNvPr>
            <p:cNvSpPr txBox="1"/>
            <p:nvPr/>
          </p:nvSpPr>
          <p:spPr>
            <a:xfrm>
              <a:off x="781750" y="3015888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/>
                <a:t>100</a:t>
              </a:r>
              <a:endParaRPr lang="en-US" sz="2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CF1A39-3E02-4A00-AD21-C0503E051847}"/>
                </a:ext>
              </a:extLst>
            </p:cNvPr>
            <p:cNvSpPr txBox="1"/>
            <p:nvPr/>
          </p:nvSpPr>
          <p:spPr>
            <a:xfrm>
              <a:off x="2884059" y="299695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3</a:t>
              </a:r>
              <a:r>
                <a:rPr lang="vi-VN" sz="2800"/>
                <a:t>00</a:t>
              </a:r>
              <a:endParaRPr lang="en-US" sz="2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BB92D6-23B5-4129-9043-654068E8105C}"/>
                </a:ext>
              </a:extLst>
            </p:cNvPr>
            <p:cNvSpPr txBox="1"/>
            <p:nvPr/>
          </p:nvSpPr>
          <p:spPr>
            <a:xfrm>
              <a:off x="3971309" y="3009968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4</a:t>
              </a:r>
              <a:r>
                <a:rPr lang="vi-VN" sz="2800"/>
                <a:t>00</a:t>
              </a:r>
              <a:endParaRPr lang="en-US" sz="2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3E067E-956D-4EDE-81AD-B585392419D3}"/>
                </a:ext>
              </a:extLst>
            </p:cNvPr>
            <p:cNvSpPr txBox="1"/>
            <p:nvPr/>
          </p:nvSpPr>
          <p:spPr>
            <a:xfrm>
              <a:off x="4917789" y="301734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5</a:t>
              </a:r>
              <a:r>
                <a:rPr lang="vi-VN" sz="2800"/>
                <a:t>00</a:t>
              </a:r>
              <a:endParaRPr lang="en-US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033A3B-C722-4BD7-9E08-BE7EEA27BC8D}"/>
                </a:ext>
              </a:extLst>
            </p:cNvPr>
            <p:cNvSpPr txBox="1"/>
            <p:nvPr/>
          </p:nvSpPr>
          <p:spPr>
            <a:xfrm>
              <a:off x="8965513" y="301734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900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2B38616-B929-4354-A2D8-20A8044A0F9F}"/>
                </a:ext>
              </a:extLst>
            </p:cNvPr>
            <p:cNvSpPr txBox="1"/>
            <p:nvPr/>
          </p:nvSpPr>
          <p:spPr>
            <a:xfrm>
              <a:off x="6863204" y="3061587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7</a:t>
              </a:r>
              <a:r>
                <a:rPr lang="vi-VN" sz="2800"/>
                <a:t>00</a:t>
              </a:r>
              <a:endParaRPr lang="en-US" sz="280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40A185D-39A7-43CC-BDBA-0A2F6BE2317B}"/>
              </a:ext>
            </a:extLst>
          </p:cNvPr>
          <p:cNvSpPr/>
          <p:nvPr/>
        </p:nvSpPr>
        <p:spPr>
          <a:xfrm>
            <a:off x="1929326" y="3377870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3DD26DF-9D73-4C0D-B5E7-CE89EA486776}"/>
              </a:ext>
            </a:extLst>
          </p:cNvPr>
          <p:cNvSpPr/>
          <p:nvPr/>
        </p:nvSpPr>
        <p:spPr>
          <a:xfrm>
            <a:off x="5916724" y="3416052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694C6F8-3408-41DA-962F-6D6A31A28D5E}"/>
              </a:ext>
            </a:extLst>
          </p:cNvPr>
          <p:cNvSpPr/>
          <p:nvPr/>
        </p:nvSpPr>
        <p:spPr>
          <a:xfrm>
            <a:off x="7991888" y="3453409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20A73D9-C920-45C1-830F-493A29B56BBC}"/>
              </a:ext>
            </a:extLst>
          </p:cNvPr>
          <p:cNvSpPr/>
          <p:nvPr/>
        </p:nvSpPr>
        <p:spPr>
          <a:xfrm>
            <a:off x="10055646" y="3429000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0B6851E-B533-4345-8437-80D3C99C2260}"/>
              </a:ext>
            </a:extLst>
          </p:cNvPr>
          <p:cNvSpPr/>
          <p:nvPr/>
        </p:nvSpPr>
        <p:spPr>
          <a:xfrm>
            <a:off x="1795248" y="3348653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2</a:t>
            </a:r>
            <a:r>
              <a:rPr lang="vi-VN" sz="2800" b="1">
                <a:solidFill>
                  <a:srgbClr val="0000FF"/>
                </a:solidFill>
              </a:rPr>
              <a:t>00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D905FE1-6B45-43DF-BFE7-4236D8473C50}"/>
              </a:ext>
            </a:extLst>
          </p:cNvPr>
          <p:cNvSpPr/>
          <p:nvPr/>
        </p:nvSpPr>
        <p:spPr>
          <a:xfrm>
            <a:off x="5811276" y="3405771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6</a:t>
            </a:r>
            <a:r>
              <a:rPr lang="vi-VN" sz="2800" b="1">
                <a:solidFill>
                  <a:srgbClr val="0000FF"/>
                </a:solidFill>
              </a:rPr>
              <a:t>00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8C3704-3D87-4DF4-8C66-7A716449797B}"/>
              </a:ext>
            </a:extLst>
          </p:cNvPr>
          <p:cNvSpPr/>
          <p:nvPr/>
        </p:nvSpPr>
        <p:spPr>
          <a:xfrm>
            <a:off x="7886237" y="3443128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8</a:t>
            </a:r>
            <a:r>
              <a:rPr lang="vi-VN" sz="2800" b="1">
                <a:solidFill>
                  <a:srgbClr val="0000FF"/>
                </a:solidFill>
              </a:rPr>
              <a:t>00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60A7F12-0D85-418A-B72C-F1F9E523B365}"/>
              </a:ext>
            </a:extLst>
          </p:cNvPr>
          <p:cNvSpPr/>
          <p:nvPr/>
        </p:nvSpPr>
        <p:spPr>
          <a:xfrm>
            <a:off x="9911629" y="3399555"/>
            <a:ext cx="1087611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CA7027-4C00-479A-A0B0-DC5C2C925CC5}"/>
              </a:ext>
            </a:extLst>
          </p:cNvPr>
          <p:cNvSpPr txBox="1"/>
          <p:nvPr/>
        </p:nvSpPr>
        <p:spPr>
          <a:xfrm>
            <a:off x="575135" y="1768548"/>
            <a:ext cx="541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Điền số thích hợp vào ô trống: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7C2C088-59CB-41D1-AECF-D442ED96D01A}"/>
              </a:ext>
            </a:extLst>
          </p:cNvPr>
          <p:cNvSpPr/>
          <p:nvPr/>
        </p:nvSpPr>
        <p:spPr>
          <a:xfrm>
            <a:off x="5288915" y="89332"/>
            <a:ext cx="2122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CỦNG CỐ</a:t>
            </a:r>
            <a:endParaRPr lang="en-US" sz="32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7" grpId="0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1070" y="51758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itchFamily="18" charset="0"/>
              </a:rPr>
              <a:t>Dặn dò – củng cố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89" y="4278015"/>
            <a:ext cx="3576658" cy="3154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340768"/>
            <a:ext cx="3263031" cy="3806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40" y="4581128"/>
            <a:ext cx="2076204" cy="2276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8" y="-675456"/>
            <a:ext cx="6385666" cy="6385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3918" y="1987114"/>
            <a:ext cx="4187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7828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D422A75-5D71-4176-8832-181BA356E634}"/>
              </a:ext>
            </a:extLst>
          </p:cNvPr>
          <p:cNvSpPr/>
          <p:nvPr/>
        </p:nvSpPr>
        <p:spPr>
          <a:xfrm>
            <a:off x="962117" y="1646484"/>
            <a:ext cx="1113682" cy="1152128"/>
          </a:xfrm>
          <a:prstGeom prst="ellipse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-9849" y="-76420"/>
            <a:ext cx="1113682" cy="1310213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600" r="1161" b="12201"/>
          <a:stretch/>
        </p:blipFill>
        <p:spPr>
          <a:xfrm>
            <a:off x="7895406" y="4780812"/>
            <a:ext cx="3672408" cy="1772887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0465329" y="-53411"/>
            <a:ext cx="1368179" cy="1140149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0" r="83872" b="12201"/>
          <a:stretch/>
        </p:blipFill>
        <p:spPr>
          <a:xfrm>
            <a:off x="-187475" y="5013176"/>
            <a:ext cx="1126460" cy="154052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4" b="72400"/>
          <a:stretch/>
        </p:blipFill>
        <p:spPr>
          <a:xfrm>
            <a:off x="182660" y="1093011"/>
            <a:ext cx="1128525" cy="6206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2444" y="1446303"/>
            <a:ext cx="10412804" cy="37872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vi-VN" sz="5400" b="1" cap="all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vi-VN" sz="4800" b="1" cap="all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vi-VN" sz="4800" b="1" cap="all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CỘNG, PHÉP TRỪ TRONG PHẠM VI 1000</a:t>
            </a:r>
            <a:endParaRPr lang="en-US" sz="48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030" y="1305342"/>
            <a:ext cx="67687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98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03FC52F-3679-443F-B506-B2D789684D4E}"/>
              </a:ext>
            </a:extLst>
          </p:cNvPr>
          <p:cNvGrpSpPr/>
          <p:nvPr/>
        </p:nvGrpSpPr>
        <p:grpSpPr>
          <a:xfrm>
            <a:off x="6286011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552A2A6E-B64C-4288-98B6-48227DE9866B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AAF801F9-FC47-4FF6-A6DF-D832FFB5024F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EABF1CF8-B640-40A8-8BD3-6B413249558D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3D1CE304-E86E-4205-9E11-EF4F74351FFE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222AB592-BB36-4EC0-A570-AD000070AE32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31C5F5F8-E617-4E23-A85C-929C2F4629BA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156C752B-D823-4B94-92CF-6D1EC4EA7CD6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631A9C47-D510-4547-9D35-F16448D07DE6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8C8A128B-9391-4C8F-BE63-809E81EFC719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83BD1015-1267-4F1B-BBC2-59488BE91DCE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0FCF547-2140-4227-A355-2D0335EAC46A}"/>
              </a:ext>
            </a:extLst>
          </p:cNvPr>
          <p:cNvGrpSpPr/>
          <p:nvPr/>
        </p:nvGrpSpPr>
        <p:grpSpPr>
          <a:xfrm>
            <a:off x="6664626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02350C7F-08DB-44C0-BBE2-90F31154DE00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C415CD6E-D25D-480D-AA29-11041AF486D3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893E3A57-BEE1-4D71-909E-A617D6C37CD5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7897077E-FB98-4E4E-8023-D91EE5D5327C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7C4FC1BA-32E7-4F9D-8A15-E586A6D61064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B6EB9FE4-97DF-4E10-BD74-859A13F21291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1F43221E-3259-4518-93A2-39589B8B95A0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4A3E88EB-C8EF-4EFB-8160-271CCABCBC2F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946EBA79-6669-4B60-9E26-91C773DEE61B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F2C6A5D6-EF09-433F-A9B0-F567A45314D6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090A2AB-0ED1-496B-BB5D-7E38F90C1134}"/>
              </a:ext>
            </a:extLst>
          </p:cNvPr>
          <p:cNvGrpSpPr/>
          <p:nvPr/>
        </p:nvGrpSpPr>
        <p:grpSpPr>
          <a:xfrm>
            <a:off x="7043241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1B62E376-6A35-497C-8C6D-DAE79B3E9B3D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042184AF-BD1C-4C20-B28F-C83F7F962A80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C2F91780-C163-45D1-BFDA-082D52D9CA25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D15481BA-C09E-4024-AD35-13A1D070D708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195410D3-2B4D-47C1-9D8B-4AADAD129309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F1F6F6DB-61A6-42EF-8D13-1BF348FBC057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6E33FD8F-F3C6-4C3C-BF7C-B6DF0F6246E0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D7CCF286-4A49-423D-B9EC-AC8B34196D1B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CC14DFAF-6AEE-4B43-8A02-4EC398228A4E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FDB418A4-664C-40EB-ACD6-DAE5584687BE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D58B314-A294-4B98-AF4E-5EAEDFFA961A}"/>
              </a:ext>
            </a:extLst>
          </p:cNvPr>
          <p:cNvGrpSpPr/>
          <p:nvPr/>
        </p:nvGrpSpPr>
        <p:grpSpPr>
          <a:xfrm>
            <a:off x="7421856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1D99E966-32C6-498E-98BE-EC00F99BBCCA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111BA28C-2050-43AF-8AE9-78529464E76E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B3204BD3-D9B5-477B-A9A0-2857F2814C0B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14CB3314-3149-4261-A09D-D67D4D7CCAD0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B738C0FC-A643-432F-941B-7038FBAA486C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493B361E-1DC4-42D0-9899-F67AAEB287EA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2E910A12-E029-4BA2-964D-F49607B47513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B34399E6-0EAF-45E1-8D50-DD7480F645FD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22E5950E-5133-4D8A-AD8D-545D667848BC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4B3AF02F-149E-48D3-A59A-FD8736A741F3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5F1B3BD-6DD5-47FF-8B78-7D1D9390374B}"/>
              </a:ext>
            </a:extLst>
          </p:cNvPr>
          <p:cNvGrpSpPr/>
          <p:nvPr/>
        </p:nvGrpSpPr>
        <p:grpSpPr>
          <a:xfrm>
            <a:off x="7800471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27B732F0-A23B-49C0-A23A-0B593EABD042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D1B0FB0B-2942-4C3D-8E8F-F7AEAB67F2B1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B09BBB50-F8F9-4028-8422-A390E7EEB3C2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6ED426A4-B40F-4D5A-A42B-0AB3BD35F440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7E612FEB-0B27-4426-BA12-A4CB11523052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23FB2D2B-B7EA-4869-B99D-4089A266EF36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FC7CD671-4C79-4935-9241-3A2BC1F64EE5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FEC6BC31-C6BB-40B7-8D0E-FAD95CAC8AE8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5B791C0E-B6B6-4A16-B66E-0B136AF067D2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EACEFCC7-8CEC-476A-A8CA-6B7BEE2CF856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E7DB8A6-7F6D-41D1-8C57-AED9C738CA5A}"/>
              </a:ext>
            </a:extLst>
          </p:cNvPr>
          <p:cNvGrpSpPr/>
          <p:nvPr/>
        </p:nvGrpSpPr>
        <p:grpSpPr>
          <a:xfrm>
            <a:off x="8179085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3F1A71BE-2A92-4AD8-91C7-B61140F176A1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932E2EF6-820F-420D-98D9-AA848B0F0BB0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B36F98D8-86BF-4B39-89E1-72A5318DD061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4F0AFD06-A9A4-45EB-A080-ADD45BDAA568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BA209E4A-55B0-4D17-82DD-21FDB2EB356A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22BA48C6-E369-4E8C-A493-217EAAA5DC68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5B760AE5-3686-4DF9-A790-131A7BCB0836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9BE55A7B-FFD1-4508-BC6A-792BED3A199E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C6DDB8E6-4C65-4424-AA2D-DDCA8C576FEA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1C0E4F55-9666-4636-B5DF-528F88742798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8F9C4B2-AA84-4BFF-ADE9-96AA324E6B86}"/>
              </a:ext>
            </a:extLst>
          </p:cNvPr>
          <p:cNvGrpSpPr/>
          <p:nvPr/>
        </p:nvGrpSpPr>
        <p:grpSpPr>
          <a:xfrm>
            <a:off x="8557700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26058801-2D8F-4AC3-9978-8C1386650AF0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5BD545CE-CBB7-41AC-8B7A-A6DE9D4B8FC8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0E4562BD-6210-4C84-9205-2B14CB603275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11E816BA-1E11-4BD6-817D-B17317B84501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1221A9F1-6EAB-49C1-9BA0-1346121840C1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41CD39D1-1699-4659-BEEC-25E016CC65F6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18A70837-1853-4F52-B468-AFC86CA608EF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E1B76036-3961-435B-81B2-02DD85D77D66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6E6D6D39-DAD9-4981-955A-2E194C9617FB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0DDF69C4-13D3-4D32-BA4B-A6F6BD9B1092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5561D16-7AD9-46C9-99FD-0BD41CC8BB9D}"/>
              </a:ext>
            </a:extLst>
          </p:cNvPr>
          <p:cNvGrpSpPr/>
          <p:nvPr/>
        </p:nvGrpSpPr>
        <p:grpSpPr>
          <a:xfrm>
            <a:off x="8936315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5A48AF0C-401C-4523-9EC6-BCE8F9B2F1AB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C7AC9953-6021-4CA7-9E42-3081AAE95996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20A477C4-C43B-4806-9FC8-8FCA7AC717E8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B95B8DAD-A432-4A78-AAA0-897190786EC0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B52DB6D3-F8DF-48CE-80EA-D53AC75DAC08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C0C9E552-DA66-4CB1-B9A7-E51BC2F44237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3730025C-74A7-4EE6-BE1A-6749BD0E45F7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03BF04A6-03E8-47CB-9FEA-3644DEB63362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7895C0F1-6EF0-4B90-842A-3E3AE3529114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8DF5F52C-31CF-408B-B4EC-2E00937BEB92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442313E-DD6E-4722-9915-50C0CB1415EE}"/>
              </a:ext>
            </a:extLst>
          </p:cNvPr>
          <p:cNvGrpSpPr/>
          <p:nvPr/>
        </p:nvGrpSpPr>
        <p:grpSpPr>
          <a:xfrm>
            <a:off x="9314930" y="1189269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E09D9937-8C83-44C3-9E7C-06326575D49E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1D54CA6B-03C6-4BC7-918B-123C5669403A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id="{4C8E3B36-C2BE-4B42-BA52-49FFCE8294E7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5763275F-7A6E-4BC9-A5D3-0B6571B03312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4C7C5DB3-90ED-4D05-A47D-DD6FAC217932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330C13A2-BE3B-4D79-85BE-9FF24EC6A158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1CD30E1F-7837-4EBC-BB81-B56711286ADE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765E862A-E9E6-482E-9946-3A724FA75302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535EFE8E-337B-4DD9-B555-DDF51D17F753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7FF511E9-B8E8-484E-9A7A-B228D41C4A7C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AC6FF8A-BD84-45FD-991F-D5F3B4460E9D}"/>
              </a:ext>
            </a:extLst>
          </p:cNvPr>
          <p:cNvGrpSpPr/>
          <p:nvPr/>
        </p:nvGrpSpPr>
        <p:grpSpPr>
          <a:xfrm>
            <a:off x="9693539" y="1189269"/>
            <a:ext cx="506123" cy="3672111"/>
            <a:chOff x="6388582" y="1268760"/>
            <a:chExt cx="341764" cy="2232248"/>
          </a:xfrm>
          <a:solidFill>
            <a:srgbClr val="70AD4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60C36030-6726-47A9-87F3-BB7A17B8EA0A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E629AFF6-DD18-4DE0-9DAE-B22868B68351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56042F58-467E-4312-B8FE-95B045D43FF2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E1905352-54D8-475E-A379-A11F0DB9E3E8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5B409439-6FEF-4773-8B03-3BCB3A516106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86293E8B-2FAF-4ADC-B72C-C5710A9736CA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9F9E74C0-060D-48E4-BB2E-4BFE8A293467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065E7629-55C6-4CF7-B266-5EE9FD43E665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62365284-322A-4E99-AB4F-5797E03B890A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C9B37C78-D51B-4B79-87AC-7F4A33F7FD93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D886F85-F890-4F15-8AB7-1D8F08A39A39}"/>
              </a:ext>
            </a:extLst>
          </p:cNvPr>
          <p:cNvGrpSpPr/>
          <p:nvPr/>
        </p:nvGrpSpPr>
        <p:grpSpPr>
          <a:xfrm>
            <a:off x="1430978" y="116743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3C12CDF5-D3C0-4666-AD7F-B38DBB9EADB3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90FBF3A0-E904-4F8E-B97F-9B23B6C266A6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id="{DD6F7F2D-CDBE-4FD7-A5FE-AA78D17076EF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F2077C43-3D4E-443F-84E3-BD14DE69072E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id="{0D23475B-CAEF-4772-986E-CAABD1CA0886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9" name="Cube 228">
              <a:extLst>
                <a:ext uri="{FF2B5EF4-FFF2-40B4-BE49-F238E27FC236}">
                  <a16:creationId xmlns:a16="http://schemas.microsoft.com/office/drawing/2014/main" id="{1BAFF9F9-A4A7-4BDC-B407-CDEC35474049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0" name="Cube 229">
              <a:extLst>
                <a:ext uri="{FF2B5EF4-FFF2-40B4-BE49-F238E27FC236}">
                  <a16:creationId xmlns:a16="http://schemas.microsoft.com/office/drawing/2014/main" id="{151DC770-31DE-4103-84DD-CF30ABEA60E3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1" name="Cube 230">
              <a:extLst>
                <a:ext uri="{FF2B5EF4-FFF2-40B4-BE49-F238E27FC236}">
                  <a16:creationId xmlns:a16="http://schemas.microsoft.com/office/drawing/2014/main" id="{66EDDE3B-C846-4BE0-B908-C3C96744F0AF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2" name="Cube 231">
              <a:extLst>
                <a:ext uri="{FF2B5EF4-FFF2-40B4-BE49-F238E27FC236}">
                  <a16:creationId xmlns:a16="http://schemas.microsoft.com/office/drawing/2014/main" id="{C66D4206-1A10-4B82-9A2C-E1075FC13FED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3" name="Cube 232">
              <a:extLst>
                <a:ext uri="{FF2B5EF4-FFF2-40B4-BE49-F238E27FC236}">
                  <a16:creationId xmlns:a16="http://schemas.microsoft.com/office/drawing/2014/main" id="{B849B36E-260D-4D14-96B7-1DD1D3D2D937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F8802F94-2126-47A5-8F13-FDD87D36AF67}"/>
              </a:ext>
            </a:extLst>
          </p:cNvPr>
          <p:cNvSpPr txBox="1"/>
          <p:nvPr/>
        </p:nvSpPr>
        <p:spPr>
          <a:xfrm>
            <a:off x="531911" y="5076455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1 chục khối lập phương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3751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8C023C-979B-4864-A718-07B42C4F88CA}"/>
              </a:ext>
            </a:extLst>
          </p:cNvPr>
          <p:cNvGrpSpPr/>
          <p:nvPr/>
        </p:nvGrpSpPr>
        <p:grpSpPr>
          <a:xfrm>
            <a:off x="464850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43361884-E756-4BEA-AE55-3454C26337E4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065E1674-EABA-46B6-92CD-43174D04609B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9F59203D-C3A0-4B9F-874E-4AE1E864F2C5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3B8CD826-FC2D-4DDE-9CCA-D3D7B2D06CBA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AA51BC14-E119-4632-BA98-0715ECEBD03E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56E45F53-D927-4D5D-AD45-7C2067711342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1B6660AB-6C86-4A8E-847B-D3BD015292C3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6B0A97E8-2E98-4723-A3C7-3B5BBCED85B1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23FFE9E1-331D-4E89-AE36-8EE31C978933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37CB56BA-1FB0-47A4-8964-FDDF3B451A17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BAD344-E780-4690-ACCD-874A63672159}"/>
              </a:ext>
            </a:extLst>
          </p:cNvPr>
          <p:cNvGrpSpPr/>
          <p:nvPr/>
        </p:nvGrpSpPr>
        <p:grpSpPr>
          <a:xfrm>
            <a:off x="535538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E2BBFFA6-9257-4676-A013-5F8235186912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7E23ACD1-280F-4CC5-BADF-4A7F720CF3A8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C82FFC97-EBE8-4F90-908C-BF93E584C711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49B00DCB-D435-4B1F-8F08-1E97762E42F6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78EC24CD-9159-4445-BFC5-DE3839FBF820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F5CAF978-E084-4F3A-94CF-C94CE5C390BD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64D2E87E-A02A-4948-89AC-2434DDB391FB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322C0BFE-6F9F-47F2-8780-1D556057AF09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E34A5624-73E9-4F98-9DEF-6FAD7CC60EDA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0FDDC1B1-903C-4A48-AC8E-31BE3AEDB02F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C1AD73-29F6-4ED2-9D8C-E401616CB6C0}"/>
              </a:ext>
            </a:extLst>
          </p:cNvPr>
          <p:cNvGrpSpPr/>
          <p:nvPr/>
        </p:nvGrpSpPr>
        <p:grpSpPr>
          <a:xfrm>
            <a:off x="606226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2A1703EE-AE57-4F24-A917-FF69BD414761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787F7FCA-3EF9-4AD7-8C36-CC4890F90B50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0747501D-FC8A-40D4-9FC6-EEEEA20841AB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379700D2-43EF-41A8-9A8D-5AA99115F218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3F43FA3B-17F4-4F2B-9EF4-622A193B0FE0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6CF09CAD-A49B-4F7A-B44B-BDBA28E69F0E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B30C36DF-7370-44D9-9D89-3EA90FD2272C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93B42B46-7476-4E72-B7AC-17402959F0C6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16E00D8B-5AD9-479E-965F-A027758D41E5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A68DF067-5622-482F-8AF1-3DB68D6ADBA2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383858-2932-4D3C-ABF5-4895CD86862F}"/>
              </a:ext>
            </a:extLst>
          </p:cNvPr>
          <p:cNvGrpSpPr/>
          <p:nvPr/>
        </p:nvGrpSpPr>
        <p:grpSpPr>
          <a:xfrm>
            <a:off x="676914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57958EE8-7229-490E-AAA5-AF7FE855124F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D7ED3A2B-23C4-4FBB-A84F-93582391ADD6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D65272AC-03A2-4E75-8043-4C541C13AB97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CF757CF4-07D7-4CFC-8B93-70858D9B38A2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AB827F85-E488-42F7-A0CB-B51B8A464EE1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0B1F73B4-47B9-4EB1-8B0C-4844CE767828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0097DF5E-7182-4196-96BF-6DF04367F56D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1AE8D2E6-792D-4319-AEA7-68732234A378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A5EAF265-BAFE-4F27-9A49-EAAF71EF7425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71A8A21E-2061-40B3-83FC-55DB6C5B7874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BBBA6C-97A2-406E-966E-455168E934D4}"/>
              </a:ext>
            </a:extLst>
          </p:cNvPr>
          <p:cNvGrpSpPr/>
          <p:nvPr/>
        </p:nvGrpSpPr>
        <p:grpSpPr>
          <a:xfrm>
            <a:off x="747602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C08F1999-63EC-4F8C-A41B-1D5EC025BF17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F04E3CBF-F62F-4AAE-8ACC-8B8E3FC702DD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66922D1A-16A5-4146-83CA-DF2BB2B7F06F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9592D8DB-E2A1-438B-A22B-5B004BB24221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6ED2BA28-35E3-4204-AC41-2A545D4E7F25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59108A73-3302-42DC-8C7C-AED9F7BD4245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9438C83C-A44C-4F91-99FF-EAC2025E7E65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0C6493F2-A38A-46B0-9D43-BEA81F1BA31C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29A1185E-EEC1-41DF-8060-E683D3AAB0D8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A11BD8AA-7A14-433F-92AC-63F965FFC81B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6B4D0-F231-4308-8A6B-BD159F7476E5}"/>
              </a:ext>
            </a:extLst>
          </p:cNvPr>
          <p:cNvGrpSpPr/>
          <p:nvPr/>
        </p:nvGrpSpPr>
        <p:grpSpPr>
          <a:xfrm>
            <a:off x="818290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A45040D6-0E5A-4A17-819C-3BAC57EF56ED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EB87BEF5-ACFE-4D27-A1C1-E9CC98F327D5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701FF1AA-562B-4A5E-8C28-622020E75C5B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1A44661C-9A1C-46FF-ACB4-BD5EE4B47F05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D1A1560F-E4B2-40C8-937D-816729600D4A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2777E514-88A8-4F09-8D24-9AE40A4A7698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03B61DD3-6BF3-4AF5-B758-C61724BFBD2B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E074E442-EE75-474B-975F-443FAAC8644F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1C00A715-3253-4AC8-BD6D-850D3029411E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BCD84E7E-2EB5-4663-9423-4D9BA6602F53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4792A4-A76A-4095-AB10-D488D17CB9C9}"/>
              </a:ext>
            </a:extLst>
          </p:cNvPr>
          <p:cNvGrpSpPr/>
          <p:nvPr/>
        </p:nvGrpSpPr>
        <p:grpSpPr>
          <a:xfrm>
            <a:off x="888978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D798719D-CED7-4CF0-86F6-8192D71ABBC8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531B74EE-6D2A-44CD-BDC9-6522A7838575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9EA23771-A69A-454E-B659-55942FCB0058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57DB0F85-63FB-4F2B-A556-52C8DA2FD38B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02B404A1-E46C-411A-AE0A-4D657D79462D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D7529733-E9E8-4212-A087-2A5E9AC4A41A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A526169E-DB49-4ABB-8378-8E748CD50010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62D88EC7-F77F-4AFE-B31F-63A370E067BF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6CACFC8D-E4C1-481F-8F02-74D85C951A5D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BEFB62AF-B8EC-4BC8-8458-3CBE8EAFAF5E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BD873D-9E5F-4AD3-B1E0-E5132A800325}"/>
              </a:ext>
            </a:extLst>
          </p:cNvPr>
          <p:cNvGrpSpPr/>
          <p:nvPr/>
        </p:nvGrpSpPr>
        <p:grpSpPr>
          <a:xfrm>
            <a:off x="959666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B09C5970-0E4C-4DF9-AEF1-6EF34A5EAB30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94850D22-B10E-44A3-A69A-0A0E4332133B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ECE51E02-BF2E-4509-9152-0CD404F479B5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6737EA7E-A735-468C-8FFD-2B2D03023AF4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60ECEA44-D06F-4EFB-B9D1-8720B31A75A0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349395DB-0FC4-4E68-A017-DB335C3F5652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731FF8D4-9A9D-4F63-AF02-4979E2581A01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32FF55EA-FD67-4767-8A5D-F058AFFFAC8E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659EB7C6-DCEA-4130-92A2-4497CA177BDE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13A781D8-4691-482D-B3B8-CA2F69565C17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CA1FE4-230F-42E1-A46A-F4986B9C7121}"/>
              </a:ext>
            </a:extLst>
          </p:cNvPr>
          <p:cNvGrpSpPr/>
          <p:nvPr/>
        </p:nvGrpSpPr>
        <p:grpSpPr>
          <a:xfrm>
            <a:off x="10303546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97927B59-B02B-4847-B502-6A46AEF952F5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A0DFE46D-F9F0-4011-A520-6145F5223A6A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54762CB1-840B-49D7-8261-D8D76293DD25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0A79FCA1-B0EB-43E7-9CD2-FD8FD4C58CAD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DBD413BA-A71F-422E-91CC-22F465E7309C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852DF660-EAB7-4647-A460-9FA1F06C01ED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5CF41977-953E-41E9-B447-BCE7CF6333AB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607161D9-85EC-4133-8C91-678807133134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FDBCB9BC-D2F0-4A7E-993A-CDA0883A3827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22E0FDC1-6917-431D-9C35-0AFF1A2CC4C2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80AD43-EE9A-4A47-9C91-F31E760A322C}"/>
              </a:ext>
            </a:extLst>
          </p:cNvPr>
          <p:cNvGrpSpPr/>
          <p:nvPr/>
        </p:nvGrpSpPr>
        <p:grpSpPr>
          <a:xfrm>
            <a:off x="11010429" y="764704"/>
            <a:ext cx="506123" cy="3672111"/>
            <a:chOff x="6388582" y="1268760"/>
            <a:chExt cx="341764" cy="2232248"/>
          </a:xfrm>
          <a:solidFill>
            <a:srgbClr val="70AD4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15CF1A91-5D5F-439F-963A-188B3874C88A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473F1078-585C-4E58-A0A0-D0662FE61C6C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D2EAAC6E-1858-4FFF-8C99-8855CD459034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D7DC70C3-A766-48E6-A2B5-C0FF85C07654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25EAF9D4-443F-4A0B-9F39-42D833680340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F7E1210F-3C43-4B7B-8BE7-EF160F8739F5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CEAA912E-E6AB-444F-92F9-62519789F136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44BE0D43-8192-4901-8B76-8732E365FFB4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2AD4BE33-FDBC-4347-A498-209912C907B2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63B75939-1BAE-4F46-9B78-9E33F1EF5A09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E06A21C-B162-4D6D-BC8F-793A4F1BD360}"/>
              </a:ext>
            </a:extLst>
          </p:cNvPr>
          <p:cNvGrpSpPr/>
          <p:nvPr/>
        </p:nvGrpSpPr>
        <p:grpSpPr>
          <a:xfrm>
            <a:off x="1305641" y="764704"/>
            <a:ext cx="506123" cy="3672111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38FBF20C-D117-4CE8-B885-2446E5B2EDEA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AA4E81D4-42F4-4E6D-A96D-8D09DBE66D93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BC286C63-BB67-4905-A40F-871D6055EE65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5F027BC3-1A57-4C19-A1CB-0ED81DE6F784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681832B6-1CDE-4E8F-BF21-A24C97DC784D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FBD90BDA-933B-4F45-AF2D-976F517E4C2B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ACC7EEB0-C4FD-4C84-B05E-8ED514254E7E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DFCDBA8A-F1BD-480A-9044-87BF4A45FC46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935429FD-75FC-42BF-88F7-1032400ACD02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BD1D67B4-8562-426D-B800-DCB932F2B9BC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D551A4C2-35D3-4252-B0CC-3D64149C54B0}"/>
              </a:ext>
            </a:extLst>
          </p:cNvPr>
          <p:cNvSpPr txBox="1"/>
          <p:nvPr/>
        </p:nvSpPr>
        <p:spPr>
          <a:xfrm>
            <a:off x="406574" y="4673725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1 chục khối lập phương</a:t>
            </a:r>
            <a:endParaRPr lang="en-US" sz="2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252F2BE-B377-41D7-BB95-A5EC6AFC96C7}"/>
              </a:ext>
            </a:extLst>
          </p:cNvPr>
          <p:cNvSpPr txBox="1"/>
          <p:nvPr/>
        </p:nvSpPr>
        <p:spPr>
          <a:xfrm>
            <a:off x="5154629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2</a:t>
            </a:r>
            <a:endParaRPr lang="en-US" sz="280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7F97A97-F5C0-4BC0-B74F-625882A87985}"/>
              </a:ext>
            </a:extLst>
          </p:cNvPr>
          <p:cNvSpPr txBox="1"/>
          <p:nvPr/>
        </p:nvSpPr>
        <p:spPr>
          <a:xfrm>
            <a:off x="4506557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1</a:t>
            </a:r>
            <a:endParaRPr lang="en-US" sz="280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C75DDC2-9B25-484F-943A-CB9722F20D4C}"/>
              </a:ext>
            </a:extLst>
          </p:cNvPr>
          <p:cNvSpPr txBox="1"/>
          <p:nvPr/>
        </p:nvSpPr>
        <p:spPr>
          <a:xfrm>
            <a:off x="5969869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3</a:t>
            </a:r>
            <a:endParaRPr lang="en-US" sz="28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7D0F011-46A2-4F62-863F-5E267D011F81}"/>
              </a:ext>
            </a:extLst>
          </p:cNvPr>
          <p:cNvSpPr txBox="1"/>
          <p:nvPr/>
        </p:nvSpPr>
        <p:spPr>
          <a:xfrm>
            <a:off x="6568389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4</a:t>
            </a:r>
            <a:endParaRPr lang="en-US" sz="280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F546573-8336-4328-8122-ECF5D776E0E3}"/>
              </a:ext>
            </a:extLst>
          </p:cNvPr>
          <p:cNvSpPr txBox="1"/>
          <p:nvPr/>
        </p:nvSpPr>
        <p:spPr>
          <a:xfrm>
            <a:off x="7331053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5</a:t>
            </a:r>
            <a:endParaRPr lang="en-US" sz="280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A2FC225-CA4B-47AF-9F36-EB50CE3EBD61}"/>
              </a:ext>
            </a:extLst>
          </p:cNvPr>
          <p:cNvSpPr txBox="1"/>
          <p:nvPr/>
        </p:nvSpPr>
        <p:spPr>
          <a:xfrm>
            <a:off x="8059919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6</a:t>
            </a:r>
            <a:endParaRPr lang="en-US" sz="280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09BEEF5-7B65-48FB-9FAF-1862225A7A14}"/>
              </a:ext>
            </a:extLst>
          </p:cNvPr>
          <p:cNvSpPr txBox="1"/>
          <p:nvPr/>
        </p:nvSpPr>
        <p:spPr>
          <a:xfrm>
            <a:off x="8748004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7</a:t>
            </a:r>
            <a:endParaRPr lang="en-US" sz="280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E1115A7-B14A-413D-B791-56BAB1449449}"/>
              </a:ext>
            </a:extLst>
          </p:cNvPr>
          <p:cNvSpPr txBox="1"/>
          <p:nvPr/>
        </p:nvSpPr>
        <p:spPr>
          <a:xfrm>
            <a:off x="9525691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8</a:t>
            </a:r>
            <a:endParaRPr lang="en-US" sz="280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7F22802-D280-495C-8B10-9E7686CE22BF}"/>
              </a:ext>
            </a:extLst>
          </p:cNvPr>
          <p:cNvSpPr txBox="1"/>
          <p:nvPr/>
        </p:nvSpPr>
        <p:spPr>
          <a:xfrm>
            <a:off x="10173763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9</a:t>
            </a:r>
            <a:endParaRPr lang="en-US" sz="280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2C287B8-BD48-46BB-8A4B-02446C149C49}"/>
              </a:ext>
            </a:extLst>
          </p:cNvPr>
          <p:cNvSpPr txBox="1"/>
          <p:nvPr/>
        </p:nvSpPr>
        <p:spPr>
          <a:xfrm>
            <a:off x="10902629" y="461044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10</a:t>
            </a:r>
            <a:endParaRPr lang="en-US" sz="280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3C2257-7921-47DA-B0C3-6AA53F1F8985}"/>
              </a:ext>
            </a:extLst>
          </p:cNvPr>
          <p:cNvSpPr txBox="1"/>
          <p:nvPr/>
        </p:nvSpPr>
        <p:spPr>
          <a:xfrm>
            <a:off x="6907791" y="53012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00FF"/>
                </a:solidFill>
              </a:rPr>
              <a:t>10 chục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0C773C8-C4C5-40E6-9558-E9438461A509}"/>
              </a:ext>
            </a:extLst>
          </p:cNvPr>
          <p:cNvSpPr txBox="1"/>
          <p:nvPr/>
        </p:nvSpPr>
        <p:spPr>
          <a:xfrm>
            <a:off x="6743278" y="6051580"/>
            <a:ext cx="296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00FF"/>
                </a:solidFill>
              </a:rPr>
              <a:t>100	Một trăm</a:t>
            </a:r>
            <a:endParaRPr lang="en-US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69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7695" y="2828835"/>
            <a:ext cx="82750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all" spc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1. ĐẾM THEO TRĂM</a:t>
            </a:r>
            <a:endParaRPr lang="en-US" sz="6600" b="1" cap="all" spc="0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picture containing chart&#10;&#10;Description automatically generated">
            <a:extLst>
              <a:ext uri="{FF2B5EF4-FFF2-40B4-BE49-F238E27FC236}">
                <a16:creationId xmlns:a16="http://schemas.microsoft.com/office/drawing/2014/main" id="{96F49D0C-6BBD-4BE6-9BF1-EB52C7FAC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6" y="1988840"/>
            <a:ext cx="2132435" cy="1944216"/>
          </a:xfrm>
          <a:prstGeom prst="rect">
            <a:avLst/>
          </a:prstGeom>
        </p:spPr>
      </p:pic>
      <p:pic>
        <p:nvPicPr>
          <p:cNvPr id="157" name="Picture 156" descr="A picture containing chart&#10;&#10;Description automatically generated">
            <a:extLst>
              <a:ext uri="{FF2B5EF4-FFF2-40B4-BE49-F238E27FC236}">
                <a16:creationId xmlns:a16="http://schemas.microsoft.com/office/drawing/2014/main" id="{8F094C70-5DB3-49EF-88DB-660C5688A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13" y="1988840"/>
            <a:ext cx="2132435" cy="1944216"/>
          </a:xfrm>
          <a:prstGeom prst="rect">
            <a:avLst/>
          </a:prstGeom>
        </p:spPr>
      </p:pic>
      <p:pic>
        <p:nvPicPr>
          <p:cNvPr id="158" name="Picture 157" descr="A picture containing chart&#10;&#10;Description automatically generated">
            <a:extLst>
              <a:ext uri="{FF2B5EF4-FFF2-40B4-BE49-F238E27FC236}">
                <a16:creationId xmlns:a16="http://schemas.microsoft.com/office/drawing/2014/main" id="{C0B1EE03-C2EE-48CA-9828-96DCC3DE7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48" y="2276872"/>
            <a:ext cx="2132435" cy="1944216"/>
          </a:xfrm>
          <a:prstGeom prst="rect">
            <a:avLst/>
          </a:prstGeom>
        </p:spPr>
      </p:pic>
      <p:pic>
        <p:nvPicPr>
          <p:cNvPr id="159" name="Picture 158" descr="A picture containing chart&#10;&#10;Description automatically generated">
            <a:extLst>
              <a:ext uri="{FF2B5EF4-FFF2-40B4-BE49-F238E27FC236}">
                <a16:creationId xmlns:a16="http://schemas.microsoft.com/office/drawing/2014/main" id="{0C9D09D8-25A2-4648-A1A6-327E2249F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69" y="1988840"/>
            <a:ext cx="2132435" cy="1944216"/>
          </a:xfrm>
          <a:prstGeom prst="rect">
            <a:avLst/>
          </a:prstGeom>
        </p:spPr>
      </p:pic>
      <p:pic>
        <p:nvPicPr>
          <p:cNvPr id="160" name="Picture 159" descr="A picture containing chart&#10;&#10;Description automatically generated">
            <a:extLst>
              <a:ext uri="{FF2B5EF4-FFF2-40B4-BE49-F238E27FC236}">
                <a16:creationId xmlns:a16="http://schemas.microsoft.com/office/drawing/2014/main" id="{0DCB796F-8394-469E-A7D7-2BA5F56A1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04" y="2276872"/>
            <a:ext cx="2132435" cy="1944216"/>
          </a:xfrm>
          <a:prstGeom prst="rect">
            <a:avLst/>
          </a:prstGeom>
        </p:spPr>
      </p:pic>
      <p:pic>
        <p:nvPicPr>
          <p:cNvPr id="161" name="Picture 160" descr="A picture containing chart&#10;&#10;Description automatically generated">
            <a:extLst>
              <a:ext uri="{FF2B5EF4-FFF2-40B4-BE49-F238E27FC236}">
                <a16:creationId xmlns:a16="http://schemas.microsoft.com/office/drawing/2014/main" id="{92DFA360-8ED8-4F76-9802-D998C2480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39" y="2564904"/>
            <a:ext cx="2132435" cy="1944216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072976C3-9C75-4A52-A39E-4923689346CD}"/>
              </a:ext>
            </a:extLst>
          </p:cNvPr>
          <p:cNvSpPr/>
          <p:nvPr/>
        </p:nvSpPr>
        <p:spPr>
          <a:xfrm>
            <a:off x="4043201" y="188640"/>
            <a:ext cx="4104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1. ĐẾM THEO TRĂM</a:t>
            </a:r>
            <a:endParaRPr lang="en-US" sz="32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A4A8D0-ED3D-445E-AFD6-669B1FBDB074}"/>
              </a:ext>
            </a:extLst>
          </p:cNvPr>
          <p:cNvSpPr txBox="1"/>
          <p:nvPr/>
        </p:nvSpPr>
        <p:spPr>
          <a:xfrm>
            <a:off x="1239930" y="3970511"/>
            <a:ext cx="1800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Một trăm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100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ADDBED6-7425-4114-8C85-6DFACD562AB8}"/>
              </a:ext>
            </a:extLst>
          </p:cNvPr>
          <p:cNvSpPr txBox="1"/>
          <p:nvPr/>
        </p:nvSpPr>
        <p:spPr>
          <a:xfrm>
            <a:off x="4649678" y="4359295"/>
            <a:ext cx="1733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Hai trăm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200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557E5A9-9D8E-4633-99AD-3741A780F35A}"/>
              </a:ext>
            </a:extLst>
          </p:cNvPr>
          <p:cNvSpPr txBox="1"/>
          <p:nvPr/>
        </p:nvSpPr>
        <p:spPr>
          <a:xfrm>
            <a:off x="8999644" y="4653136"/>
            <a:ext cx="1619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Ba trăm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300</a:t>
            </a:r>
            <a:endParaRPr 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01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65" grpId="0"/>
      <p:bldP spid="1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>
            <a:extLst>
              <a:ext uri="{FF2B5EF4-FFF2-40B4-BE49-F238E27FC236}">
                <a16:creationId xmlns:a16="http://schemas.microsoft.com/office/drawing/2014/main" id="{072976C3-9C75-4A52-A39E-4923689346CD}"/>
              </a:ext>
            </a:extLst>
          </p:cNvPr>
          <p:cNvSpPr/>
          <p:nvPr/>
        </p:nvSpPr>
        <p:spPr>
          <a:xfrm>
            <a:off x="4043201" y="188640"/>
            <a:ext cx="4104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1. ĐẾM THEO TRĂM</a:t>
            </a:r>
            <a:endParaRPr lang="en-US" sz="32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6132913F-3605-4C85-843B-C0A9A3809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773415"/>
            <a:ext cx="10665801" cy="40481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1304D88-689D-4108-88B2-91C481731659}"/>
              </a:ext>
            </a:extLst>
          </p:cNvPr>
          <p:cNvSpPr txBox="1"/>
          <p:nvPr/>
        </p:nvSpPr>
        <p:spPr>
          <a:xfrm>
            <a:off x="3790950" y="4149080"/>
            <a:ext cx="407675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3200"/>
              <a:t>Mười trăm</a:t>
            </a:r>
          </a:p>
          <a:p>
            <a:pPr algn="ctr"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1000</a:t>
            </a:r>
          </a:p>
          <a:p>
            <a:pPr algn="ctr">
              <a:spcAft>
                <a:spcPts val="600"/>
              </a:spcAft>
            </a:pPr>
            <a:r>
              <a:rPr lang="vi-VN" sz="3200">
                <a:solidFill>
                  <a:srgbClr val="FF0000"/>
                </a:solidFill>
              </a:rPr>
              <a:t>10 trăm bằng 1 nghìn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B2DBFF-40CE-4042-9982-9A9749C764C4}"/>
              </a:ext>
            </a:extLst>
          </p:cNvPr>
          <p:cNvSpPr/>
          <p:nvPr/>
        </p:nvSpPr>
        <p:spPr>
          <a:xfrm>
            <a:off x="1000640" y="6021288"/>
            <a:ext cx="10189132" cy="7200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Các số 100, 200, 300, ..., 1000 là các số tròn </a:t>
            </a:r>
            <a:r>
              <a:rPr lang="vi-VN" sz="3200" smtClean="0">
                <a:solidFill>
                  <a:schemeClr val="tx1"/>
                </a:solidFill>
              </a:rPr>
              <a:t>tr</a:t>
            </a:r>
            <a:r>
              <a:rPr lang="en-US" sz="3200">
                <a:solidFill>
                  <a:schemeClr val="tx1"/>
                </a:solidFill>
              </a:rPr>
              <a:t>ă</a:t>
            </a:r>
            <a:r>
              <a:rPr lang="vi-VN" sz="3200" smtClean="0">
                <a:solidFill>
                  <a:schemeClr val="tx1"/>
                </a:solidFill>
              </a:rPr>
              <a:t>m</a:t>
            </a:r>
            <a:r>
              <a:rPr lang="en-US" sz="3200" smtClean="0">
                <a:solidFill>
                  <a:schemeClr val="tx1"/>
                </a:solidFill>
              </a:rPr>
              <a:t>.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259</Words>
  <Application>Microsoft Office PowerPoint</Application>
  <PresentationFormat>Custom</PresentationFormat>
  <Paragraphs>96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79</cp:revision>
  <dcterms:created xsi:type="dcterms:W3CDTF">2021-08-05T13:11:16Z</dcterms:created>
  <dcterms:modified xsi:type="dcterms:W3CDTF">2022-03-14T06:52:41Z</dcterms:modified>
</cp:coreProperties>
</file>