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268" r:id="rId3"/>
    <p:sldId id="269" r:id="rId4"/>
    <p:sldId id="258" r:id="rId5"/>
    <p:sldId id="259" r:id="rId6"/>
    <p:sldId id="260" r:id="rId7"/>
    <p:sldId id="264" r:id="rId8"/>
    <p:sldId id="270" r:id="rId9"/>
    <p:sldId id="282" r:id="rId10"/>
    <p:sldId id="261" r:id="rId11"/>
    <p:sldId id="283" r:id="rId12"/>
    <p:sldId id="284" r:id="rId13"/>
    <p:sldId id="285" r:id="rId14"/>
    <p:sldId id="286" r:id="rId15"/>
    <p:sldId id="287" r:id="rId16"/>
    <p:sldId id="274" r:id="rId17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4FE"/>
    <a:srgbClr val="FF9900"/>
    <a:srgbClr val="0000FF"/>
    <a:srgbClr val="00FF00"/>
    <a:srgbClr val="66FFFF"/>
    <a:srgbClr val="FF6699"/>
    <a:srgbClr val="FF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3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1177-A294-4611-BEA6-E5A54D2D58F3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1C3F-E602-4E41-AC4A-210E4F347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04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15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10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6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8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07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20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4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0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08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7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485-AA43-4968-AD01-E15B222FE421}" type="datetimeFigureOut">
              <a:rPr lang="vi-VN" smtClean="0"/>
              <a:t>14/03/2022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812" y="603810"/>
            <a:ext cx="6648944" cy="3333011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093" y="89462"/>
            <a:ext cx="1599789" cy="172668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014" y="0"/>
            <a:ext cx="1241047" cy="153267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0983" y="3309864"/>
            <a:ext cx="5149820" cy="1264630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8419869" y="1875383"/>
            <a:ext cx="876175" cy="724630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2722300" y="1586765"/>
            <a:ext cx="6201039" cy="15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Khởi động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0"/>
            <a:ext cx="1126654" cy="1124744"/>
          </a:xfrm>
          <a:prstGeom prst="roundRect">
            <a:avLst/>
          </a:prstGeom>
          <a:solidFill>
            <a:srgbClr val="EAF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7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3C9651D-B7AC-4DB5-B61A-717D4FD85BA3}"/>
              </a:ext>
            </a:extLst>
          </p:cNvPr>
          <p:cNvGrpSpPr/>
          <p:nvPr/>
        </p:nvGrpSpPr>
        <p:grpSpPr>
          <a:xfrm>
            <a:off x="334566" y="188640"/>
            <a:ext cx="2660902" cy="660313"/>
            <a:chOff x="308345" y="188640"/>
            <a:chExt cx="2660902" cy="66031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456AF1E-068C-4057-B45C-E0364A486A3F}"/>
                </a:ext>
              </a:extLst>
            </p:cNvPr>
            <p:cNvGrpSpPr/>
            <p:nvPr/>
          </p:nvGrpSpPr>
          <p:grpSpPr>
            <a:xfrm>
              <a:off x="308345" y="201712"/>
              <a:ext cx="2660902" cy="636213"/>
              <a:chOff x="1253941" y="554838"/>
              <a:chExt cx="2660902" cy="636213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0440848-587D-4CCB-ADD3-0BBFA5D18FE3}"/>
                  </a:ext>
                </a:extLst>
              </p:cNvPr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C47BB84-46C2-413D-8D2A-09307DA3A8E0}"/>
                    </a:ext>
                  </a:extLst>
                </p:cNvPr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9C1975BC-E565-43A8-A493-2BC504EB18AE}"/>
                    </a:ext>
                  </a:extLst>
                </p:cNvPr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59AF9BF-5333-4F5C-BFF7-584A8B59A3C3}"/>
                  </a:ext>
                </a:extLst>
              </p:cNvPr>
              <p:cNvSpPr txBox="1"/>
              <p:nvPr/>
            </p:nvSpPr>
            <p:spPr>
              <a:xfrm>
                <a:off x="2101865" y="606276"/>
                <a:ext cx="18129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b="1">
                    <a:latin typeface="Arial" panose="020B0604020202020204" pitchFamily="34" charset="0"/>
                    <a:cs typeface="Arial" panose="020B0604020202020204" pitchFamily="34" charset="0"/>
                  </a:rPr>
                  <a:t>Số   ?</a:t>
                </a:r>
                <a:endParaRPr lang="vi-V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2E96C1A-B411-4563-ABA1-FD4FCD523293}"/>
                </a:ext>
              </a:extLst>
            </p:cNvPr>
            <p:cNvSpPr/>
            <p:nvPr/>
          </p:nvSpPr>
          <p:spPr>
            <a:xfrm>
              <a:off x="1257892" y="188640"/>
              <a:ext cx="804866" cy="66031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5D102AB-D75F-469B-9577-376778226932}"/>
              </a:ext>
            </a:extLst>
          </p:cNvPr>
          <p:cNvCxnSpPr>
            <a:cxnSpLocks/>
          </p:cNvCxnSpPr>
          <p:nvPr/>
        </p:nvCxnSpPr>
        <p:spPr>
          <a:xfrm>
            <a:off x="618905" y="900007"/>
            <a:ext cx="21603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D6AD742D-4CA6-4E23-BA41-B535021DF3DC}"/>
              </a:ext>
            </a:extLst>
          </p:cNvPr>
          <p:cNvGrpSpPr/>
          <p:nvPr/>
        </p:nvGrpSpPr>
        <p:grpSpPr>
          <a:xfrm>
            <a:off x="334566" y="1389061"/>
            <a:ext cx="4032448" cy="2547079"/>
            <a:chOff x="334566" y="1628800"/>
            <a:chExt cx="3589456" cy="23073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029F2A-385F-496A-A8C3-6EF3EA3DA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615" y="1628800"/>
              <a:ext cx="2935407" cy="230734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AE94298-89FD-4A6A-903F-3771B9664599}"/>
                </a:ext>
              </a:extLst>
            </p:cNvPr>
            <p:cNvSpPr txBox="1"/>
            <p:nvPr/>
          </p:nvSpPr>
          <p:spPr>
            <a:xfrm>
              <a:off x="334566" y="1628800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/>
                <a:t>a)</a:t>
              </a:r>
              <a:endParaRPr lang="en-US" sz="3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D292B2E-7AE2-4DC6-B373-DA8AA2EC6F37}"/>
              </a:ext>
            </a:extLst>
          </p:cNvPr>
          <p:cNvGrpSpPr/>
          <p:nvPr/>
        </p:nvGrpSpPr>
        <p:grpSpPr>
          <a:xfrm>
            <a:off x="334566" y="3732631"/>
            <a:ext cx="5555623" cy="3125369"/>
            <a:chOff x="334566" y="3732631"/>
            <a:chExt cx="5555623" cy="31253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DFA07E-7FC1-4C28-BA40-B4303D99B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51" y="4284980"/>
              <a:ext cx="5205238" cy="257302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936FDF-99A6-4A23-AB37-CFA6A66CC921}"/>
                </a:ext>
              </a:extLst>
            </p:cNvPr>
            <p:cNvSpPr txBox="1"/>
            <p:nvPr/>
          </p:nvSpPr>
          <p:spPr>
            <a:xfrm>
              <a:off x="334566" y="37326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/>
                <a:t>b)</a:t>
              </a:r>
              <a:endParaRPr lang="en-US" sz="3200"/>
            </a:p>
          </p:txBody>
        </p:sp>
      </p:grpSp>
      <p:graphicFrame>
        <p:nvGraphicFramePr>
          <p:cNvPr id="51" name="Table 628">
            <a:extLst>
              <a:ext uri="{FF2B5EF4-FFF2-40B4-BE49-F238E27FC236}">
                <a16:creationId xmlns:a16="http://schemas.microsoft.com/office/drawing/2014/main" id="{32339893-7531-4F0E-AA10-0BF1C28F9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202532"/>
              </p:ext>
            </p:extLst>
          </p:nvPr>
        </p:nvGraphicFramePr>
        <p:xfrm>
          <a:off x="6906972" y="1491303"/>
          <a:ext cx="4948875" cy="1444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625">
                  <a:extLst>
                    <a:ext uri="{9D8B030D-6E8A-4147-A177-3AD203B41FA5}">
                      <a16:colId xmlns:a16="http://schemas.microsoft.com/office/drawing/2014/main" val="3474201070"/>
                    </a:ext>
                  </a:extLst>
                </a:gridCol>
                <a:gridCol w="1649625">
                  <a:extLst>
                    <a:ext uri="{9D8B030D-6E8A-4147-A177-3AD203B41FA5}">
                      <a16:colId xmlns:a16="http://schemas.microsoft.com/office/drawing/2014/main" val="198180945"/>
                    </a:ext>
                  </a:extLst>
                </a:gridCol>
                <a:gridCol w="1649625">
                  <a:extLst>
                    <a:ext uri="{9D8B030D-6E8A-4147-A177-3AD203B41FA5}">
                      <a16:colId xmlns:a16="http://schemas.microsoft.com/office/drawing/2014/main" val="687737239"/>
                    </a:ext>
                  </a:extLst>
                </a:gridCol>
              </a:tblGrid>
              <a:tr h="722272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EAF4FE"/>
                          </a:solidFill>
                        </a:rPr>
                        <a:t>Trăm </a:t>
                      </a:r>
                      <a:endParaRPr lang="en-US" sz="2800">
                        <a:solidFill>
                          <a:srgbClr val="EAF4FE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EAF4FE"/>
                          </a:solidFill>
                        </a:rPr>
                        <a:t>Chục</a:t>
                      </a:r>
                      <a:endParaRPr lang="en-US" sz="2800">
                        <a:solidFill>
                          <a:srgbClr val="EAF4FE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EAF4FE"/>
                          </a:solidFill>
                        </a:rPr>
                        <a:t>Đơn vị</a:t>
                      </a:r>
                      <a:endParaRPr lang="en-US" sz="2800">
                        <a:solidFill>
                          <a:srgbClr val="EAF4FE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329593"/>
                  </a:ext>
                </a:extLst>
              </a:tr>
              <a:tr h="722272">
                <a:tc>
                  <a:txBody>
                    <a:bodyPr/>
                    <a:lstStyle/>
                    <a:p>
                      <a:pPr algn="ctr"/>
                      <a:r>
                        <a:rPr lang="vi-VN" sz="3200"/>
                        <a:t>?</a:t>
                      </a:r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/>
                        <a:t>?</a:t>
                      </a:r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/>
                        <a:t>?</a:t>
                      </a:r>
                      <a:endParaRPr lang="en-US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036518"/>
                  </a:ext>
                </a:extLst>
              </a:tr>
            </a:tbl>
          </a:graphicData>
        </a:graphic>
      </p:graphicFrame>
      <p:graphicFrame>
        <p:nvGraphicFramePr>
          <p:cNvPr id="52" name="Table 628">
            <a:extLst>
              <a:ext uri="{FF2B5EF4-FFF2-40B4-BE49-F238E27FC236}">
                <a16:creationId xmlns:a16="http://schemas.microsoft.com/office/drawing/2014/main" id="{1C771B8C-6A44-46E1-8BFC-C23C5E4C9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783201"/>
              </p:ext>
            </p:extLst>
          </p:nvPr>
        </p:nvGraphicFramePr>
        <p:xfrm>
          <a:off x="6906971" y="4323591"/>
          <a:ext cx="4948875" cy="1444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9625">
                  <a:extLst>
                    <a:ext uri="{9D8B030D-6E8A-4147-A177-3AD203B41FA5}">
                      <a16:colId xmlns:a16="http://schemas.microsoft.com/office/drawing/2014/main" val="3474201070"/>
                    </a:ext>
                  </a:extLst>
                </a:gridCol>
                <a:gridCol w="1649625">
                  <a:extLst>
                    <a:ext uri="{9D8B030D-6E8A-4147-A177-3AD203B41FA5}">
                      <a16:colId xmlns:a16="http://schemas.microsoft.com/office/drawing/2014/main" val="198180945"/>
                    </a:ext>
                  </a:extLst>
                </a:gridCol>
                <a:gridCol w="1649625">
                  <a:extLst>
                    <a:ext uri="{9D8B030D-6E8A-4147-A177-3AD203B41FA5}">
                      <a16:colId xmlns:a16="http://schemas.microsoft.com/office/drawing/2014/main" val="687737239"/>
                    </a:ext>
                  </a:extLst>
                </a:gridCol>
              </a:tblGrid>
              <a:tr h="722272"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EAF4FE"/>
                          </a:solidFill>
                        </a:rPr>
                        <a:t>Trăm </a:t>
                      </a:r>
                      <a:endParaRPr lang="en-US" sz="2800">
                        <a:solidFill>
                          <a:srgbClr val="EAF4FE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EAF4FE"/>
                          </a:solidFill>
                        </a:rPr>
                        <a:t>Chục</a:t>
                      </a:r>
                      <a:endParaRPr lang="en-US" sz="2800">
                        <a:solidFill>
                          <a:srgbClr val="EAF4FE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>
                          <a:solidFill>
                            <a:srgbClr val="EAF4FE"/>
                          </a:solidFill>
                        </a:rPr>
                        <a:t>Đơn vị</a:t>
                      </a:r>
                      <a:endParaRPr lang="en-US" sz="2800">
                        <a:solidFill>
                          <a:srgbClr val="EAF4FE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329593"/>
                  </a:ext>
                </a:extLst>
              </a:tr>
              <a:tr h="722272">
                <a:tc>
                  <a:txBody>
                    <a:bodyPr/>
                    <a:lstStyle/>
                    <a:p>
                      <a:pPr algn="ctr"/>
                      <a:r>
                        <a:rPr lang="vi-VN" sz="3200"/>
                        <a:t>?</a:t>
                      </a:r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/>
                        <a:t>?</a:t>
                      </a:r>
                      <a:endParaRPr lang="en-US" sz="3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/>
                        <a:t>?</a:t>
                      </a:r>
                      <a:endParaRPr lang="en-US" sz="3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036518"/>
                  </a:ext>
                </a:extLst>
              </a:tr>
            </a:tbl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69058E9-DBD9-44FA-97DA-B32B61FC592B}"/>
              </a:ext>
            </a:extLst>
          </p:cNvPr>
          <p:cNvSpPr/>
          <p:nvPr/>
        </p:nvSpPr>
        <p:spPr>
          <a:xfrm>
            <a:off x="2164273" y="3209135"/>
            <a:ext cx="1107801" cy="727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263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06D26BD-D295-49B5-BDA8-7E09F2A7F426}"/>
              </a:ext>
            </a:extLst>
          </p:cNvPr>
          <p:cNvSpPr/>
          <p:nvPr/>
        </p:nvSpPr>
        <p:spPr>
          <a:xfrm>
            <a:off x="7391350" y="2336619"/>
            <a:ext cx="678795" cy="44430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2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40FC97B-67FA-4314-B5AA-65956FC43C61}"/>
              </a:ext>
            </a:extLst>
          </p:cNvPr>
          <p:cNvSpPr/>
          <p:nvPr/>
        </p:nvSpPr>
        <p:spPr>
          <a:xfrm>
            <a:off x="9042010" y="2336619"/>
            <a:ext cx="678795" cy="44430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6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C34A4DF-DB09-42F2-A2DE-7B429D1851D5}"/>
              </a:ext>
            </a:extLst>
          </p:cNvPr>
          <p:cNvSpPr/>
          <p:nvPr/>
        </p:nvSpPr>
        <p:spPr>
          <a:xfrm>
            <a:off x="10692670" y="2336619"/>
            <a:ext cx="678795" cy="44430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3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C43AD5DA-ED82-40DC-A9F0-002824389748}"/>
              </a:ext>
            </a:extLst>
          </p:cNvPr>
          <p:cNvSpPr/>
          <p:nvPr/>
        </p:nvSpPr>
        <p:spPr>
          <a:xfrm>
            <a:off x="2718173" y="6056721"/>
            <a:ext cx="1107801" cy="7270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620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F29B5BB-BE6D-44A2-94C1-6AA72659D943}"/>
              </a:ext>
            </a:extLst>
          </p:cNvPr>
          <p:cNvSpPr/>
          <p:nvPr/>
        </p:nvSpPr>
        <p:spPr>
          <a:xfrm>
            <a:off x="7391350" y="5144542"/>
            <a:ext cx="678795" cy="44430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6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1EA0A85-2118-43C8-B0C0-88A2061497C0}"/>
              </a:ext>
            </a:extLst>
          </p:cNvPr>
          <p:cNvSpPr/>
          <p:nvPr/>
        </p:nvSpPr>
        <p:spPr>
          <a:xfrm>
            <a:off x="9166087" y="5144542"/>
            <a:ext cx="678795" cy="44430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2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FA9953C-14A0-4998-A708-D57B3C7FE37E}"/>
              </a:ext>
            </a:extLst>
          </p:cNvPr>
          <p:cNvSpPr/>
          <p:nvPr/>
        </p:nvSpPr>
        <p:spPr>
          <a:xfrm>
            <a:off x="10692670" y="5144542"/>
            <a:ext cx="678795" cy="44430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</a:rPr>
              <a:t>0</a:t>
            </a:r>
            <a:endParaRPr lang="en-US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79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450E6B-E764-4F35-82F3-24870557F214}"/>
              </a:ext>
            </a:extLst>
          </p:cNvPr>
          <p:cNvGrpSpPr/>
          <p:nvPr/>
        </p:nvGrpSpPr>
        <p:grpSpPr>
          <a:xfrm>
            <a:off x="375019" y="188640"/>
            <a:ext cx="5360147" cy="635000"/>
            <a:chOff x="1253941" y="554838"/>
            <a:chExt cx="5360147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22380B0-5F34-4F45-9BE8-7B79EF0E1EBA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BF66E84D-910E-43B4-A731-AE7BB4E2498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3D5CE04-3704-4565-8D33-0F31D5D91ECD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422E43-9348-4108-B126-FEE95F301EBB}"/>
                </a:ext>
              </a:extLst>
            </p:cNvPr>
            <p:cNvSpPr txBox="1"/>
            <p:nvPr/>
          </p:nvSpPr>
          <p:spPr>
            <a:xfrm>
              <a:off x="1992799" y="578204"/>
              <a:ext cx="46212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Thực hiện (theo mẫu):</a:t>
              </a:r>
              <a:endParaRPr lang="vi-VN" sz="3200" b="1" dirty="0"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6B419D-97B4-46E7-BE9E-959B08F70F47}"/>
              </a:ext>
            </a:extLst>
          </p:cNvPr>
          <p:cNvCxnSpPr>
            <a:cxnSpLocks/>
          </p:cNvCxnSpPr>
          <p:nvPr/>
        </p:nvCxnSpPr>
        <p:spPr>
          <a:xfrm>
            <a:off x="1304007" y="683043"/>
            <a:ext cx="4431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2A199FB-6EAB-4CB8-AFAF-D4C0808B4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14767"/>
              </p:ext>
            </p:extLst>
          </p:nvPr>
        </p:nvGraphicFramePr>
        <p:xfrm>
          <a:off x="118542" y="836712"/>
          <a:ext cx="11812542" cy="5984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1186469966"/>
                    </a:ext>
                  </a:extLst>
                </a:gridCol>
                <a:gridCol w="1086321">
                  <a:extLst>
                    <a:ext uri="{9D8B030D-6E8A-4147-A177-3AD203B41FA5}">
                      <a16:colId xmlns:a16="http://schemas.microsoft.com/office/drawing/2014/main" val="2273603723"/>
                    </a:ext>
                  </a:extLst>
                </a:gridCol>
                <a:gridCol w="1220630">
                  <a:extLst>
                    <a:ext uri="{9D8B030D-6E8A-4147-A177-3AD203B41FA5}">
                      <a16:colId xmlns:a16="http://schemas.microsoft.com/office/drawing/2014/main" val="2006289903"/>
                    </a:ext>
                  </a:extLst>
                </a:gridCol>
                <a:gridCol w="1141878">
                  <a:extLst>
                    <a:ext uri="{9D8B030D-6E8A-4147-A177-3AD203B41FA5}">
                      <a16:colId xmlns:a16="http://schemas.microsoft.com/office/drawing/2014/main" val="3618000176"/>
                    </a:ext>
                  </a:extLst>
                </a:gridCol>
                <a:gridCol w="1087675">
                  <a:extLst>
                    <a:ext uri="{9D8B030D-6E8A-4147-A177-3AD203B41FA5}">
                      <a16:colId xmlns:a16="http://schemas.microsoft.com/office/drawing/2014/main" val="2723893546"/>
                    </a:ext>
                  </a:extLst>
                </a:gridCol>
                <a:gridCol w="3243590">
                  <a:extLst>
                    <a:ext uri="{9D8B030D-6E8A-4147-A177-3AD203B41FA5}">
                      <a16:colId xmlns:a16="http://schemas.microsoft.com/office/drawing/2014/main" val="3221214293"/>
                    </a:ext>
                  </a:extLst>
                </a:gridCol>
              </a:tblGrid>
              <a:tr h="641568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/>
                        <a:t>Trăm</a:t>
                      </a:r>
                      <a:endParaRPr lang="en-US" sz="280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/>
                        <a:t>Chục</a:t>
                      </a:r>
                      <a:endParaRPr lang="en-US" sz="280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/>
                        <a:t>Đơn vị</a:t>
                      </a:r>
                      <a:endParaRPr lang="en-US" sz="280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/>
                        <a:t>Viết số</a:t>
                      </a:r>
                      <a:endParaRPr lang="en-US" sz="280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/>
                        <a:t>Đọc số</a:t>
                      </a:r>
                      <a:endParaRPr lang="en-US" sz="280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800722"/>
                  </a:ext>
                </a:extLst>
              </a:tr>
              <a:tr h="1259928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3254979"/>
                  </a:ext>
                </a:extLst>
              </a:tr>
              <a:tr h="1259928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828872"/>
                  </a:ext>
                </a:extLst>
              </a:tr>
              <a:tr h="1259928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798586"/>
                  </a:ext>
                </a:extLst>
              </a:tr>
              <a:tr h="1259928"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?</a:t>
                      </a:r>
                      <a:endPara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35197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FE3FAE6C-F6CF-4255-B737-B82B3FBA4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26901" r="75209" b="57350"/>
          <a:stretch/>
        </p:blipFill>
        <p:spPr>
          <a:xfrm>
            <a:off x="187321" y="1844824"/>
            <a:ext cx="2150639" cy="11521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F86E5B-B1E9-41B5-8657-155B75539F90}"/>
              </a:ext>
            </a:extLst>
          </p:cNvPr>
          <p:cNvSpPr txBox="1"/>
          <p:nvPr/>
        </p:nvSpPr>
        <p:spPr>
          <a:xfrm>
            <a:off x="4511030" y="2132856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2</a:t>
            </a:r>
            <a:endParaRPr lang="en-US" sz="3200">
              <a:solidFill>
                <a:srgbClr val="00206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019956-6E71-4FD3-A689-0E70B25BCF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" t="45078" r="69417" b="39173"/>
          <a:stretch/>
        </p:blipFill>
        <p:spPr>
          <a:xfrm>
            <a:off x="187321" y="3068960"/>
            <a:ext cx="2721323" cy="11521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887C8F-2D1E-47F7-A969-2ADEE5AEF3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t="62928" r="72196" b="21323"/>
          <a:stretch/>
        </p:blipFill>
        <p:spPr>
          <a:xfrm>
            <a:off x="187321" y="4369068"/>
            <a:ext cx="2505022" cy="1152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DD8CC2-1F7F-457A-8874-9A6E41584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t="81306" r="58813" b="3178"/>
          <a:stretch/>
        </p:blipFill>
        <p:spPr>
          <a:xfrm>
            <a:off x="187321" y="5607411"/>
            <a:ext cx="3891661" cy="11350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AF43F3C-1D5F-4B74-854E-47FF78F752A0}"/>
              </a:ext>
            </a:extLst>
          </p:cNvPr>
          <p:cNvSpPr txBox="1"/>
          <p:nvPr/>
        </p:nvSpPr>
        <p:spPr>
          <a:xfrm>
            <a:off x="5626278" y="212850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3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71477F-D93F-4FED-9A29-C7A3FDC1D245}"/>
              </a:ext>
            </a:extLst>
          </p:cNvPr>
          <p:cNvSpPr txBox="1"/>
          <p:nvPr/>
        </p:nvSpPr>
        <p:spPr>
          <a:xfrm>
            <a:off x="6785726" y="212850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6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2F8044-9B8B-4E59-BBA9-A64EA35E3542}"/>
              </a:ext>
            </a:extLst>
          </p:cNvPr>
          <p:cNvSpPr txBox="1"/>
          <p:nvPr/>
        </p:nvSpPr>
        <p:spPr>
          <a:xfrm>
            <a:off x="7747941" y="212850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236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A6172E-6412-4CEA-9D51-843D4C0794C8}"/>
              </a:ext>
            </a:extLst>
          </p:cNvPr>
          <p:cNvSpPr txBox="1"/>
          <p:nvPr/>
        </p:nvSpPr>
        <p:spPr>
          <a:xfrm>
            <a:off x="8978208" y="1943833"/>
            <a:ext cx="273986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2060"/>
                </a:solidFill>
              </a:rPr>
              <a:t>Hai trăm ba mươi sáu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950EA8-E2B2-4042-82F4-C8A1C63616F7}"/>
              </a:ext>
            </a:extLst>
          </p:cNvPr>
          <p:cNvSpPr txBox="1"/>
          <p:nvPr/>
        </p:nvSpPr>
        <p:spPr>
          <a:xfrm>
            <a:off x="4511030" y="3390173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3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4EC251-1EF2-4097-B665-94983757B78B}"/>
              </a:ext>
            </a:extLst>
          </p:cNvPr>
          <p:cNvSpPr txBox="1"/>
          <p:nvPr/>
        </p:nvSpPr>
        <p:spPr>
          <a:xfrm>
            <a:off x="5626278" y="3376184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8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4368F-19DF-42EB-B357-C5CD2D33C8F4}"/>
              </a:ext>
            </a:extLst>
          </p:cNvPr>
          <p:cNvSpPr txBox="1"/>
          <p:nvPr/>
        </p:nvSpPr>
        <p:spPr>
          <a:xfrm>
            <a:off x="6785726" y="3385817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2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8DE667-0F8E-4F0D-B7B5-91478A7F8836}"/>
              </a:ext>
            </a:extLst>
          </p:cNvPr>
          <p:cNvSpPr txBox="1"/>
          <p:nvPr/>
        </p:nvSpPr>
        <p:spPr>
          <a:xfrm>
            <a:off x="7747941" y="338581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382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62E48-4939-46EC-9128-45390765C9C3}"/>
              </a:ext>
            </a:extLst>
          </p:cNvPr>
          <p:cNvSpPr txBox="1"/>
          <p:nvPr/>
        </p:nvSpPr>
        <p:spPr>
          <a:xfrm>
            <a:off x="8978208" y="3201150"/>
            <a:ext cx="273986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2060"/>
                </a:solidFill>
              </a:rPr>
              <a:t>Ba trăm tám mươi hai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D9B932-02BB-4505-BC14-7C3C3CE11241}"/>
              </a:ext>
            </a:extLst>
          </p:cNvPr>
          <p:cNvSpPr txBox="1"/>
          <p:nvPr/>
        </p:nvSpPr>
        <p:spPr>
          <a:xfrm>
            <a:off x="4509380" y="4662377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4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A69460-10E9-4ADB-A040-8F14A4519C1D}"/>
              </a:ext>
            </a:extLst>
          </p:cNvPr>
          <p:cNvSpPr txBox="1"/>
          <p:nvPr/>
        </p:nvSpPr>
        <p:spPr>
          <a:xfrm>
            <a:off x="5624628" y="4658021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0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1A97D3-603E-456B-959B-30CE61C1FB69}"/>
              </a:ext>
            </a:extLst>
          </p:cNvPr>
          <p:cNvSpPr txBox="1"/>
          <p:nvPr/>
        </p:nvSpPr>
        <p:spPr>
          <a:xfrm>
            <a:off x="6784076" y="4658021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5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04A57B-EEA7-42B9-874B-1EBEB286F305}"/>
              </a:ext>
            </a:extLst>
          </p:cNvPr>
          <p:cNvSpPr txBox="1"/>
          <p:nvPr/>
        </p:nvSpPr>
        <p:spPr>
          <a:xfrm>
            <a:off x="7746291" y="465802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405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9BCC95-9777-4FC4-8648-BCB2E294F127}"/>
              </a:ext>
            </a:extLst>
          </p:cNvPr>
          <p:cNvSpPr txBox="1"/>
          <p:nvPr/>
        </p:nvSpPr>
        <p:spPr>
          <a:xfrm>
            <a:off x="8687494" y="4658021"/>
            <a:ext cx="317158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2060"/>
                </a:solidFill>
              </a:rPr>
              <a:t>Bốn trăm linh năm</a:t>
            </a:r>
            <a:endParaRPr lang="en-US" sz="280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DA99A2-DDE9-4C9B-9B09-9539FBBCD0DF}"/>
              </a:ext>
            </a:extLst>
          </p:cNvPr>
          <p:cNvSpPr txBox="1"/>
          <p:nvPr/>
        </p:nvSpPr>
        <p:spPr>
          <a:xfrm>
            <a:off x="4509380" y="5880910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5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64172A-127F-402A-8A39-C33040548C36}"/>
              </a:ext>
            </a:extLst>
          </p:cNvPr>
          <p:cNvSpPr txBox="1"/>
          <p:nvPr/>
        </p:nvSpPr>
        <p:spPr>
          <a:xfrm>
            <a:off x="5624628" y="5876554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6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94AE58A-68E6-43D6-9DBA-4F3B3767E045}"/>
              </a:ext>
            </a:extLst>
          </p:cNvPr>
          <p:cNvSpPr txBox="1"/>
          <p:nvPr/>
        </p:nvSpPr>
        <p:spPr>
          <a:xfrm>
            <a:off x="6784076" y="5876554"/>
            <a:ext cx="4122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0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F2DB51-FBE0-4E5B-BB46-712F7B754055}"/>
              </a:ext>
            </a:extLst>
          </p:cNvPr>
          <p:cNvSpPr txBox="1"/>
          <p:nvPr/>
        </p:nvSpPr>
        <p:spPr>
          <a:xfrm>
            <a:off x="7746291" y="58765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560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303CCA-396A-49EB-9651-9746AB59833B}"/>
              </a:ext>
            </a:extLst>
          </p:cNvPr>
          <p:cNvSpPr txBox="1"/>
          <p:nvPr/>
        </p:nvSpPr>
        <p:spPr>
          <a:xfrm>
            <a:off x="8976558" y="5691887"/>
            <a:ext cx="273986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2060"/>
                </a:solidFill>
              </a:rPr>
              <a:t>Năm trăm sáu mươi</a:t>
            </a:r>
            <a:endParaRPr lang="en-US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37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1B7377-B1A1-4F7B-89F0-4274891F0562}"/>
              </a:ext>
            </a:extLst>
          </p:cNvPr>
          <p:cNvGrpSpPr/>
          <p:nvPr/>
        </p:nvGrpSpPr>
        <p:grpSpPr>
          <a:xfrm>
            <a:off x="375019" y="188640"/>
            <a:ext cx="4280027" cy="635000"/>
            <a:chOff x="1253941" y="554838"/>
            <a:chExt cx="4280027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1189AC2-8652-460B-B176-B2E48ED4F92C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D2799AC-F480-4CC5-878F-C003F6575D59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EA7FBF3-2DD2-44F2-B9AB-54A069EB6A99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6C2AD4-86B5-495A-86CB-3F5082FCF362}"/>
                </a:ext>
              </a:extLst>
            </p:cNvPr>
            <p:cNvSpPr txBox="1"/>
            <p:nvPr/>
          </p:nvSpPr>
          <p:spPr>
            <a:xfrm>
              <a:off x="1992799" y="578204"/>
              <a:ext cx="35411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Nói </a:t>
              </a:r>
              <a:r>
                <a:rPr lang="vi-VN" sz="3200" b="1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(theo mẫu):</a:t>
              </a:r>
              <a:endParaRPr lang="vi-VN" sz="3200" b="1" dirty="0"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89D941-E502-443A-803C-A42E03781B89}"/>
              </a:ext>
            </a:extLst>
          </p:cNvPr>
          <p:cNvCxnSpPr>
            <a:cxnSpLocks/>
          </p:cNvCxnSpPr>
          <p:nvPr/>
        </p:nvCxnSpPr>
        <p:spPr>
          <a:xfrm>
            <a:off x="1304007" y="683043"/>
            <a:ext cx="3135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60DB71-D55D-4740-80A7-7AB82D919061}"/>
              </a:ext>
            </a:extLst>
          </p:cNvPr>
          <p:cNvSpPr/>
          <p:nvPr/>
        </p:nvSpPr>
        <p:spPr>
          <a:xfrm>
            <a:off x="2134766" y="1181600"/>
            <a:ext cx="7704856" cy="93610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r>
              <a:rPr lang="en-US" sz="3200" b="1">
                <a:solidFill>
                  <a:srgbClr val="002060"/>
                </a:solidFill>
              </a:rPr>
              <a:t>Mẫu: </a:t>
            </a:r>
            <a:r>
              <a:rPr lang="en-US" sz="3200">
                <a:solidFill>
                  <a:srgbClr val="002060"/>
                </a:solidFill>
              </a:rPr>
              <a:t>236 gồm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C93279-8F6F-4F74-AA1D-E4559ED0381D}"/>
              </a:ext>
            </a:extLst>
          </p:cNvPr>
          <p:cNvSpPr txBox="1"/>
          <p:nvPr/>
        </p:nvSpPr>
        <p:spPr>
          <a:xfrm>
            <a:off x="5303118" y="1357264"/>
            <a:ext cx="4370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trăm 3 chục 6 đơn vị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BBF5693-4CD4-449B-9F8D-D78285428948}"/>
              </a:ext>
            </a:extLst>
          </p:cNvPr>
          <p:cNvSpPr/>
          <p:nvPr/>
        </p:nvSpPr>
        <p:spPr>
          <a:xfrm>
            <a:off x="1702718" y="2648964"/>
            <a:ext cx="3600400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363"/>
            <a:r>
              <a:rPr lang="en-US" sz="3200" b="1">
                <a:solidFill>
                  <a:schemeClr val="tx1"/>
                </a:solidFill>
              </a:rPr>
              <a:t>Ví dụ: </a:t>
            </a:r>
            <a:r>
              <a:rPr lang="en-US" sz="3200">
                <a:solidFill>
                  <a:schemeClr val="tx1"/>
                </a:solidFill>
              </a:rPr>
              <a:t>589 gồm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195390-274D-47D3-934C-7CC19231B4C9}"/>
              </a:ext>
            </a:extLst>
          </p:cNvPr>
          <p:cNvSpPr txBox="1"/>
          <p:nvPr/>
        </p:nvSpPr>
        <p:spPr>
          <a:xfrm>
            <a:off x="5109475" y="2844225"/>
            <a:ext cx="437010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5 trăm 8 chục 9 đơn vị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34F7CC-32FC-4F3F-989E-339032EA7F94}"/>
              </a:ext>
            </a:extLst>
          </p:cNvPr>
          <p:cNvSpPr/>
          <p:nvPr/>
        </p:nvSpPr>
        <p:spPr>
          <a:xfrm>
            <a:off x="3286894" y="3717032"/>
            <a:ext cx="20087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/>
                </a:solidFill>
              </a:rPr>
              <a:t>203 gồm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A44EDE-E1AB-447A-9170-61B55303CB5C}"/>
              </a:ext>
            </a:extLst>
          </p:cNvPr>
          <p:cNvSpPr txBox="1"/>
          <p:nvPr/>
        </p:nvSpPr>
        <p:spPr>
          <a:xfrm>
            <a:off x="5102028" y="3912293"/>
            <a:ext cx="437010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 trăm 0 chục 3 đơn vị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B1572AA-B5B2-41FF-AA07-993964C9745B}"/>
              </a:ext>
            </a:extLst>
          </p:cNvPr>
          <p:cNvSpPr/>
          <p:nvPr/>
        </p:nvSpPr>
        <p:spPr>
          <a:xfrm>
            <a:off x="3294341" y="4863135"/>
            <a:ext cx="2008776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/>
                </a:solidFill>
              </a:rPr>
              <a:t>770 gồm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5EE4E9-93AC-4C17-97E3-FC9104313A4F}"/>
              </a:ext>
            </a:extLst>
          </p:cNvPr>
          <p:cNvSpPr txBox="1"/>
          <p:nvPr/>
        </p:nvSpPr>
        <p:spPr>
          <a:xfrm>
            <a:off x="5109475" y="5058396"/>
            <a:ext cx="437010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7 trăm 7 chục 0 đơn vị</a:t>
            </a:r>
          </a:p>
        </p:txBody>
      </p:sp>
    </p:spTree>
    <p:extLst>
      <p:ext uri="{BB962C8B-B14F-4D97-AF65-F5344CB8AC3E}">
        <p14:creationId xmlns:p14="http://schemas.microsoft.com/office/powerpoint/2010/main" val="15106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1B7377-B1A1-4F7B-89F0-4274891F0562}"/>
              </a:ext>
            </a:extLst>
          </p:cNvPr>
          <p:cNvGrpSpPr/>
          <p:nvPr/>
        </p:nvGrpSpPr>
        <p:grpSpPr>
          <a:xfrm>
            <a:off x="375019" y="188640"/>
            <a:ext cx="4280027" cy="635000"/>
            <a:chOff x="1253941" y="554838"/>
            <a:chExt cx="4280027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1189AC2-8652-460B-B176-B2E48ED4F92C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D2799AC-F480-4CC5-878F-C003F6575D59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+mj-lt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+mj-lt"/>
                  <a:cs typeface="Times New Roman" pitchFamily="18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EA7FBF3-2DD2-44F2-B9AB-54A069EB6A99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+mj-lt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6C2AD4-86B5-495A-86CB-3F5082FCF362}"/>
                </a:ext>
              </a:extLst>
            </p:cNvPr>
            <p:cNvSpPr txBox="1"/>
            <p:nvPr/>
          </p:nvSpPr>
          <p:spPr>
            <a:xfrm>
              <a:off x="1992799" y="578204"/>
              <a:ext cx="35411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Nói </a:t>
              </a:r>
              <a:r>
                <a:rPr lang="vi-VN" sz="3200" b="1">
                  <a:solidFill>
                    <a:srgbClr val="002060"/>
                  </a:solidFill>
                  <a:latin typeface="+mj-lt"/>
                  <a:cs typeface="Times New Roman" pitchFamily="18" charset="0"/>
                </a:rPr>
                <a:t>(theo mẫu):</a:t>
              </a:r>
              <a:endParaRPr lang="vi-VN" sz="3200" b="1" dirty="0"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89D941-E502-443A-803C-A42E03781B89}"/>
              </a:ext>
            </a:extLst>
          </p:cNvPr>
          <p:cNvCxnSpPr>
            <a:cxnSpLocks/>
          </p:cNvCxnSpPr>
          <p:nvPr/>
        </p:nvCxnSpPr>
        <p:spPr>
          <a:xfrm>
            <a:off x="1304007" y="683043"/>
            <a:ext cx="3135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CAF35C1-C39E-4B71-851C-36D0DDEE6497}"/>
              </a:ext>
            </a:extLst>
          </p:cNvPr>
          <p:cNvGrpSpPr/>
          <p:nvPr/>
        </p:nvGrpSpPr>
        <p:grpSpPr>
          <a:xfrm>
            <a:off x="2146849" y="1700808"/>
            <a:ext cx="8238153" cy="720080"/>
            <a:chOff x="2146849" y="1700808"/>
            <a:chExt cx="8238153" cy="72008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ACFF2C-6A55-4143-A120-8CD16AA958F0}"/>
                </a:ext>
              </a:extLst>
            </p:cNvPr>
            <p:cNvSpPr txBox="1"/>
            <p:nvPr/>
          </p:nvSpPr>
          <p:spPr>
            <a:xfrm>
              <a:off x="2146849" y="1836113"/>
              <a:ext cx="8238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a) 127 gồm    	   trăm	   chục	   đơn vị.</a:t>
              </a:r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2DA067F5-3201-405A-A396-76040CE29540}"/>
                </a:ext>
              </a:extLst>
            </p:cNvPr>
            <p:cNvSpPr/>
            <p:nvPr/>
          </p:nvSpPr>
          <p:spPr>
            <a:xfrm>
              <a:off x="4511030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8">
              <a:extLst>
                <a:ext uri="{FF2B5EF4-FFF2-40B4-BE49-F238E27FC236}">
                  <a16:creationId xmlns:a16="http://schemas.microsoft.com/office/drawing/2014/main" id="{E4E2FF9C-1232-4FCD-9979-1CB5920AA1DD}"/>
                </a:ext>
              </a:extLst>
            </p:cNvPr>
            <p:cNvSpPr/>
            <p:nvPr/>
          </p:nvSpPr>
          <p:spPr>
            <a:xfrm>
              <a:off x="6383238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8">
              <a:extLst>
                <a:ext uri="{FF2B5EF4-FFF2-40B4-BE49-F238E27FC236}">
                  <a16:creationId xmlns:a16="http://schemas.microsoft.com/office/drawing/2014/main" id="{9D22E3D0-4F30-408B-BDB4-396F46E17DEB}"/>
                </a:ext>
              </a:extLst>
            </p:cNvPr>
            <p:cNvSpPr/>
            <p:nvPr/>
          </p:nvSpPr>
          <p:spPr>
            <a:xfrm>
              <a:off x="8183438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B084A4-5BE9-4BAB-92A9-29DFB87294C8}"/>
              </a:ext>
            </a:extLst>
          </p:cNvPr>
          <p:cNvGrpSpPr/>
          <p:nvPr/>
        </p:nvGrpSpPr>
        <p:grpSpPr>
          <a:xfrm>
            <a:off x="2134766" y="3212976"/>
            <a:ext cx="8238153" cy="720080"/>
            <a:chOff x="2146849" y="1700808"/>
            <a:chExt cx="8238153" cy="7200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8937C4-90E0-4548-81BE-0F3A9C856E78}"/>
                </a:ext>
              </a:extLst>
            </p:cNvPr>
            <p:cNvSpPr txBox="1"/>
            <p:nvPr/>
          </p:nvSpPr>
          <p:spPr>
            <a:xfrm>
              <a:off x="2146849" y="1836113"/>
              <a:ext cx="8238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b) 360 gồm    	   trăm	   chục	   đơn vị.</a:t>
              </a:r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3BF6E5BC-ABB4-4F42-BB44-C20CD1F70562}"/>
                </a:ext>
              </a:extLst>
            </p:cNvPr>
            <p:cNvSpPr/>
            <p:nvPr/>
          </p:nvSpPr>
          <p:spPr>
            <a:xfrm>
              <a:off x="4511030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8">
              <a:extLst>
                <a:ext uri="{FF2B5EF4-FFF2-40B4-BE49-F238E27FC236}">
                  <a16:creationId xmlns:a16="http://schemas.microsoft.com/office/drawing/2014/main" id="{8AC4F1DF-62BD-493F-8DB8-2385A273ABA1}"/>
                </a:ext>
              </a:extLst>
            </p:cNvPr>
            <p:cNvSpPr/>
            <p:nvPr/>
          </p:nvSpPr>
          <p:spPr>
            <a:xfrm>
              <a:off x="6383238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8">
              <a:extLst>
                <a:ext uri="{FF2B5EF4-FFF2-40B4-BE49-F238E27FC236}">
                  <a16:creationId xmlns:a16="http://schemas.microsoft.com/office/drawing/2014/main" id="{3AAE149E-45AD-4308-8774-2B8ABE83C3E0}"/>
                </a:ext>
              </a:extLst>
            </p:cNvPr>
            <p:cNvSpPr/>
            <p:nvPr/>
          </p:nvSpPr>
          <p:spPr>
            <a:xfrm>
              <a:off x="8183438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4BB58E-4518-4469-BFD4-B44BEC12719B}"/>
              </a:ext>
            </a:extLst>
          </p:cNvPr>
          <p:cNvGrpSpPr/>
          <p:nvPr/>
        </p:nvGrpSpPr>
        <p:grpSpPr>
          <a:xfrm>
            <a:off x="2146849" y="4797152"/>
            <a:ext cx="8238153" cy="720080"/>
            <a:chOff x="2146849" y="1700808"/>
            <a:chExt cx="8238153" cy="72008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705EE5A-CDDA-42D9-A3FF-7C770682A224}"/>
                </a:ext>
              </a:extLst>
            </p:cNvPr>
            <p:cNvSpPr txBox="1"/>
            <p:nvPr/>
          </p:nvSpPr>
          <p:spPr>
            <a:xfrm>
              <a:off x="2146849" y="1836113"/>
              <a:ext cx="8238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c) 802 gồm    	   trăm	   chục	   đơn vị.</a:t>
              </a:r>
            </a:p>
          </p:txBody>
        </p:sp>
        <p:sp>
          <p:nvSpPr>
            <p:cNvPr id="28" name="Rounded Rectangle 8">
              <a:extLst>
                <a:ext uri="{FF2B5EF4-FFF2-40B4-BE49-F238E27FC236}">
                  <a16:creationId xmlns:a16="http://schemas.microsoft.com/office/drawing/2014/main" id="{055E3A99-738F-4800-A21A-58AC7C2F7AE4}"/>
                </a:ext>
              </a:extLst>
            </p:cNvPr>
            <p:cNvSpPr/>
            <p:nvPr/>
          </p:nvSpPr>
          <p:spPr>
            <a:xfrm>
              <a:off x="4511030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8">
              <a:extLst>
                <a:ext uri="{FF2B5EF4-FFF2-40B4-BE49-F238E27FC236}">
                  <a16:creationId xmlns:a16="http://schemas.microsoft.com/office/drawing/2014/main" id="{78424253-4C03-411A-BC8E-C1C0674A5CF1}"/>
                </a:ext>
              </a:extLst>
            </p:cNvPr>
            <p:cNvSpPr/>
            <p:nvPr/>
          </p:nvSpPr>
          <p:spPr>
            <a:xfrm>
              <a:off x="6383238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8">
              <a:extLst>
                <a:ext uri="{FF2B5EF4-FFF2-40B4-BE49-F238E27FC236}">
                  <a16:creationId xmlns:a16="http://schemas.microsoft.com/office/drawing/2014/main" id="{EF343C01-AFE3-449B-B8D3-1A0F934FBC16}"/>
                </a:ext>
              </a:extLst>
            </p:cNvPr>
            <p:cNvSpPr/>
            <p:nvPr/>
          </p:nvSpPr>
          <p:spPr>
            <a:xfrm>
              <a:off x="8183438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41BA0923-B317-47A8-98DE-CF3EBDCF3E1C}"/>
              </a:ext>
            </a:extLst>
          </p:cNvPr>
          <p:cNvSpPr/>
          <p:nvPr/>
        </p:nvSpPr>
        <p:spPr>
          <a:xfrm>
            <a:off x="4588018" y="1778820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FDE0D6AB-F0B4-4D0B-A3CB-55B6FECFEE52}"/>
              </a:ext>
            </a:extLst>
          </p:cNvPr>
          <p:cNvSpPr/>
          <p:nvPr/>
        </p:nvSpPr>
        <p:spPr>
          <a:xfrm>
            <a:off x="6472309" y="1738395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59BB2C44-57DB-4ECA-B75F-B0CB41D1F85A}"/>
              </a:ext>
            </a:extLst>
          </p:cNvPr>
          <p:cNvSpPr/>
          <p:nvPr/>
        </p:nvSpPr>
        <p:spPr>
          <a:xfrm>
            <a:off x="8272509" y="1738395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63D4341E-FAFF-4EE0-A411-D4F5A8A06830}"/>
              </a:ext>
            </a:extLst>
          </p:cNvPr>
          <p:cNvSpPr/>
          <p:nvPr/>
        </p:nvSpPr>
        <p:spPr>
          <a:xfrm>
            <a:off x="4588018" y="3293332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2CBE2444-6CF2-471F-9806-9553A3F057D2}"/>
              </a:ext>
            </a:extLst>
          </p:cNvPr>
          <p:cNvSpPr/>
          <p:nvPr/>
        </p:nvSpPr>
        <p:spPr>
          <a:xfrm>
            <a:off x="6472309" y="3252907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D287D5D6-0F40-40F1-B90F-F8747179A0F4}"/>
              </a:ext>
            </a:extLst>
          </p:cNvPr>
          <p:cNvSpPr/>
          <p:nvPr/>
        </p:nvSpPr>
        <p:spPr>
          <a:xfrm>
            <a:off x="8272509" y="3252907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13">
            <a:extLst>
              <a:ext uri="{FF2B5EF4-FFF2-40B4-BE49-F238E27FC236}">
                <a16:creationId xmlns:a16="http://schemas.microsoft.com/office/drawing/2014/main" id="{C05BBB21-983E-4A05-85FF-A82733D0E455}"/>
              </a:ext>
            </a:extLst>
          </p:cNvPr>
          <p:cNvSpPr/>
          <p:nvPr/>
        </p:nvSpPr>
        <p:spPr>
          <a:xfrm>
            <a:off x="4604839" y="4867446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13">
            <a:extLst>
              <a:ext uri="{FF2B5EF4-FFF2-40B4-BE49-F238E27FC236}">
                <a16:creationId xmlns:a16="http://schemas.microsoft.com/office/drawing/2014/main" id="{747E00F0-8AA9-44C7-B371-A1B5189DA2BE}"/>
              </a:ext>
            </a:extLst>
          </p:cNvPr>
          <p:cNvSpPr/>
          <p:nvPr/>
        </p:nvSpPr>
        <p:spPr>
          <a:xfrm>
            <a:off x="6489130" y="4867446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13">
            <a:extLst>
              <a:ext uri="{FF2B5EF4-FFF2-40B4-BE49-F238E27FC236}">
                <a16:creationId xmlns:a16="http://schemas.microsoft.com/office/drawing/2014/main" id="{F8FD616F-A987-4DA2-AE9B-BCAA669B349D}"/>
              </a:ext>
            </a:extLst>
          </p:cNvPr>
          <p:cNvSpPr/>
          <p:nvPr/>
        </p:nvSpPr>
        <p:spPr>
          <a:xfrm>
            <a:off x="8289330" y="4867446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32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6087E2-893C-4BE9-BAF0-B9DADA3C66A1}"/>
              </a:ext>
            </a:extLst>
          </p:cNvPr>
          <p:cNvGrpSpPr/>
          <p:nvPr/>
        </p:nvGrpSpPr>
        <p:grpSpPr>
          <a:xfrm>
            <a:off x="380206" y="266077"/>
            <a:ext cx="11619656" cy="2215991"/>
            <a:chOff x="964563" y="552715"/>
            <a:chExt cx="11677551" cy="235974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4363EA2-DDAC-4C80-9A5A-861A8B764F18}"/>
                </a:ext>
              </a:extLst>
            </p:cNvPr>
            <p:cNvSpPr txBox="1"/>
            <p:nvPr/>
          </p:nvSpPr>
          <p:spPr>
            <a:xfrm>
              <a:off x="1851037" y="552715"/>
              <a:ext cx="10791077" cy="235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chữ đứng trước đáp án đúng:</a:t>
              </a:r>
            </a:p>
            <a:p>
              <a:pPr>
                <a:spcAft>
                  <a:spcPts val="1200"/>
                </a:spcAft>
              </a:pPr>
              <a:r>
                <a:rPr lang="en-US" sz="32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hộ gia đình nuôi 3 trăm con gà, 9 chục con vịt và 8 con ngỗng. Hộ gia đình đó nuôi được tất cả số con gà, vịt, ngỗng là: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5EFE6C-E2B0-440C-9EB9-6852C3FAF99E}"/>
                </a:ext>
              </a:extLst>
            </p:cNvPr>
            <p:cNvGrpSpPr/>
            <p:nvPr/>
          </p:nvGrpSpPr>
          <p:grpSpPr>
            <a:xfrm>
              <a:off x="964563" y="557947"/>
              <a:ext cx="742101" cy="758470"/>
              <a:chOff x="1568019" y="971728"/>
              <a:chExt cx="623614" cy="681286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FE47363-9FBE-466D-B8E7-53DB8E7AEB69}"/>
                  </a:ext>
                </a:extLst>
              </p:cNvPr>
              <p:cNvSpPr/>
              <p:nvPr/>
            </p:nvSpPr>
            <p:spPr>
              <a:xfrm>
                <a:off x="1696724" y="1105109"/>
                <a:ext cx="373586" cy="424808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vi-VN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21655D3-B85F-4FE9-81B7-75DA78AE8349}"/>
                  </a:ext>
                </a:extLst>
              </p:cNvPr>
              <p:cNvSpPr/>
              <p:nvPr/>
            </p:nvSpPr>
            <p:spPr>
              <a:xfrm>
                <a:off x="1568019" y="971728"/>
                <a:ext cx="623614" cy="681286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2EF053-F4CF-4373-8CB9-B20D7E4C72B4}"/>
              </a:ext>
            </a:extLst>
          </p:cNvPr>
          <p:cNvCxnSpPr>
            <a:cxnSpLocks/>
          </p:cNvCxnSpPr>
          <p:nvPr/>
        </p:nvCxnSpPr>
        <p:spPr>
          <a:xfrm>
            <a:off x="1262285" y="762794"/>
            <a:ext cx="71371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41562B9-5BA7-4BDB-B136-9A540A569E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5" t="40226" r="1564" b="4663"/>
          <a:stretch/>
        </p:blipFill>
        <p:spPr>
          <a:xfrm>
            <a:off x="4843037" y="2935773"/>
            <a:ext cx="7190119" cy="28803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67BCFB-38F4-4E54-BCEF-2B02F4D35ABD}"/>
              </a:ext>
            </a:extLst>
          </p:cNvPr>
          <p:cNvSpPr txBox="1"/>
          <p:nvPr/>
        </p:nvSpPr>
        <p:spPr>
          <a:xfrm flipH="1">
            <a:off x="1774726" y="3135510"/>
            <a:ext cx="172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A.  389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DA74A4-D203-492F-9C6B-4B9BED50796C}"/>
              </a:ext>
            </a:extLst>
          </p:cNvPr>
          <p:cNvSpPr txBox="1"/>
          <p:nvPr/>
        </p:nvSpPr>
        <p:spPr>
          <a:xfrm flipH="1">
            <a:off x="1774726" y="3933056"/>
            <a:ext cx="172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B.  398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B6BAEB-6544-4298-933B-3A0EA9048D6B}"/>
              </a:ext>
            </a:extLst>
          </p:cNvPr>
          <p:cNvSpPr txBox="1"/>
          <p:nvPr/>
        </p:nvSpPr>
        <p:spPr>
          <a:xfrm flipH="1">
            <a:off x="1774725" y="4730602"/>
            <a:ext cx="1727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C.  938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1AA120-7662-49DA-92D2-4B5B7BBA89D2}"/>
              </a:ext>
            </a:extLst>
          </p:cNvPr>
          <p:cNvSpPr/>
          <p:nvPr/>
        </p:nvSpPr>
        <p:spPr>
          <a:xfrm>
            <a:off x="1666575" y="3861048"/>
            <a:ext cx="684215" cy="691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77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702F45-C200-4FF5-AC57-E2F2CF326B2C}"/>
              </a:ext>
            </a:extLst>
          </p:cNvPr>
          <p:cNvSpPr txBox="1"/>
          <p:nvPr/>
        </p:nvSpPr>
        <p:spPr>
          <a:xfrm>
            <a:off x="3574926" y="620688"/>
            <a:ext cx="8197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+mj-lt"/>
                <a:cs typeface="Times New Roman" pitchFamily="18" charset="0"/>
              </a:rPr>
              <a:t>Điền số thích hợp vào ô trống và đọc tên số đó.</a:t>
            </a:r>
            <a:endParaRPr lang="vi-VN" sz="2800" dirty="0">
              <a:latin typeface="+mj-lt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AED618-D198-4454-A04C-4442349D84FA}"/>
              </a:ext>
            </a:extLst>
          </p:cNvPr>
          <p:cNvGrpSpPr/>
          <p:nvPr/>
        </p:nvGrpSpPr>
        <p:grpSpPr>
          <a:xfrm>
            <a:off x="17934" y="-387424"/>
            <a:ext cx="3439740" cy="2016224"/>
            <a:chOff x="17934" y="-387424"/>
            <a:chExt cx="3439740" cy="20162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75D05B-CD8A-417C-B127-385004B8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4" y="-387424"/>
              <a:ext cx="3439740" cy="201622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0439EFA-65C6-4811-9293-BAB45C9BF443}"/>
                </a:ext>
              </a:extLst>
            </p:cNvPr>
            <p:cNvSpPr/>
            <p:nvPr/>
          </p:nvSpPr>
          <p:spPr>
            <a:xfrm>
              <a:off x="418393" y="591614"/>
              <a:ext cx="263882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3200" b="1" cap="all" spc="0">
                  <a:ln w="9000" cmpd="sng">
                    <a:noFill/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Củng cố</a:t>
              </a:r>
              <a:endParaRPr lang="en-US" sz="3200" b="1" cap="all" spc="0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E30EBA-A1F6-4A17-B7D1-D074A89114B3}"/>
              </a:ext>
            </a:extLst>
          </p:cNvPr>
          <p:cNvGrpSpPr/>
          <p:nvPr/>
        </p:nvGrpSpPr>
        <p:grpSpPr>
          <a:xfrm>
            <a:off x="2206774" y="2225250"/>
            <a:ext cx="8238153" cy="720080"/>
            <a:chOff x="2146849" y="1700808"/>
            <a:chExt cx="8238153" cy="7200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AA156F-1890-4065-921A-D903573D02DA}"/>
                </a:ext>
              </a:extLst>
            </p:cNvPr>
            <p:cNvSpPr txBox="1"/>
            <p:nvPr/>
          </p:nvSpPr>
          <p:spPr>
            <a:xfrm>
              <a:off x="2146849" y="1836113"/>
              <a:ext cx="8238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a) 999 gồm    	   trăm	   chục	   đơn vị.</a:t>
              </a:r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30669F0E-3B12-4334-B3A3-21B2B1E927FD}"/>
                </a:ext>
              </a:extLst>
            </p:cNvPr>
            <p:cNvSpPr/>
            <p:nvPr/>
          </p:nvSpPr>
          <p:spPr>
            <a:xfrm>
              <a:off x="4511030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18F87B17-B0B0-404B-A3DB-8F2BD3D3FE72}"/>
                </a:ext>
              </a:extLst>
            </p:cNvPr>
            <p:cNvSpPr/>
            <p:nvPr/>
          </p:nvSpPr>
          <p:spPr>
            <a:xfrm>
              <a:off x="6383238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088CA985-4A63-4D4E-B453-4C9FD1FE695F}"/>
                </a:ext>
              </a:extLst>
            </p:cNvPr>
            <p:cNvSpPr/>
            <p:nvPr/>
          </p:nvSpPr>
          <p:spPr>
            <a:xfrm>
              <a:off x="8183438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6FF43E-3ADD-4244-8DB6-4176A8842C59}"/>
              </a:ext>
            </a:extLst>
          </p:cNvPr>
          <p:cNvGrpSpPr/>
          <p:nvPr/>
        </p:nvGrpSpPr>
        <p:grpSpPr>
          <a:xfrm>
            <a:off x="2194691" y="3737418"/>
            <a:ext cx="8238153" cy="720080"/>
            <a:chOff x="2146849" y="1700808"/>
            <a:chExt cx="8238153" cy="72008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A55664-F7B6-4CA8-95A2-042ACA1D5DFC}"/>
                </a:ext>
              </a:extLst>
            </p:cNvPr>
            <p:cNvSpPr txBox="1"/>
            <p:nvPr/>
          </p:nvSpPr>
          <p:spPr>
            <a:xfrm>
              <a:off x="2146849" y="1836113"/>
              <a:ext cx="8238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b) 340 gồm    	   trăm	   chục	   đơn vị.</a:t>
              </a:r>
            </a:p>
          </p:txBody>
        </p:sp>
        <p:sp>
          <p:nvSpPr>
            <p:cNvPr id="19" name="Rounded Rectangle 8">
              <a:extLst>
                <a:ext uri="{FF2B5EF4-FFF2-40B4-BE49-F238E27FC236}">
                  <a16:creationId xmlns:a16="http://schemas.microsoft.com/office/drawing/2014/main" id="{C9AC2E02-AE9D-4B42-81A9-6646896DBC00}"/>
                </a:ext>
              </a:extLst>
            </p:cNvPr>
            <p:cNvSpPr/>
            <p:nvPr/>
          </p:nvSpPr>
          <p:spPr>
            <a:xfrm>
              <a:off x="4511030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B815ABB4-4D30-4E7A-BAE8-C9D8039A2713}"/>
                </a:ext>
              </a:extLst>
            </p:cNvPr>
            <p:cNvSpPr/>
            <p:nvPr/>
          </p:nvSpPr>
          <p:spPr>
            <a:xfrm>
              <a:off x="6383238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8">
              <a:extLst>
                <a:ext uri="{FF2B5EF4-FFF2-40B4-BE49-F238E27FC236}">
                  <a16:creationId xmlns:a16="http://schemas.microsoft.com/office/drawing/2014/main" id="{42C59499-623A-4914-A75F-E1610B8C0158}"/>
                </a:ext>
              </a:extLst>
            </p:cNvPr>
            <p:cNvSpPr/>
            <p:nvPr/>
          </p:nvSpPr>
          <p:spPr>
            <a:xfrm>
              <a:off x="8183438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D341CC-16C3-49E6-9C8E-792F5AA5065A}"/>
              </a:ext>
            </a:extLst>
          </p:cNvPr>
          <p:cNvGrpSpPr/>
          <p:nvPr/>
        </p:nvGrpSpPr>
        <p:grpSpPr>
          <a:xfrm>
            <a:off x="2206774" y="5321594"/>
            <a:ext cx="8238153" cy="720080"/>
            <a:chOff x="2146849" y="1700808"/>
            <a:chExt cx="8238153" cy="7200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5FDBC3-64C1-4603-9D7F-F497628F6C7C}"/>
                </a:ext>
              </a:extLst>
            </p:cNvPr>
            <p:cNvSpPr txBox="1"/>
            <p:nvPr/>
          </p:nvSpPr>
          <p:spPr>
            <a:xfrm>
              <a:off x="2146849" y="1836113"/>
              <a:ext cx="82381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/>
                <a:t>c) 409 gồm    	   trăm	   chục	   đơn vị.</a:t>
              </a:r>
            </a:p>
          </p:txBody>
        </p:sp>
        <p:sp>
          <p:nvSpPr>
            <p:cNvPr id="24" name="Rounded Rectangle 8">
              <a:extLst>
                <a:ext uri="{FF2B5EF4-FFF2-40B4-BE49-F238E27FC236}">
                  <a16:creationId xmlns:a16="http://schemas.microsoft.com/office/drawing/2014/main" id="{F540963A-CF4E-4D74-95F8-8F009954FBE4}"/>
                </a:ext>
              </a:extLst>
            </p:cNvPr>
            <p:cNvSpPr/>
            <p:nvPr/>
          </p:nvSpPr>
          <p:spPr>
            <a:xfrm>
              <a:off x="4511030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8">
              <a:extLst>
                <a:ext uri="{FF2B5EF4-FFF2-40B4-BE49-F238E27FC236}">
                  <a16:creationId xmlns:a16="http://schemas.microsoft.com/office/drawing/2014/main" id="{D53278CB-B949-43DC-AB39-5832B2AF39B8}"/>
                </a:ext>
              </a:extLst>
            </p:cNvPr>
            <p:cNvSpPr/>
            <p:nvPr/>
          </p:nvSpPr>
          <p:spPr>
            <a:xfrm>
              <a:off x="6383238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0206B06F-8982-4C89-AD50-B5CFF82A5778}"/>
                </a:ext>
              </a:extLst>
            </p:cNvPr>
            <p:cNvSpPr/>
            <p:nvPr/>
          </p:nvSpPr>
          <p:spPr>
            <a:xfrm>
              <a:off x="8183438" y="1700808"/>
              <a:ext cx="720080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DB5CB867-2A21-4630-80B5-297441FEFBEA}"/>
              </a:ext>
            </a:extLst>
          </p:cNvPr>
          <p:cNvSpPr/>
          <p:nvPr/>
        </p:nvSpPr>
        <p:spPr>
          <a:xfrm>
            <a:off x="4647943" y="2303262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13">
            <a:extLst>
              <a:ext uri="{FF2B5EF4-FFF2-40B4-BE49-F238E27FC236}">
                <a16:creationId xmlns:a16="http://schemas.microsoft.com/office/drawing/2014/main" id="{E96DE18D-65D5-49D6-83D1-4C65487C8352}"/>
              </a:ext>
            </a:extLst>
          </p:cNvPr>
          <p:cNvSpPr/>
          <p:nvPr/>
        </p:nvSpPr>
        <p:spPr>
          <a:xfrm>
            <a:off x="6532234" y="2262837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13">
            <a:extLst>
              <a:ext uri="{FF2B5EF4-FFF2-40B4-BE49-F238E27FC236}">
                <a16:creationId xmlns:a16="http://schemas.microsoft.com/office/drawing/2014/main" id="{4B7418BA-83A8-4527-8108-8C76ED55ED61}"/>
              </a:ext>
            </a:extLst>
          </p:cNvPr>
          <p:cNvSpPr/>
          <p:nvPr/>
        </p:nvSpPr>
        <p:spPr>
          <a:xfrm>
            <a:off x="8332434" y="2262837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ounded Rectangle 13">
            <a:extLst>
              <a:ext uri="{FF2B5EF4-FFF2-40B4-BE49-F238E27FC236}">
                <a16:creationId xmlns:a16="http://schemas.microsoft.com/office/drawing/2014/main" id="{B4FBF49C-048A-479B-82CD-839718B75845}"/>
              </a:ext>
            </a:extLst>
          </p:cNvPr>
          <p:cNvSpPr/>
          <p:nvPr/>
        </p:nvSpPr>
        <p:spPr>
          <a:xfrm>
            <a:off x="4647943" y="3817774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1B4E78BD-EA69-48F8-939C-4A6091E86F4D}"/>
              </a:ext>
            </a:extLst>
          </p:cNvPr>
          <p:cNvSpPr/>
          <p:nvPr/>
        </p:nvSpPr>
        <p:spPr>
          <a:xfrm>
            <a:off x="6532234" y="3777349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F687C94E-EAC6-42BA-B2A8-2291984B448D}"/>
              </a:ext>
            </a:extLst>
          </p:cNvPr>
          <p:cNvSpPr/>
          <p:nvPr/>
        </p:nvSpPr>
        <p:spPr>
          <a:xfrm>
            <a:off x="8332434" y="3777349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13">
            <a:extLst>
              <a:ext uri="{FF2B5EF4-FFF2-40B4-BE49-F238E27FC236}">
                <a16:creationId xmlns:a16="http://schemas.microsoft.com/office/drawing/2014/main" id="{E195C691-2C30-4BE4-B9DE-80F4B3ED63E8}"/>
              </a:ext>
            </a:extLst>
          </p:cNvPr>
          <p:cNvSpPr/>
          <p:nvPr/>
        </p:nvSpPr>
        <p:spPr>
          <a:xfrm>
            <a:off x="4664764" y="5391888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28D1037B-1C03-448E-8B08-24C768E3F261}"/>
              </a:ext>
            </a:extLst>
          </p:cNvPr>
          <p:cNvSpPr/>
          <p:nvPr/>
        </p:nvSpPr>
        <p:spPr>
          <a:xfrm>
            <a:off x="6549055" y="5391888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13">
            <a:extLst>
              <a:ext uri="{FF2B5EF4-FFF2-40B4-BE49-F238E27FC236}">
                <a16:creationId xmlns:a16="http://schemas.microsoft.com/office/drawing/2014/main" id="{443F0DB2-CD6C-4C0D-BD56-4FEEFC4EB01B}"/>
              </a:ext>
            </a:extLst>
          </p:cNvPr>
          <p:cNvSpPr/>
          <p:nvPr/>
        </p:nvSpPr>
        <p:spPr>
          <a:xfrm>
            <a:off x="8349255" y="5391888"/>
            <a:ext cx="541937" cy="549980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9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2998" y="188640"/>
            <a:ext cx="76073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Times New Roman" pitchFamily="18" charset="0"/>
              </a:rPr>
              <a:t>DẶN DÒ</a:t>
            </a:r>
            <a:endParaRPr lang="en-US" sz="4800" b="1" cap="none" spc="0" dirty="0">
              <a:ln w="31550" cmpd="sng">
                <a:noFill/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1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Arrow 12">
            <a:hlinkClick r:id="rId7" action="ppaction://hlinksldjump"/>
          </p:cNvPr>
          <p:cNvSpPr/>
          <p:nvPr/>
        </p:nvSpPr>
        <p:spPr>
          <a:xfrm>
            <a:off x="260119" y="265008"/>
            <a:ext cx="1005821" cy="792088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72">
            <a:extLst>
              <a:ext uri="{FF2B5EF4-FFF2-40B4-BE49-F238E27FC236}">
                <a16:creationId xmlns:a16="http://schemas.microsoft.com/office/drawing/2014/main" id="{4FE215C8-99E9-40FC-B277-61E3EE1833B1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">
            <a:extLst>
              <a:ext uri="{FF2B5EF4-FFF2-40B4-BE49-F238E27FC236}">
                <a16:creationId xmlns:a16="http://schemas.microsoft.com/office/drawing/2014/main" id="{5E592C34-01FF-451B-A9B0-40C8E8E8A05D}"/>
              </a:ext>
            </a:extLst>
          </p:cNvPr>
          <p:cNvSpPr/>
          <p:nvPr/>
        </p:nvSpPr>
        <p:spPr>
          <a:xfrm>
            <a:off x="2113120" y="3361283"/>
            <a:ext cx="3478030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242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2D7CB6C7-1550-4B47-A652-17E5C7A76315}"/>
              </a:ext>
            </a:extLst>
          </p:cNvPr>
          <p:cNvSpPr/>
          <p:nvPr/>
        </p:nvSpPr>
        <p:spPr>
          <a:xfrm>
            <a:off x="2113120" y="4789616"/>
            <a:ext cx="3515788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422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">
            <a:extLst>
              <a:ext uri="{FF2B5EF4-FFF2-40B4-BE49-F238E27FC236}">
                <a16:creationId xmlns:a16="http://schemas.microsoft.com/office/drawing/2014/main" id="{1407633C-B856-4B39-8231-29908FEC24BF}"/>
              </a:ext>
            </a:extLst>
          </p:cNvPr>
          <p:cNvSpPr/>
          <p:nvPr/>
        </p:nvSpPr>
        <p:spPr>
          <a:xfrm>
            <a:off x="7120726" y="3323577"/>
            <a:ext cx="3464726" cy="100633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224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D">
            <a:extLst>
              <a:ext uri="{FF2B5EF4-FFF2-40B4-BE49-F238E27FC236}">
                <a16:creationId xmlns:a16="http://schemas.microsoft.com/office/drawing/2014/main" id="{D4C45C31-6398-4B22-A13D-6D4396DD1F49}"/>
              </a:ext>
            </a:extLst>
          </p:cNvPr>
          <p:cNvSpPr/>
          <p:nvPr/>
        </p:nvSpPr>
        <p:spPr>
          <a:xfrm>
            <a:off x="7109789" y="4836301"/>
            <a:ext cx="3554086" cy="100894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244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E01D58-C4BA-4B7C-8D37-A5A2AC7969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4891190" y="3583666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DB4662-6452-4CBA-9EEF-C7C7DC0A99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963915" y="3536207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AD3826-F051-45C3-AF78-7BD7917D42E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928949" y="5038535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8402965-102B-472F-8923-11FE1CC9906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885492" y="5021378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8B4792F-345C-4698-AB9D-0D2646C161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24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0A2FA48-5092-466C-98F6-22675EDAAE8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25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A757D02-5728-44CF-B0EC-255D3DE4DD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pic>
        <p:nvPicPr>
          <p:cNvPr id="26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C269B84-5219-4A85-A65C-BBB61210C9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084538" y="-327030"/>
            <a:ext cx="609600" cy="609600"/>
          </a:xfrm>
          <a:prstGeom prst="rect">
            <a:avLst/>
          </a:prstGeom>
        </p:spPr>
      </p:pic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ABC5AA20-F996-434F-A8F9-685C48FCE65F}"/>
              </a:ext>
            </a:extLst>
          </p:cNvPr>
          <p:cNvSpPr/>
          <p:nvPr/>
        </p:nvSpPr>
        <p:spPr>
          <a:xfrm>
            <a:off x="1993322" y="409192"/>
            <a:ext cx="8532964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số tương ứng với cách đọc sau: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“Hai trăm bốn mươi hai”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 Arrow 12">
            <a:hlinkClick r:id="rId7" action="ppaction://hlinksldjump"/>
            <a:extLst>
              <a:ext uri="{FF2B5EF4-FFF2-40B4-BE49-F238E27FC236}">
                <a16:creationId xmlns:a16="http://schemas.microsoft.com/office/drawing/2014/main" id="{64584471-3D27-40F6-92B4-5E7EAB99C7AF}"/>
              </a:ext>
            </a:extLst>
          </p:cNvPr>
          <p:cNvSpPr/>
          <p:nvPr/>
        </p:nvSpPr>
        <p:spPr>
          <a:xfrm>
            <a:off x="260119" y="265008"/>
            <a:ext cx="1005821" cy="792088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72">
            <a:extLst>
              <a:ext uri="{FF2B5EF4-FFF2-40B4-BE49-F238E27FC236}">
                <a16:creationId xmlns:a16="http://schemas.microsoft.com/office/drawing/2014/main" id="{EEC2FE59-CD45-4BF0-B6A0-2E4BD2C01DEF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D6D909E9-D0C6-47EF-A611-72628CA3A58E}"/>
              </a:ext>
            </a:extLst>
          </p:cNvPr>
          <p:cNvSpPr/>
          <p:nvPr/>
        </p:nvSpPr>
        <p:spPr>
          <a:xfrm>
            <a:off x="7146634" y="4789616"/>
            <a:ext cx="3478030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960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D4AB5A9A-986D-40D8-A746-8D22C7F726B3}"/>
              </a:ext>
            </a:extLst>
          </p:cNvPr>
          <p:cNvSpPr/>
          <p:nvPr/>
        </p:nvSpPr>
        <p:spPr>
          <a:xfrm>
            <a:off x="2113120" y="4789616"/>
            <a:ext cx="3515788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609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86C8F73A-6C55-46CA-882B-BD91E150E78F}"/>
              </a:ext>
            </a:extLst>
          </p:cNvPr>
          <p:cNvSpPr/>
          <p:nvPr/>
        </p:nvSpPr>
        <p:spPr>
          <a:xfrm>
            <a:off x="7120726" y="3323577"/>
            <a:ext cx="3464726" cy="100633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690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">
            <a:extLst>
              <a:ext uri="{FF2B5EF4-FFF2-40B4-BE49-F238E27FC236}">
                <a16:creationId xmlns:a16="http://schemas.microsoft.com/office/drawing/2014/main" id="{15D2F542-4EB8-4ADA-9D26-FBD5015EAD31}"/>
              </a:ext>
            </a:extLst>
          </p:cNvPr>
          <p:cNvSpPr/>
          <p:nvPr/>
        </p:nvSpPr>
        <p:spPr>
          <a:xfrm>
            <a:off x="2145046" y="3227225"/>
            <a:ext cx="3554086" cy="1008942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906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18A7DE-A64F-49D1-A68C-23D3ACAC8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924704" y="5011999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610112-2236-4B31-8DE3-E32E772C713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963915" y="3536207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02FE62-5CDE-4CF3-9D39-C47BFB888D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928949" y="5038535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3BAFFD-D5AA-4F94-9EC7-2A0B4FA444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4920749" y="3412302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ABB7D2B-4374-4894-8BDF-18370F926E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536A13E-B29A-4DB7-AA03-355538B69E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B46629A-7689-4DF6-94EB-F40ACE1695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0CE2C75-4612-4312-A6EE-F3D3ED4ECA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084538" y="-327030"/>
            <a:ext cx="609600" cy="609600"/>
          </a:xfrm>
          <a:prstGeom prst="rect">
            <a:avLst/>
          </a:prstGeom>
        </p:spPr>
      </p:pic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1FC6C13C-38E8-49E1-9D99-98FD06707343}"/>
              </a:ext>
            </a:extLst>
          </p:cNvPr>
          <p:cNvSpPr/>
          <p:nvPr/>
        </p:nvSpPr>
        <p:spPr>
          <a:xfrm>
            <a:off x="1993322" y="409192"/>
            <a:ext cx="8532964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số tương ứng với cách đọc sau: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“Chín trăm sáu mươi”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3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4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815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 Arrow 12">
            <a:hlinkClick r:id="rId7" action="ppaction://hlinksldjump"/>
            <a:extLst>
              <a:ext uri="{FF2B5EF4-FFF2-40B4-BE49-F238E27FC236}">
                <a16:creationId xmlns:a16="http://schemas.microsoft.com/office/drawing/2014/main" id="{506988A4-F892-4C33-A576-F3036B1DD860}"/>
              </a:ext>
            </a:extLst>
          </p:cNvPr>
          <p:cNvSpPr/>
          <p:nvPr/>
        </p:nvSpPr>
        <p:spPr>
          <a:xfrm>
            <a:off x="260119" y="265008"/>
            <a:ext cx="1005821" cy="792088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72">
            <a:extLst>
              <a:ext uri="{FF2B5EF4-FFF2-40B4-BE49-F238E27FC236}">
                <a16:creationId xmlns:a16="http://schemas.microsoft.com/office/drawing/2014/main" id="{1FF9EB87-0302-4C79-BBCE-FC65B5A8E446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F6999889-7169-4862-A6C9-BE4C7D1BC777}"/>
              </a:ext>
            </a:extLst>
          </p:cNvPr>
          <p:cNvSpPr/>
          <p:nvPr/>
        </p:nvSpPr>
        <p:spPr>
          <a:xfrm>
            <a:off x="3328534" y="2745958"/>
            <a:ext cx="6574374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Năm trăm sáu mươi </a:t>
            </a:r>
            <a:r>
              <a:rPr lang="en-US" sz="32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72137964-2C0C-4DEF-AC38-62550E8240D3}"/>
              </a:ext>
            </a:extLst>
          </p:cNvPr>
          <p:cNvSpPr/>
          <p:nvPr/>
        </p:nvSpPr>
        <p:spPr>
          <a:xfrm>
            <a:off x="3330621" y="5218547"/>
            <a:ext cx="6645746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Năm trăm linh sáu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CA36D770-1E26-4C3B-9FE2-313E2BFE2A36}"/>
              </a:ext>
            </a:extLst>
          </p:cNvPr>
          <p:cNvSpPr/>
          <p:nvPr/>
        </p:nvSpPr>
        <p:spPr>
          <a:xfrm>
            <a:off x="3353682" y="4052042"/>
            <a:ext cx="6549226" cy="100633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Năm trăm bốn mươi sáu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F8B915-66C7-4CA6-B426-6101762014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286555" y="2833173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70C942-7EAE-49D0-825C-3B9922B3214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221841" y="4240549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190387-1C8E-4A46-80D8-57970D58C31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202948" y="5457883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EF43CFA-6D7F-48B5-927D-CFD425FDE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4A4AC14-5DBE-449E-9216-FD44F24C0E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CC46328-DE18-45E5-82A5-67151FCBE7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7339F1E0-55C5-4129-874C-94E69EACB830}"/>
              </a:ext>
            </a:extLst>
          </p:cNvPr>
          <p:cNvSpPr/>
          <p:nvPr/>
        </p:nvSpPr>
        <p:spPr>
          <a:xfrm>
            <a:off x="1993322" y="409192"/>
            <a:ext cx="8532964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cách đọc tương ứng với số </a:t>
            </a:r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564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3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4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 Arrow 12">
            <a:hlinkClick r:id="rId7" action="ppaction://hlinksldjump"/>
            <a:extLst>
              <a:ext uri="{FF2B5EF4-FFF2-40B4-BE49-F238E27FC236}">
                <a16:creationId xmlns:a16="http://schemas.microsoft.com/office/drawing/2014/main" id="{ED74E198-732E-4EC6-B51A-75885EE798D2}"/>
              </a:ext>
            </a:extLst>
          </p:cNvPr>
          <p:cNvSpPr/>
          <p:nvPr/>
        </p:nvSpPr>
        <p:spPr>
          <a:xfrm>
            <a:off x="260119" y="265008"/>
            <a:ext cx="1005821" cy="792088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72">
            <a:extLst>
              <a:ext uri="{FF2B5EF4-FFF2-40B4-BE49-F238E27FC236}">
                <a16:creationId xmlns:a16="http://schemas.microsoft.com/office/drawing/2014/main" id="{ABECF2D8-AE11-46FF-8CBB-581E577656EF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5368D529-94AA-44C3-B30B-FFB09B0C0884}"/>
              </a:ext>
            </a:extLst>
          </p:cNvPr>
          <p:cNvSpPr/>
          <p:nvPr/>
        </p:nvSpPr>
        <p:spPr>
          <a:xfrm>
            <a:off x="3318386" y="5260744"/>
            <a:ext cx="6574374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Hai trăm chín mươi chín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088C2D26-A5C2-45C0-ADBD-9B099BE28E60}"/>
              </a:ext>
            </a:extLst>
          </p:cNvPr>
          <p:cNvSpPr/>
          <p:nvPr/>
        </p:nvSpPr>
        <p:spPr>
          <a:xfrm>
            <a:off x="3249343" y="2705296"/>
            <a:ext cx="6645746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Hai trăm lẻ chín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">
            <a:extLst>
              <a:ext uri="{FF2B5EF4-FFF2-40B4-BE49-F238E27FC236}">
                <a16:creationId xmlns:a16="http://schemas.microsoft.com/office/drawing/2014/main" id="{40948962-E552-4B80-9372-B9B42FEB641C}"/>
              </a:ext>
            </a:extLst>
          </p:cNvPr>
          <p:cNvSpPr/>
          <p:nvPr/>
        </p:nvSpPr>
        <p:spPr>
          <a:xfrm>
            <a:off x="3353682" y="4052042"/>
            <a:ext cx="6549226" cy="1006336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Hai trăm chín mươi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945E37-9D36-4A11-A336-9D74152D84A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7037" r="48518" b="44074"/>
          <a:stretch/>
        </p:blipFill>
        <p:spPr>
          <a:xfrm>
            <a:off x="9276407" y="5347959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0A759B-6FA9-4B92-885B-A9F163EF69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221841" y="4240549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A7C26C-F82F-42FB-89A3-6B43D9A95B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18" t="45339" r="1993" b="5772"/>
          <a:stretch/>
        </p:blipFill>
        <p:spPr>
          <a:xfrm>
            <a:off x="9121670" y="2944632"/>
            <a:ext cx="699960" cy="6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C4B5277B-0BFB-41A1-AC2A-0D1109F88C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47CD979-9AE4-49EB-9C6F-178DA823DE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20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91C1671-5201-4FEE-A48D-55AD60535C0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2872DE5D-C6BA-49CD-BB54-5313267E9A0E}"/>
              </a:ext>
            </a:extLst>
          </p:cNvPr>
          <p:cNvSpPr/>
          <p:nvPr/>
        </p:nvSpPr>
        <p:spPr>
          <a:xfrm>
            <a:off x="1993322" y="409192"/>
            <a:ext cx="8532964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 cách đọc tương ứng với số </a:t>
            </a:r>
            <a:r>
              <a:rPr lang="en-US" sz="4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299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4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5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 Arrow 12">
            <a:hlinkClick r:id="rId7" action="ppaction://hlinksldjump"/>
            <a:extLst>
              <a:ext uri="{FF2B5EF4-FFF2-40B4-BE49-F238E27FC236}">
                <a16:creationId xmlns:a16="http://schemas.microsoft.com/office/drawing/2014/main" id="{451F1A63-9CA5-4C51-952B-79A98F30F9C5}"/>
              </a:ext>
            </a:extLst>
          </p:cNvPr>
          <p:cNvSpPr/>
          <p:nvPr/>
        </p:nvSpPr>
        <p:spPr>
          <a:xfrm>
            <a:off x="260119" y="265008"/>
            <a:ext cx="1005821" cy="792088"/>
          </a:xfrm>
          <a:prstGeom prst="lef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72">
            <a:extLst>
              <a:ext uri="{FF2B5EF4-FFF2-40B4-BE49-F238E27FC236}">
                <a16:creationId xmlns:a16="http://schemas.microsoft.com/office/drawing/2014/main" id="{963B0CAD-F5E8-49CF-B4CC-E674E64D49C0}"/>
              </a:ext>
            </a:extLst>
          </p:cNvPr>
          <p:cNvSpPr/>
          <p:nvPr/>
        </p:nvSpPr>
        <p:spPr>
          <a:xfrm>
            <a:off x="2047279" y="260648"/>
            <a:ext cx="8479007" cy="3580396"/>
          </a:xfr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3B7B6150-C8E4-477C-9A72-DB7108F69C1A}"/>
              </a:ext>
            </a:extLst>
          </p:cNvPr>
          <p:cNvSpPr/>
          <p:nvPr/>
        </p:nvSpPr>
        <p:spPr>
          <a:xfrm>
            <a:off x="3214886" y="3645024"/>
            <a:ext cx="6574374" cy="1046248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1" tIns="60943" rIns="121861" bIns="60943" rtlCol="0" anchor="ctr"/>
          <a:lstStyle/>
          <a:p>
            <a:pPr algn="ctr">
              <a:defRPr/>
            </a:pP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 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 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mươi </a:t>
            </a:r>
            <a:r>
              <a:rPr lang="vi-VN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F2EBD358-47C3-4D4B-88FB-858E6A274D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160102" y="-2331640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B678CC2-73CA-48A1-9466-66FEA85972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779738" y="-632624"/>
            <a:ext cx="609600" cy="609600"/>
          </a:xfrm>
          <a:prstGeom prst="rect">
            <a:avLst/>
          </a:prstGeom>
        </p:spPr>
      </p:pic>
      <p:pic>
        <p:nvPicPr>
          <p:cNvPr id="20" name="Am-thanh-tra-loi-sai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E6CC69E-B1BC-46D9-B675-8ACBDFB9996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932138" y="-479430"/>
            <a:ext cx="609600" cy="609600"/>
          </a:xfrm>
          <a:prstGeom prst="rect">
            <a:avLst/>
          </a:prstGeom>
        </p:spPr>
      </p:pic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815BB1B7-6EC7-4356-BB0A-B0D4D5308298}"/>
              </a:ext>
            </a:extLst>
          </p:cNvPr>
          <p:cNvSpPr/>
          <p:nvPr/>
        </p:nvSpPr>
        <p:spPr>
          <a:xfrm>
            <a:off x="1993322" y="409192"/>
            <a:ext cx="8532964" cy="2003519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04" tIns="60952" rIns="121904" bIns="609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vi-VN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số </a:t>
            </a:r>
            <a:r>
              <a:rPr lang="vi-VN" sz="4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888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4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2" grpId="0" bldLvl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C4A738-8E77-403A-84D3-A7EC79124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11060"/>
            <a:ext cx="12295245" cy="559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2918" y="1268760"/>
            <a:ext cx="561662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 SỐ CÓ BA CHỮ SỐ</a:t>
            </a:r>
          </a:p>
          <a:p>
            <a:pPr algn="ctr"/>
            <a:r>
              <a:rPr lang="vi-VN" sz="6000" b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(tiếp theo)</a:t>
            </a:r>
            <a:endParaRPr lang="en-US" sz="6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roup 625">
            <a:extLst>
              <a:ext uri="{FF2B5EF4-FFF2-40B4-BE49-F238E27FC236}">
                <a16:creationId xmlns:a16="http://schemas.microsoft.com/office/drawing/2014/main" id="{1E0F1603-EB05-487F-96B4-9A0D1F768B75}"/>
              </a:ext>
            </a:extLst>
          </p:cNvPr>
          <p:cNvGrpSpPr/>
          <p:nvPr/>
        </p:nvGrpSpPr>
        <p:grpSpPr>
          <a:xfrm>
            <a:off x="334566" y="1052736"/>
            <a:ext cx="5400600" cy="2376264"/>
            <a:chOff x="550590" y="548680"/>
            <a:chExt cx="5184576" cy="230425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8396DFE-5F16-4EA6-B049-D2DCBCAD0AA0}"/>
                </a:ext>
              </a:extLst>
            </p:cNvPr>
            <p:cNvGrpSpPr/>
            <p:nvPr/>
          </p:nvGrpSpPr>
          <p:grpSpPr>
            <a:xfrm>
              <a:off x="3499405" y="1029872"/>
              <a:ext cx="219537" cy="1794127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603" name="Cube 602">
                <a:extLst>
                  <a:ext uri="{FF2B5EF4-FFF2-40B4-BE49-F238E27FC236}">
                    <a16:creationId xmlns:a16="http://schemas.microsoft.com/office/drawing/2014/main" id="{3ABBEDF0-8A54-4755-9373-F24AA06F9340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4" name="Cube 603">
                <a:extLst>
                  <a:ext uri="{FF2B5EF4-FFF2-40B4-BE49-F238E27FC236}">
                    <a16:creationId xmlns:a16="http://schemas.microsoft.com/office/drawing/2014/main" id="{937EDEC6-2727-4BDE-AD66-B5F6FC68D5CA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5" name="Cube 604">
                <a:extLst>
                  <a:ext uri="{FF2B5EF4-FFF2-40B4-BE49-F238E27FC236}">
                    <a16:creationId xmlns:a16="http://schemas.microsoft.com/office/drawing/2014/main" id="{761FF5AB-E72B-408D-9217-C3DF959E3D92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6" name="Cube 605">
                <a:extLst>
                  <a:ext uri="{FF2B5EF4-FFF2-40B4-BE49-F238E27FC236}">
                    <a16:creationId xmlns:a16="http://schemas.microsoft.com/office/drawing/2014/main" id="{01E3D940-1963-4E3C-9648-82DC35BF3FC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7" name="Cube 606">
                <a:extLst>
                  <a:ext uri="{FF2B5EF4-FFF2-40B4-BE49-F238E27FC236}">
                    <a16:creationId xmlns:a16="http://schemas.microsoft.com/office/drawing/2014/main" id="{157E328D-1C24-4083-92CC-587BD790896A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8" name="Cube 607">
                <a:extLst>
                  <a:ext uri="{FF2B5EF4-FFF2-40B4-BE49-F238E27FC236}">
                    <a16:creationId xmlns:a16="http://schemas.microsoft.com/office/drawing/2014/main" id="{6569A3B7-2351-49BD-BFDA-75AC912E6209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09" name="Cube 608">
                <a:extLst>
                  <a:ext uri="{FF2B5EF4-FFF2-40B4-BE49-F238E27FC236}">
                    <a16:creationId xmlns:a16="http://schemas.microsoft.com/office/drawing/2014/main" id="{6F115279-A645-4F71-854F-D61ADEDDCD43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0" name="Cube 609">
                <a:extLst>
                  <a:ext uri="{FF2B5EF4-FFF2-40B4-BE49-F238E27FC236}">
                    <a16:creationId xmlns:a16="http://schemas.microsoft.com/office/drawing/2014/main" id="{8AE19A0F-9FDE-4E98-B998-78C022FCF801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1" name="Cube 610">
                <a:extLst>
                  <a:ext uri="{FF2B5EF4-FFF2-40B4-BE49-F238E27FC236}">
                    <a16:creationId xmlns:a16="http://schemas.microsoft.com/office/drawing/2014/main" id="{0314B218-F1D3-402F-9C63-169FE763516C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12" name="Cube 611">
                <a:extLst>
                  <a:ext uri="{FF2B5EF4-FFF2-40B4-BE49-F238E27FC236}">
                    <a16:creationId xmlns:a16="http://schemas.microsoft.com/office/drawing/2014/main" id="{D1540DA1-C2B5-4E7C-9720-C78BAF69D275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EBF7EBD-8F06-4E93-86B3-AEC82EBAC7A8}"/>
                </a:ext>
              </a:extLst>
            </p:cNvPr>
            <p:cNvGrpSpPr/>
            <p:nvPr/>
          </p:nvGrpSpPr>
          <p:grpSpPr>
            <a:xfrm>
              <a:off x="550590" y="548680"/>
              <a:ext cx="1697590" cy="1794127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493" name="Group 492">
                <a:extLst>
                  <a:ext uri="{FF2B5EF4-FFF2-40B4-BE49-F238E27FC236}">
                    <a16:creationId xmlns:a16="http://schemas.microsoft.com/office/drawing/2014/main" id="{95483952-66E0-43B6-BF20-FD3568B64A08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93" name="Cube 592">
                  <a:extLst>
                    <a:ext uri="{FF2B5EF4-FFF2-40B4-BE49-F238E27FC236}">
                      <a16:creationId xmlns:a16="http://schemas.microsoft.com/office/drawing/2014/main" id="{977C88DD-D6C2-4EF8-A9D5-0F74BDAA983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4" name="Cube 593">
                  <a:extLst>
                    <a:ext uri="{FF2B5EF4-FFF2-40B4-BE49-F238E27FC236}">
                      <a16:creationId xmlns:a16="http://schemas.microsoft.com/office/drawing/2014/main" id="{21AB3789-7947-4AC4-A8E7-3FE62558286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5" name="Cube 594">
                  <a:extLst>
                    <a:ext uri="{FF2B5EF4-FFF2-40B4-BE49-F238E27FC236}">
                      <a16:creationId xmlns:a16="http://schemas.microsoft.com/office/drawing/2014/main" id="{981B1D80-6189-4C81-8AD7-64183483A74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6" name="Cube 595">
                  <a:extLst>
                    <a:ext uri="{FF2B5EF4-FFF2-40B4-BE49-F238E27FC236}">
                      <a16:creationId xmlns:a16="http://schemas.microsoft.com/office/drawing/2014/main" id="{BE2928CE-E1A0-40AF-918F-270B113903F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7" name="Cube 596">
                  <a:extLst>
                    <a:ext uri="{FF2B5EF4-FFF2-40B4-BE49-F238E27FC236}">
                      <a16:creationId xmlns:a16="http://schemas.microsoft.com/office/drawing/2014/main" id="{44773EEF-B4BB-4412-A99F-3EB132ED05D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8" name="Cube 597">
                  <a:extLst>
                    <a:ext uri="{FF2B5EF4-FFF2-40B4-BE49-F238E27FC236}">
                      <a16:creationId xmlns:a16="http://schemas.microsoft.com/office/drawing/2014/main" id="{F6D89AC9-907A-41EA-8EF8-ECFC8290D7E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9" name="Cube 598">
                  <a:extLst>
                    <a:ext uri="{FF2B5EF4-FFF2-40B4-BE49-F238E27FC236}">
                      <a16:creationId xmlns:a16="http://schemas.microsoft.com/office/drawing/2014/main" id="{909BD2B6-395A-49A0-905D-69F27408103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0" name="Cube 599">
                  <a:extLst>
                    <a:ext uri="{FF2B5EF4-FFF2-40B4-BE49-F238E27FC236}">
                      <a16:creationId xmlns:a16="http://schemas.microsoft.com/office/drawing/2014/main" id="{59E92B1C-4E5F-4827-86ED-7EF982A01EC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1" name="Cube 600">
                  <a:extLst>
                    <a:ext uri="{FF2B5EF4-FFF2-40B4-BE49-F238E27FC236}">
                      <a16:creationId xmlns:a16="http://schemas.microsoft.com/office/drawing/2014/main" id="{AA3E9FEE-E2DC-4D62-A9AB-25E0D154851E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602" name="Cube 601">
                  <a:extLst>
                    <a:ext uri="{FF2B5EF4-FFF2-40B4-BE49-F238E27FC236}">
                      <a16:creationId xmlns:a16="http://schemas.microsoft.com/office/drawing/2014/main" id="{17551F01-A872-4D49-A798-E085C5C1081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8D47E65B-86CB-48BB-9E7C-54846B45B4E5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83" name="Cube 582">
                  <a:extLst>
                    <a:ext uri="{FF2B5EF4-FFF2-40B4-BE49-F238E27FC236}">
                      <a16:creationId xmlns:a16="http://schemas.microsoft.com/office/drawing/2014/main" id="{1000BB13-32E8-496A-A1ED-7938066BA54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4" name="Cube 583">
                  <a:extLst>
                    <a:ext uri="{FF2B5EF4-FFF2-40B4-BE49-F238E27FC236}">
                      <a16:creationId xmlns:a16="http://schemas.microsoft.com/office/drawing/2014/main" id="{1400BDFB-4326-4EEB-A4C3-1A920366810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5" name="Cube 584">
                  <a:extLst>
                    <a:ext uri="{FF2B5EF4-FFF2-40B4-BE49-F238E27FC236}">
                      <a16:creationId xmlns:a16="http://schemas.microsoft.com/office/drawing/2014/main" id="{2B2B6117-ACAA-4E60-B1EB-3466683F609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6" name="Cube 585">
                  <a:extLst>
                    <a:ext uri="{FF2B5EF4-FFF2-40B4-BE49-F238E27FC236}">
                      <a16:creationId xmlns:a16="http://schemas.microsoft.com/office/drawing/2014/main" id="{3871C3B3-1641-4D5C-A5FE-21291A8BAC7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7" name="Cube 586">
                  <a:extLst>
                    <a:ext uri="{FF2B5EF4-FFF2-40B4-BE49-F238E27FC236}">
                      <a16:creationId xmlns:a16="http://schemas.microsoft.com/office/drawing/2014/main" id="{24F925A8-E54C-46C7-A429-0579BE1A6C0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8" name="Cube 587">
                  <a:extLst>
                    <a:ext uri="{FF2B5EF4-FFF2-40B4-BE49-F238E27FC236}">
                      <a16:creationId xmlns:a16="http://schemas.microsoft.com/office/drawing/2014/main" id="{0FE640E7-E3F6-47BB-B889-F660A942F6CE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9" name="Cube 588">
                  <a:extLst>
                    <a:ext uri="{FF2B5EF4-FFF2-40B4-BE49-F238E27FC236}">
                      <a16:creationId xmlns:a16="http://schemas.microsoft.com/office/drawing/2014/main" id="{4C822920-BE56-4B92-97E0-9A736C929B51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0" name="Cube 589">
                  <a:extLst>
                    <a:ext uri="{FF2B5EF4-FFF2-40B4-BE49-F238E27FC236}">
                      <a16:creationId xmlns:a16="http://schemas.microsoft.com/office/drawing/2014/main" id="{4AF989F8-6EF5-4177-A256-EBA8A96CBE6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1" name="Cube 590">
                  <a:extLst>
                    <a:ext uri="{FF2B5EF4-FFF2-40B4-BE49-F238E27FC236}">
                      <a16:creationId xmlns:a16="http://schemas.microsoft.com/office/drawing/2014/main" id="{FF910BBB-B48F-4D55-8C3B-0657BD9B10A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92" name="Cube 591">
                  <a:extLst>
                    <a:ext uri="{FF2B5EF4-FFF2-40B4-BE49-F238E27FC236}">
                      <a16:creationId xmlns:a16="http://schemas.microsoft.com/office/drawing/2014/main" id="{12C4B260-7C5E-480D-88CA-F2E273CAAAA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5" name="Group 494">
                <a:extLst>
                  <a:ext uri="{FF2B5EF4-FFF2-40B4-BE49-F238E27FC236}">
                    <a16:creationId xmlns:a16="http://schemas.microsoft.com/office/drawing/2014/main" id="{3C59E229-650E-440D-9CF8-3686B9669AE8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73" name="Cube 572">
                  <a:extLst>
                    <a:ext uri="{FF2B5EF4-FFF2-40B4-BE49-F238E27FC236}">
                      <a16:creationId xmlns:a16="http://schemas.microsoft.com/office/drawing/2014/main" id="{19F43784-F1CF-458E-BB9B-8E4C97BDED09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4" name="Cube 573">
                  <a:extLst>
                    <a:ext uri="{FF2B5EF4-FFF2-40B4-BE49-F238E27FC236}">
                      <a16:creationId xmlns:a16="http://schemas.microsoft.com/office/drawing/2014/main" id="{ABC8E351-6370-4769-A251-246DD6E77E0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5" name="Cube 574">
                  <a:extLst>
                    <a:ext uri="{FF2B5EF4-FFF2-40B4-BE49-F238E27FC236}">
                      <a16:creationId xmlns:a16="http://schemas.microsoft.com/office/drawing/2014/main" id="{CF4BA5DF-D6EE-45CB-B371-AC0A97C0332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6" name="Cube 575">
                  <a:extLst>
                    <a:ext uri="{FF2B5EF4-FFF2-40B4-BE49-F238E27FC236}">
                      <a16:creationId xmlns:a16="http://schemas.microsoft.com/office/drawing/2014/main" id="{E6A1BFC3-275C-4657-B073-FF249641B2DB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7" name="Cube 576">
                  <a:extLst>
                    <a:ext uri="{FF2B5EF4-FFF2-40B4-BE49-F238E27FC236}">
                      <a16:creationId xmlns:a16="http://schemas.microsoft.com/office/drawing/2014/main" id="{D7A58902-43AB-4E0F-A96E-6C5C1A6CADCB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8" name="Cube 577">
                  <a:extLst>
                    <a:ext uri="{FF2B5EF4-FFF2-40B4-BE49-F238E27FC236}">
                      <a16:creationId xmlns:a16="http://schemas.microsoft.com/office/drawing/2014/main" id="{6E539D57-43EC-46B4-B892-447E324D08C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9" name="Cube 578">
                  <a:extLst>
                    <a:ext uri="{FF2B5EF4-FFF2-40B4-BE49-F238E27FC236}">
                      <a16:creationId xmlns:a16="http://schemas.microsoft.com/office/drawing/2014/main" id="{DDC22C2F-9A4D-485D-B95B-A5F63C058EB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0" name="Cube 579">
                  <a:extLst>
                    <a:ext uri="{FF2B5EF4-FFF2-40B4-BE49-F238E27FC236}">
                      <a16:creationId xmlns:a16="http://schemas.microsoft.com/office/drawing/2014/main" id="{217BD283-0C6D-4688-BFC6-5D88EDAA9A6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1" name="Cube 580">
                  <a:extLst>
                    <a:ext uri="{FF2B5EF4-FFF2-40B4-BE49-F238E27FC236}">
                      <a16:creationId xmlns:a16="http://schemas.microsoft.com/office/drawing/2014/main" id="{E20D8A7F-2014-4D60-AEAD-845C971794C8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82" name="Cube 581">
                  <a:extLst>
                    <a:ext uri="{FF2B5EF4-FFF2-40B4-BE49-F238E27FC236}">
                      <a16:creationId xmlns:a16="http://schemas.microsoft.com/office/drawing/2014/main" id="{8DF96954-CA0B-462C-8269-A8B15150E0E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6" name="Group 495">
                <a:extLst>
                  <a:ext uri="{FF2B5EF4-FFF2-40B4-BE49-F238E27FC236}">
                    <a16:creationId xmlns:a16="http://schemas.microsoft.com/office/drawing/2014/main" id="{C934B68B-4594-4A78-AA73-CDBF297A6535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63" name="Cube 562">
                  <a:extLst>
                    <a:ext uri="{FF2B5EF4-FFF2-40B4-BE49-F238E27FC236}">
                      <a16:creationId xmlns:a16="http://schemas.microsoft.com/office/drawing/2014/main" id="{E1A649C3-B961-4D0B-96F2-1FE0A787FCB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4" name="Cube 563">
                  <a:extLst>
                    <a:ext uri="{FF2B5EF4-FFF2-40B4-BE49-F238E27FC236}">
                      <a16:creationId xmlns:a16="http://schemas.microsoft.com/office/drawing/2014/main" id="{652091F8-5F26-4AE0-9B4C-85D291D0675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5" name="Cube 564">
                  <a:extLst>
                    <a:ext uri="{FF2B5EF4-FFF2-40B4-BE49-F238E27FC236}">
                      <a16:creationId xmlns:a16="http://schemas.microsoft.com/office/drawing/2014/main" id="{BDE33C65-6F39-4002-A350-D2B8E8F3885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6" name="Cube 565">
                  <a:extLst>
                    <a:ext uri="{FF2B5EF4-FFF2-40B4-BE49-F238E27FC236}">
                      <a16:creationId xmlns:a16="http://schemas.microsoft.com/office/drawing/2014/main" id="{EE46E25A-8B82-4C3F-AF46-F11961B82DD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7" name="Cube 566">
                  <a:extLst>
                    <a:ext uri="{FF2B5EF4-FFF2-40B4-BE49-F238E27FC236}">
                      <a16:creationId xmlns:a16="http://schemas.microsoft.com/office/drawing/2014/main" id="{801C6729-47DB-40A6-8067-06F0AAC5037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8" name="Cube 567">
                  <a:extLst>
                    <a:ext uri="{FF2B5EF4-FFF2-40B4-BE49-F238E27FC236}">
                      <a16:creationId xmlns:a16="http://schemas.microsoft.com/office/drawing/2014/main" id="{725F5F2C-8457-483E-B2FA-9673B370CC9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9" name="Cube 568">
                  <a:extLst>
                    <a:ext uri="{FF2B5EF4-FFF2-40B4-BE49-F238E27FC236}">
                      <a16:creationId xmlns:a16="http://schemas.microsoft.com/office/drawing/2014/main" id="{02B76081-EB21-4E55-9F84-EB06FC94C4F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0" name="Cube 569">
                  <a:extLst>
                    <a:ext uri="{FF2B5EF4-FFF2-40B4-BE49-F238E27FC236}">
                      <a16:creationId xmlns:a16="http://schemas.microsoft.com/office/drawing/2014/main" id="{E8277930-BC5D-4481-9584-8B4F48D4F49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1" name="Cube 570">
                  <a:extLst>
                    <a:ext uri="{FF2B5EF4-FFF2-40B4-BE49-F238E27FC236}">
                      <a16:creationId xmlns:a16="http://schemas.microsoft.com/office/drawing/2014/main" id="{42599F65-A87B-47F5-A954-BB27B28B437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72" name="Cube 571">
                  <a:extLst>
                    <a:ext uri="{FF2B5EF4-FFF2-40B4-BE49-F238E27FC236}">
                      <a16:creationId xmlns:a16="http://schemas.microsoft.com/office/drawing/2014/main" id="{F7B72C68-D70D-4177-8124-0CD22074CAF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72852F1C-BFAD-492F-AA2E-CFA60C300121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53" name="Cube 552">
                  <a:extLst>
                    <a:ext uri="{FF2B5EF4-FFF2-40B4-BE49-F238E27FC236}">
                      <a16:creationId xmlns:a16="http://schemas.microsoft.com/office/drawing/2014/main" id="{8ECCFED3-2670-40D4-A365-5FE6E9EA7C6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4" name="Cube 553">
                  <a:extLst>
                    <a:ext uri="{FF2B5EF4-FFF2-40B4-BE49-F238E27FC236}">
                      <a16:creationId xmlns:a16="http://schemas.microsoft.com/office/drawing/2014/main" id="{3984FEDD-7116-46BA-93E9-5DE691AE06D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5" name="Cube 554">
                  <a:extLst>
                    <a:ext uri="{FF2B5EF4-FFF2-40B4-BE49-F238E27FC236}">
                      <a16:creationId xmlns:a16="http://schemas.microsoft.com/office/drawing/2014/main" id="{AE481CD9-FBFD-4666-B715-D75707AEBAB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6" name="Cube 555">
                  <a:extLst>
                    <a:ext uri="{FF2B5EF4-FFF2-40B4-BE49-F238E27FC236}">
                      <a16:creationId xmlns:a16="http://schemas.microsoft.com/office/drawing/2014/main" id="{99BD5490-FF41-4CE3-9670-B95FA5187C4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7" name="Cube 556">
                  <a:extLst>
                    <a:ext uri="{FF2B5EF4-FFF2-40B4-BE49-F238E27FC236}">
                      <a16:creationId xmlns:a16="http://schemas.microsoft.com/office/drawing/2014/main" id="{54CB1421-0F0F-4626-9488-875F9F5D594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8" name="Cube 557">
                  <a:extLst>
                    <a:ext uri="{FF2B5EF4-FFF2-40B4-BE49-F238E27FC236}">
                      <a16:creationId xmlns:a16="http://schemas.microsoft.com/office/drawing/2014/main" id="{0C8CF516-0A76-4A32-8B36-C6B36588A96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9" name="Cube 558">
                  <a:extLst>
                    <a:ext uri="{FF2B5EF4-FFF2-40B4-BE49-F238E27FC236}">
                      <a16:creationId xmlns:a16="http://schemas.microsoft.com/office/drawing/2014/main" id="{CA446303-1B7B-4DEC-B090-0EBB0F15000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0" name="Cube 559">
                  <a:extLst>
                    <a:ext uri="{FF2B5EF4-FFF2-40B4-BE49-F238E27FC236}">
                      <a16:creationId xmlns:a16="http://schemas.microsoft.com/office/drawing/2014/main" id="{04BBE67F-7220-4439-9335-FB685537A44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1" name="Cube 560">
                  <a:extLst>
                    <a:ext uri="{FF2B5EF4-FFF2-40B4-BE49-F238E27FC236}">
                      <a16:creationId xmlns:a16="http://schemas.microsoft.com/office/drawing/2014/main" id="{9C03732C-EF74-4CEC-B9B6-E4F41EB414A6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62" name="Cube 561">
                  <a:extLst>
                    <a:ext uri="{FF2B5EF4-FFF2-40B4-BE49-F238E27FC236}">
                      <a16:creationId xmlns:a16="http://schemas.microsoft.com/office/drawing/2014/main" id="{123534C4-C5DC-415C-9B42-79B56676B13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8" name="Group 497">
                <a:extLst>
                  <a:ext uri="{FF2B5EF4-FFF2-40B4-BE49-F238E27FC236}">
                    <a16:creationId xmlns:a16="http://schemas.microsoft.com/office/drawing/2014/main" id="{22993CE1-E939-483E-BB10-F9586C01E4D8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43" name="Cube 542">
                  <a:extLst>
                    <a:ext uri="{FF2B5EF4-FFF2-40B4-BE49-F238E27FC236}">
                      <a16:creationId xmlns:a16="http://schemas.microsoft.com/office/drawing/2014/main" id="{58D1466F-5E3C-4A3E-B1E7-3395A0AF576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4" name="Cube 543">
                  <a:extLst>
                    <a:ext uri="{FF2B5EF4-FFF2-40B4-BE49-F238E27FC236}">
                      <a16:creationId xmlns:a16="http://schemas.microsoft.com/office/drawing/2014/main" id="{61F46040-1E6D-402E-A3E7-95364C3E495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5" name="Cube 544">
                  <a:extLst>
                    <a:ext uri="{FF2B5EF4-FFF2-40B4-BE49-F238E27FC236}">
                      <a16:creationId xmlns:a16="http://schemas.microsoft.com/office/drawing/2014/main" id="{AFCCE914-EDA0-4DFD-8B0D-161263EC371A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6" name="Cube 545">
                  <a:extLst>
                    <a:ext uri="{FF2B5EF4-FFF2-40B4-BE49-F238E27FC236}">
                      <a16:creationId xmlns:a16="http://schemas.microsoft.com/office/drawing/2014/main" id="{91DB659A-BD80-4321-8CB2-36F476A7CD2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7" name="Cube 546">
                  <a:extLst>
                    <a:ext uri="{FF2B5EF4-FFF2-40B4-BE49-F238E27FC236}">
                      <a16:creationId xmlns:a16="http://schemas.microsoft.com/office/drawing/2014/main" id="{18BB39C5-220B-4D67-9F77-0AF17FC318C8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8" name="Cube 547">
                  <a:extLst>
                    <a:ext uri="{FF2B5EF4-FFF2-40B4-BE49-F238E27FC236}">
                      <a16:creationId xmlns:a16="http://schemas.microsoft.com/office/drawing/2014/main" id="{A12DE31F-3138-4494-87B6-4DD5303875A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9" name="Cube 548">
                  <a:extLst>
                    <a:ext uri="{FF2B5EF4-FFF2-40B4-BE49-F238E27FC236}">
                      <a16:creationId xmlns:a16="http://schemas.microsoft.com/office/drawing/2014/main" id="{A6F51FB9-4E0D-45BD-A917-0086ED1F74D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0" name="Cube 549">
                  <a:extLst>
                    <a:ext uri="{FF2B5EF4-FFF2-40B4-BE49-F238E27FC236}">
                      <a16:creationId xmlns:a16="http://schemas.microsoft.com/office/drawing/2014/main" id="{8D46656A-33B9-4FA6-8FCF-E66D9CFA4882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1" name="Cube 550">
                  <a:extLst>
                    <a:ext uri="{FF2B5EF4-FFF2-40B4-BE49-F238E27FC236}">
                      <a16:creationId xmlns:a16="http://schemas.microsoft.com/office/drawing/2014/main" id="{F943D338-6B22-4C3A-86FA-4200A7234A6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52" name="Cube 551">
                  <a:extLst>
                    <a:ext uri="{FF2B5EF4-FFF2-40B4-BE49-F238E27FC236}">
                      <a16:creationId xmlns:a16="http://schemas.microsoft.com/office/drawing/2014/main" id="{C6DF59BA-E845-4479-A43D-A9E5BDF469D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19D494B0-EDB0-483B-87F2-1671C012CC4F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33" name="Cube 532">
                  <a:extLst>
                    <a:ext uri="{FF2B5EF4-FFF2-40B4-BE49-F238E27FC236}">
                      <a16:creationId xmlns:a16="http://schemas.microsoft.com/office/drawing/2014/main" id="{9FEE6A94-A871-4C33-8DD1-6F66D7888BA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4" name="Cube 533">
                  <a:extLst>
                    <a:ext uri="{FF2B5EF4-FFF2-40B4-BE49-F238E27FC236}">
                      <a16:creationId xmlns:a16="http://schemas.microsoft.com/office/drawing/2014/main" id="{94BB29F2-0441-4DAB-A12F-7F7D802958E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5" name="Cube 534">
                  <a:extLst>
                    <a:ext uri="{FF2B5EF4-FFF2-40B4-BE49-F238E27FC236}">
                      <a16:creationId xmlns:a16="http://schemas.microsoft.com/office/drawing/2014/main" id="{28CABF1C-C27B-456D-8CD8-2D4E0CCB219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6" name="Cube 535">
                  <a:extLst>
                    <a:ext uri="{FF2B5EF4-FFF2-40B4-BE49-F238E27FC236}">
                      <a16:creationId xmlns:a16="http://schemas.microsoft.com/office/drawing/2014/main" id="{426B80A1-B17A-4290-8FA7-1A461027D93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7" name="Cube 536">
                  <a:extLst>
                    <a:ext uri="{FF2B5EF4-FFF2-40B4-BE49-F238E27FC236}">
                      <a16:creationId xmlns:a16="http://schemas.microsoft.com/office/drawing/2014/main" id="{7A4AAD63-BBFE-4C05-9955-663CB0DADB7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8" name="Cube 537">
                  <a:extLst>
                    <a:ext uri="{FF2B5EF4-FFF2-40B4-BE49-F238E27FC236}">
                      <a16:creationId xmlns:a16="http://schemas.microsoft.com/office/drawing/2014/main" id="{6659AE02-A294-422C-A58A-B0347C82715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9" name="Cube 538">
                  <a:extLst>
                    <a:ext uri="{FF2B5EF4-FFF2-40B4-BE49-F238E27FC236}">
                      <a16:creationId xmlns:a16="http://schemas.microsoft.com/office/drawing/2014/main" id="{C7D05CB1-1A49-4A4E-B992-F27693DFD13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0" name="Cube 539">
                  <a:extLst>
                    <a:ext uri="{FF2B5EF4-FFF2-40B4-BE49-F238E27FC236}">
                      <a16:creationId xmlns:a16="http://schemas.microsoft.com/office/drawing/2014/main" id="{573AB90F-0FB1-4DAC-8158-9D59C6F8586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1" name="Cube 540">
                  <a:extLst>
                    <a:ext uri="{FF2B5EF4-FFF2-40B4-BE49-F238E27FC236}">
                      <a16:creationId xmlns:a16="http://schemas.microsoft.com/office/drawing/2014/main" id="{ECD4A60A-29B1-4318-9A15-AFA0C7A6362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42" name="Cube 541">
                  <a:extLst>
                    <a:ext uri="{FF2B5EF4-FFF2-40B4-BE49-F238E27FC236}">
                      <a16:creationId xmlns:a16="http://schemas.microsoft.com/office/drawing/2014/main" id="{0A3893F5-EDFA-4C1D-855C-6E4FB9E7028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CF84F5FA-C7A8-4A70-B54A-9E14E05D952E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23" name="Cube 522">
                  <a:extLst>
                    <a:ext uri="{FF2B5EF4-FFF2-40B4-BE49-F238E27FC236}">
                      <a16:creationId xmlns:a16="http://schemas.microsoft.com/office/drawing/2014/main" id="{F73F9B64-15F2-40C9-BA6F-1AB12B4BF0F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4" name="Cube 523">
                  <a:extLst>
                    <a:ext uri="{FF2B5EF4-FFF2-40B4-BE49-F238E27FC236}">
                      <a16:creationId xmlns:a16="http://schemas.microsoft.com/office/drawing/2014/main" id="{F305E6F4-741F-411C-9C78-2CE34561610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5" name="Cube 524">
                  <a:extLst>
                    <a:ext uri="{FF2B5EF4-FFF2-40B4-BE49-F238E27FC236}">
                      <a16:creationId xmlns:a16="http://schemas.microsoft.com/office/drawing/2014/main" id="{A3F68F7B-15ED-4D32-9E47-3A5BC8A123A5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6" name="Cube 525">
                  <a:extLst>
                    <a:ext uri="{FF2B5EF4-FFF2-40B4-BE49-F238E27FC236}">
                      <a16:creationId xmlns:a16="http://schemas.microsoft.com/office/drawing/2014/main" id="{F1B000AB-693D-4DAE-A2A9-DEAE1AD111E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7" name="Cube 526">
                  <a:extLst>
                    <a:ext uri="{FF2B5EF4-FFF2-40B4-BE49-F238E27FC236}">
                      <a16:creationId xmlns:a16="http://schemas.microsoft.com/office/drawing/2014/main" id="{3914E6B4-967A-4003-912D-39A0752E48A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8" name="Cube 527">
                  <a:extLst>
                    <a:ext uri="{FF2B5EF4-FFF2-40B4-BE49-F238E27FC236}">
                      <a16:creationId xmlns:a16="http://schemas.microsoft.com/office/drawing/2014/main" id="{5A2A442D-FC8A-4DDD-92F4-D38C55864506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9" name="Cube 528">
                  <a:extLst>
                    <a:ext uri="{FF2B5EF4-FFF2-40B4-BE49-F238E27FC236}">
                      <a16:creationId xmlns:a16="http://schemas.microsoft.com/office/drawing/2014/main" id="{D1520940-8482-4C0F-8951-1DB48E3BABA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0" name="Cube 529">
                  <a:extLst>
                    <a:ext uri="{FF2B5EF4-FFF2-40B4-BE49-F238E27FC236}">
                      <a16:creationId xmlns:a16="http://schemas.microsoft.com/office/drawing/2014/main" id="{F4CC2C6B-B5FE-427C-948C-D6D622100D2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1" name="Cube 530">
                  <a:extLst>
                    <a:ext uri="{FF2B5EF4-FFF2-40B4-BE49-F238E27FC236}">
                      <a16:creationId xmlns:a16="http://schemas.microsoft.com/office/drawing/2014/main" id="{C34769B1-8AE8-4D26-9D2E-2FE63AC99B7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32" name="Cube 531">
                  <a:extLst>
                    <a:ext uri="{FF2B5EF4-FFF2-40B4-BE49-F238E27FC236}">
                      <a16:creationId xmlns:a16="http://schemas.microsoft.com/office/drawing/2014/main" id="{17CB40D1-5438-43A7-BDE2-3CF448EA4F85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ED03E814-6EB0-4EC2-8029-7E2256F8502C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513" name="Cube 512">
                  <a:extLst>
                    <a:ext uri="{FF2B5EF4-FFF2-40B4-BE49-F238E27FC236}">
                      <a16:creationId xmlns:a16="http://schemas.microsoft.com/office/drawing/2014/main" id="{F28D10BD-A406-4E20-A169-76AC13477A5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4" name="Cube 513">
                  <a:extLst>
                    <a:ext uri="{FF2B5EF4-FFF2-40B4-BE49-F238E27FC236}">
                      <a16:creationId xmlns:a16="http://schemas.microsoft.com/office/drawing/2014/main" id="{478EFD57-AA60-489B-9C1D-279DBFF58FC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5" name="Cube 514">
                  <a:extLst>
                    <a:ext uri="{FF2B5EF4-FFF2-40B4-BE49-F238E27FC236}">
                      <a16:creationId xmlns:a16="http://schemas.microsoft.com/office/drawing/2014/main" id="{6B36FF0C-D47F-4103-86E0-2A49A60B482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6" name="Cube 515">
                  <a:extLst>
                    <a:ext uri="{FF2B5EF4-FFF2-40B4-BE49-F238E27FC236}">
                      <a16:creationId xmlns:a16="http://schemas.microsoft.com/office/drawing/2014/main" id="{E1617AE2-9556-4E5A-9EE6-E2775CB2F15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7" name="Cube 516">
                  <a:extLst>
                    <a:ext uri="{FF2B5EF4-FFF2-40B4-BE49-F238E27FC236}">
                      <a16:creationId xmlns:a16="http://schemas.microsoft.com/office/drawing/2014/main" id="{0331CD56-9560-4260-8D3F-F6A67D67D51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8" name="Cube 517">
                  <a:extLst>
                    <a:ext uri="{FF2B5EF4-FFF2-40B4-BE49-F238E27FC236}">
                      <a16:creationId xmlns:a16="http://schemas.microsoft.com/office/drawing/2014/main" id="{AB9C2AC4-36C1-48BD-A2BA-938D47B00FC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9" name="Cube 518">
                  <a:extLst>
                    <a:ext uri="{FF2B5EF4-FFF2-40B4-BE49-F238E27FC236}">
                      <a16:creationId xmlns:a16="http://schemas.microsoft.com/office/drawing/2014/main" id="{8231CF8C-423A-4F0B-B90F-0DDA7D05E18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0" name="Cube 519">
                  <a:extLst>
                    <a:ext uri="{FF2B5EF4-FFF2-40B4-BE49-F238E27FC236}">
                      <a16:creationId xmlns:a16="http://schemas.microsoft.com/office/drawing/2014/main" id="{3D9D91F6-547F-4C94-A2E6-87DBDF31BD33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1" name="Cube 520">
                  <a:extLst>
                    <a:ext uri="{FF2B5EF4-FFF2-40B4-BE49-F238E27FC236}">
                      <a16:creationId xmlns:a16="http://schemas.microsoft.com/office/drawing/2014/main" id="{BA9A435F-A048-452B-B527-73C01C230F5B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22" name="Cube 521">
                  <a:extLst>
                    <a:ext uri="{FF2B5EF4-FFF2-40B4-BE49-F238E27FC236}">
                      <a16:creationId xmlns:a16="http://schemas.microsoft.com/office/drawing/2014/main" id="{7DA6791C-77C8-43B3-BADE-23EB4DEFD96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B13921C1-D0AE-422D-8671-B8EF170CD0DC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03" name="Cube 502">
                  <a:extLst>
                    <a:ext uri="{FF2B5EF4-FFF2-40B4-BE49-F238E27FC236}">
                      <a16:creationId xmlns:a16="http://schemas.microsoft.com/office/drawing/2014/main" id="{97BF0ACC-0324-42C5-A4E9-98B8884D555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4" name="Cube 503">
                  <a:extLst>
                    <a:ext uri="{FF2B5EF4-FFF2-40B4-BE49-F238E27FC236}">
                      <a16:creationId xmlns:a16="http://schemas.microsoft.com/office/drawing/2014/main" id="{BFA8AF54-3DD8-436E-AE53-622F3E8C2374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5" name="Cube 504">
                  <a:extLst>
                    <a:ext uri="{FF2B5EF4-FFF2-40B4-BE49-F238E27FC236}">
                      <a16:creationId xmlns:a16="http://schemas.microsoft.com/office/drawing/2014/main" id="{3D114E09-DFE8-4D55-B817-945A73D0861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6" name="Cube 505">
                  <a:extLst>
                    <a:ext uri="{FF2B5EF4-FFF2-40B4-BE49-F238E27FC236}">
                      <a16:creationId xmlns:a16="http://schemas.microsoft.com/office/drawing/2014/main" id="{63AC1C3A-D4A4-493E-8D5C-3ECE29543839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7" name="Cube 506">
                  <a:extLst>
                    <a:ext uri="{FF2B5EF4-FFF2-40B4-BE49-F238E27FC236}">
                      <a16:creationId xmlns:a16="http://schemas.microsoft.com/office/drawing/2014/main" id="{C6E411D6-2FB1-42F3-9BEF-2E29D4379F9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8" name="Cube 507">
                  <a:extLst>
                    <a:ext uri="{FF2B5EF4-FFF2-40B4-BE49-F238E27FC236}">
                      <a16:creationId xmlns:a16="http://schemas.microsoft.com/office/drawing/2014/main" id="{8B23B688-9798-4F04-9289-169EAD6FAF3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09" name="Cube 508">
                  <a:extLst>
                    <a:ext uri="{FF2B5EF4-FFF2-40B4-BE49-F238E27FC236}">
                      <a16:creationId xmlns:a16="http://schemas.microsoft.com/office/drawing/2014/main" id="{0E4E3282-254A-44F6-A1B8-9792ABE5C61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0" name="Cube 509">
                  <a:extLst>
                    <a:ext uri="{FF2B5EF4-FFF2-40B4-BE49-F238E27FC236}">
                      <a16:creationId xmlns:a16="http://schemas.microsoft.com/office/drawing/2014/main" id="{CAB48EAB-4A9F-402E-89A0-2D0B2D8BEA76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1" name="Cube 510">
                  <a:extLst>
                    <a:ext uri="{FF2B5EF4-FFF2-40B4-BE49-F238E27FC236}">
                      <a16:creationId xmlns:a16="http://schemas.microsoft.com/office/drawing/2014/main" id="{B2F132B1-53DD-425A-A064-BBEE1DFA314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512" name="Cube 511">
                  <a:extLst>
                    <a:ext uri="{FF2B5EF4-FFF2-40B4-BE49-F238E27FC236}">
                      <a16:creationId xmlns:a16="http://schemas.microsoft.com/office/drawing/2014/main" id="{5C71B34B-316E-4047-8767-DC71D25E258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BB03539-A7E6-45DD-B433-4DBED788996B}"/>
                </a:ext>
              </a:extLst>
            </p:cNvPr>
            <p:cNvGrpSpPr/>
            <p:nvPr/>
          </p:nvGrpSpPr>
          <p:grpSpPr>
            <a:xfrm>
              <a:off x="900871" y="798372"/>
              <a:ext cx="1697590" cy="1794127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0A486C88-F90F-461C-A473-32FE0E245F19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83" name="Cube 482">
                  <a:extLst>
                    <a:ext uri="{FF2B5EF4-FFF2-40B4-BE49-F238E27FC236}">
                      <a16:creationId xmlns:a16="http://schemas.microsoft.com/office/drawing/2014/main" id="{98CF15EA-A7B6-40C7-8D63-BE2E5363F26C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4" name="Cube 483">
                  <a:extLst>
                    <a:ext uri="{FF2B5EF4-FFF2-40B4-BE49-F238E27FC236}">
                      <a16:creationId xmlns:a16="http://schemas.microsoft.com/office/drawing/2014/main" id="{75FCA32C-118A-4210-A931-517B1F34202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5" name="Cube 484">
                  <a:extLst>
                    <a:ext uri="{FF2B5EF4-FFF2-40B4-BE49-F238E27FC236}">
                      <a16:creationId xmlns:a16="http://schemas.microsoft.com/office/drawing/2014/main" id="{13CE3242-1EB9-4816-99BA-724BBCD2B5E0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6" name="Cube 485">
                  <a:extLst>
                    <a:ext uri="{FF2B5EF4-FFF2-40B4-BE49-F238E27FC236}">
                      <a16:creationId xmlns:a16="http://schemas.microsoft.com/office/drawing/2014/main" id="{148BC9C4-1D46-4C23-AC4B-8CACB5514A9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7" name="Cube 486">
                  <a:extLst>
                    <a:ext uri="{FF2B5EF4-FFF2-40B4-BE49-F238E27FC236}">
                      <a16:creationId xmlns:a16="http://schemas.microsoft.com/office/drawing/2014/main" id="{2C0E1964-FD0C-4632-AC34-30761C7077F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8" name="Cube 487">
                  <a:extLst>
                    <a:ext uri="{FF2B5EF4-FFF2-40B4-BE49-F238E27FC236}">
                      <a16:creationId xmlns:a16="http://schemas.microsoft.com/office/drawing/2014/main" id="{8D25753A-0C8B-4988-B735-32CFB79C829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9" name="Cube 488">
                  <a:extLst>
                    <a:ext uri="{FF2B5EF4-FFF2-40B4-BE49-F238E27FC236}">
                      <a16:creationId xmlns:a16="http://schemas.microsoft.com/office/drawing/2014/main" id="{C6547199-18C4-4F9F-8088-06DF9E414C5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0" name="Cube 489">
                  <a:extLst>
                    <a:ext uri="{FF2B5EF4-FFF2-40B4-BE49-F238E27FC236}">
                      <a16:creationId xmlns:a16="http://schemas.microsoft.com/office/drawing/2014/main" id="{12611A7F-718A-4789-94F0-3D5D4ADE777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1" name="Cube 490">
                  <a:extLst>
                    <a:ext uri="{FF2B5EF4-FFF2-40B4-BE49-F238E27FC236}">
                      <a16:creationId xmlns:a16="http://schemas.microsoft.com/office/drawing/2014/main" id="{C130AD14-A558-4273-AEF1-11A8FAAA0C4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92" name="Cube 491">
                  <a:extLst>
                    <a:ext uri="{FF2B5EF4-FFF2-40B4-BE49-F238E27FC236}">
                      <a16:creationId xmlns:a16="http://schemas.microsoft.com/office/drawing/2014/main" id="{604E5908-73B4-42CB-AEE9-92B28E22895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77DA1308-7F56-4EA3-A7C6-365DC27A2E7B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73" name="Cube 472">
                  <a:extLst>
                    <a:ext uri="{FF2B5EF4-FFF2-40B4-BE49-F238E27FC236}">
                      <a16:creationId xmlns:a16="http://schemas.microsoft.com/office/drawing/2014/main" id="{6237D876-5121-492C-9BB3-6E07F38C4C26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4" name="Cube 473">
                  <a:extLst>
                    <a:ext uri="{FF2B5EF4-FFF2-40B4-BE49-F238E27FC236}">
                      <a16:creationId xmlns:a16="http://schemas.microsoft.com/office/drawing/2014/main" id="{9F3D0C00-74C5-4F15-A066-6C452F1A7BD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5" name="Cube 474">
                  <a:extLst>
                    <a:ext uri="{FF2B5EF4-FFF2-40B4-BE49-F238E27FC236}">
                      <a16:creationId xmlns:a16="http://schemas.microsoft.com/office/drawing/2014/main" id="{9F884BB1-1826-4612-AA14-49B8D0ED02A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6" name="Cube 475">
                  <a:extLst>
                    <a:ext uri="{FF2B5EF4-FFF2-40B4-BE49-F238E27FC236}">
                      <a16:creationId xmlns:a16="http://schemas.microsoft.com/office/drawing/2014/main" id="{78966C07-38C8-4D8C-9B3C-EBE4DAD9275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7" name="Cube 476">
                  <a:extLst>
                    <a:ext uri="{FF2B5EF4-FFF2-40B4-BE49-F238E27FC236}">
                      <a16:creationId xmlns:a16="http://schemas.microsoft.com/office/drawing/2014/main" id="{BDF1C1AE-6BF7-47A4-9468-66776203397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8" name="Cube 477">
                  <a:extLst>
                    <a:ext uri="{FF2B5EF4-FFF2-40B4-BE49-F238E27FC236}">
                      <a16:creationId xmlns:a16="http://schemas.microsoft.com/office/drawing/2014/main" id="{F2912F42-8590-407B-837B-BC6A4F7FF9D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9" name="Cube 478">
                  <a:extLst>
                    <a:ext uri="{FF2B5EF4-FFF2-40B4-BE49-F238E27FC236}">
                      <a16:creationId xmlns:a16="http://schemas.microsoft.com/office/drawing/2014/main" id="{E61FA876-D0C7-4E35-A7CB-2E09F516A14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0" name="Cube 479">
                  <a:extLst>
                    <a:ext uri="{FF2B5EF4-FFF2-40B4-BE49-F238E27FC236}">
                      <a16:creationId xmlns:a16="http://schemas.microsoft.com/office/drawing/2014/main" id="{16C747BC-5A1D-4330-ABCA-ADC0E2C76A4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1" name="Cube 480">
                  <a:extLst>
                    <a:ext uri="{FF2B5EF4-FFF2-40B4-BE49-F238E27FC236}">
                      <a16:creationId xmlns:a16="http://schemas.microsoft.com/office/drawing/2014/main" id="{31D8D9E8-9CC3-436F-9FB8-E436EDB1F24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82" name="Cube 481">
                  <a:extLst>
                    <a:ext uri="{FF2B5EF4-FFF2-40B4-BE49-F238E27FC236}">
                      <a16:creationId xmlns:a16="http://schemas.microsoft.com/office/drawing/2014/main" id="{81F3D449-1C9E-41E9-A188-1F78FCD9F921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A5A24337-D388-44D1-A52C-CFBD616B3180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63" name="Cube 462">
                  <a:extLst>
                    <a:ext uri="{FF2B5EF4-FFF2-40B4-BE49-F238E27FC236}">
                      <a16:creationId xmlns:a16="http://schemas.microsoft.com/office/drawing/2014/main" id="{6E187E62-68E4-4E8B-994B-F180B55D227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4" name="Cube 463">
                  <a:extLst>
                    <a:ext uri="{FF2B5EF4-FFF2-40B4-BE49-F238E27FC236}">
                      <a16:creationId xmlns:a16="http://schemas.microsoft.com/office/drawing/2014/main" id="{AFE8FD04-76BC-42BE-A117-C152FE9992B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5" name="Cube 464">
                  <a:extLst>
                    <a:ext uri="{FF2B5EF4-FFF2-40B4-BE49-F238E27FC236}">
                      <a16:creationId xmlns:a16="http://schemas.microsoft.com/office/drawing/2014/main" id="{93E9931F-820A-4BA1-8FB0-D511B2F2B527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6" name="Cube 465">
                  <a:extLst>
                    <a:ext uri="{FF2B5EF4-FFF2-40B4-BE49-F238E27FC236}">
                      <a16:creationId xmlns:a16="http://schemas.microsoft.com/office/drawing/2014/main" id="{B217E520-46A7-47FB-91AF-68CE7813C9BD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7" name="Cube 466">
                  <a:extLst>
                    <a:ext uri="{FF2B5EF4-FFF2-40B4-BE49-F238E27FC236}">
                      <a16:creationId xmlns:a16="http://schemas.microsoft.com/office/drawing/2014/main" id="{37942556-45D8-4D56-B53F-46EDC5D9999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8" name="Cube 467">
                  <a:extLst>
                    <a:ext uri="{FF2B5EF4-FFF2-40B4-BE49-F238E27FC236}">
                      <a16:creationId xmlns:a16="http://schemas.microsoft.com/office/drawing/2014/main" id="{E44D76F7-8AAA-4E6D-8C0A-CD7A9C55DD74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9" name="Cube 468">
                  <a:extLst>
                    <a:ext uri="{FF2B5EF4-FFF2-40B4-BE49-F238E27FC236}">
                      <a16:creationId xmlns:a16="http://schemas.microsoft.com/office/drawing/2014/main" id="{627FBFBC-7B4A-4196-9C9F-3F46106B03EA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0" name="Cube 469">
                  <a:extLst>
                    <a:ext uri="{FF2B5EF4-FFF2-40B4-BE49-F238E27FC236}">
                      <a16:creationId xmlns:a16="http://schemas.microsoft.com/office/drawing/2014/main" id="{339F6A2F-A107-4882-B818-738092894F9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1" name="Cube 470">
                  <a:extLst>
                    <a:ext uri="{FF2B5EF4-FFF2-40B4-BE49-F238E27FC236}">
                      <a16:creationId xmlns:a16="http://schemas.microsoft.com/office/drawing/2014/main" id="{81E99D59-411A-4352-89E2-2F4B050B638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72" name="Cube 471">
                  <a:extLst>
                    <a:ext uri="{FF2B5EF4-FFF2-40B4-BE49-F238E27FC236}">
                      <a16:creationId xmlns:a16="http://schemas.microsoft.com/office/drawing/2014/main" id="{DEECB3F4-3A4F-4646-A544-9B19DF2F13F6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6" name="Group 385">
                <a:extLst>
                  <a:ext uri="{FF2B5EF4-FFF2-40B4-BE49-F238E27FC236}">
                    <a16:creationId xmlns:a16="http://schemas.microsoft.com/office/drawing/2014/main" id="{6EAD5615-2B40-4413-AFBE-0C385168A295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53" name="Cube 452">
                  <a:extLst>
                    <a:ext uri="{FF2B5EF4-FFF2-40B4-BE49-F238E27FC236}">
                      <a16:creationId xmlns:a16="http://schemas.microsoft.com/office/drawing/2014/main" id="{BE4E3513-E2E2-4863-8DE3-4C11D7E5A754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4" name="Cube 453">
                  <a:extLst>
                    <a:ext uri="{FF2B5EF4-FFF2-40B4-BE49-F238E27FC236}">
                      <a16:creationId xmlns:a16="http://schemas.microsoft.com/office/drawing/2014/main" id="{38516BDF-8E01-4AFB-846C-F7E0166035F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5" name="Cube 454">
                  <a:extLst>
                    <a:ext uri="{FF2B5EF4-FFF2-40B4-BE49-F238E27FC236}">
                      <a16:creationId xmlns:a16="http://schemas.microsoft.com/office/drawing/2014/main" id="{93DA6A27-AA4E-4B3C-A51A-6A9951D8D4F1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6" name="Cube 455">
                  <a:extLst>
                    <a:ext uri="{FF2B5EF4-FFF2-40B4-BE49-F238E27FC236}">
                      <a16:creationId xmlns:a16="http://schemas.microsoft.com/office/drawing/2014/main" id="{B753EA31-23E7-4128-848D-1944BCC1278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7" name="Cube 456">
                  <a:extLst>
                    <a:ext uri="{FF2B5EF4-FFF2-40B4-BE49-F238E27FC236}">
                      <a16:creationId xmlns:a16="http://schemas.microsoft.com/office/drawing/2014/main" id="{21F4FA59-2A3A-4EF8-87AA-BD5FDC127AE0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8" name="Cube 457">
                  <a:extLst>
                    <a:ext uri="{FF2B5EF4-FFF2-40B4-BE49-F238E27FC236}">
                      <a16:creationId xmlns:a16="http://schemas.microsoft.com/office/drawing/2014/main" id="{6A208EA9-3D02-4D53-9F36-8C8EBDD185B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9" name="Cube 458">
                  <a:extLst>
                    <a:ext uri="{FF2B5EF4-FFF2-40B4-BE49-F238E27FC236}">
                      <a16:creationId xmlns:a16="http://schemas.microsoft.com/office/drawing/2014/main" id="{B0B6D65E-B10B-4AA8-8FF6-BF3F5B4BD65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0" name="Cube 459">
                  <a:extLst>
                    <a:ext uri="{FF2B5EF4-FFF2-40B4-BE49-F238E27FC236}">
                      <a16:creationId xmlns:a16="http://schemas.microsoft.com/office/drawing/2014/main" id="{DE8FD628-9883-4B86-8A2D-E596D12E06E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1" name="Cube 460">
                  <a:extLst>
                    <a:ext uri="{FF2B5EF4-FFF2-40B4-BE49-F238E27FC236}">
                      <a16:creationId xmlns:a16="http://schemas.microsoft.com/office/drawing/2014/main" id="{3815D8BF-C18E-4EF1-BC79-9C7ACEE497D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62" name="Cube 461">
                  <a:extLst>
                    <a:ext uri="{FF2B5EF4-FFF2-40B4-BE49-F238E27FC236}">
                      <a16:creationId xmlns:a16="http://schemas.microsoft.com/office/drawing/2014/main" id="{689FAF95-AC8F-4F07-BB1A-9E6F316DCEE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7" name="Group 386">
                <a:extLst>
                  <a:ext uri="{FF2B5EF4-FFF2-40B4-BE49-F238E27FC236}">
                    <a16:creationId xmlns:a16="http://schemas.microsoft.com/office/drawing/2014/main" id="{9CD5F357-1110-4AD4-985B-248F50BC4924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43" name="Cube 442">
                  <a:extLst>
                    <a:ext uri="{FF2B5EF4-FFF2-40B4-BE49-F238E27FC236}">
                      <a16:creationId xmlns:a16="http://schemas.microsoft.com/office/drawing/2014/main" id="{1C35E548-E017-43A2-BC97-DC21D4E1292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4" name="Cube 443">
                  <a:extLst>
                    <a:ext uri="{FF2B5EF4-FFF2-40B4-BE49-F238E27FC236}">
                      <a16:creationId xmlns:a16="http://schemas.microsoft.com/office/drawing/2014/main" id="{0632399F-7E05-45E1-AB4B-82D4D7008CA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5" name="Cube 444">
                  <a:extLst>
                    <a:ext uri="{FF2B5EF4-FFF2-40B4-BE49-F238E27FC236}">
                      <a16:creationId xmlns:a16="http://schemas.microsoft.com/office/drawing/2014/main" id="{59EDCE03-9625-4F88-997A-C9E57BE7184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6" name="Cube 445">
                  <a:extLst>
                    <a:ext uri="{FF2B5EF4-FFF2-40B4-BE49-F238E27FC236}">
                      <a16:creationId xmlns:a16="http://schemas.microsoft.com/office/drawing/2014/main" id="{5F903D1F-444B-45B6-802B-AEEE85476415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7" name="Cube 446">
                  <a:extLst>
                    <a:ext uri="{FF2B5EF4-FFF2-40B4-BE49-F238E27FC236}">
                      <a16:creationId xmlns:a16="http://schemas.microsoft.com/office/drawing/2014/main" id="{3E411770-C189-4078-8BDE-4C7689A5A91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8" name="Cube 447">
                  <a:extLst>
                    <a:ext uri="{FF2B5EF4-FFF2-40B4-BE49-F238E27FC236}">
                      <a16:creationId xmlns:a16="http://schemas.microsoft.com/office/drawing/2014/main" id="{6BF484E4-ABB2-4935-AA82-6C1650E7CE5F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9" name="Cube 448">
                  <a:extLst>
                    <a:ext uri="{FF2B5EF4-FFF2-40B4-BE49-F238E27FC236}">
                      <a16:creationId xmlns:a16="http://schemas.microsoft.com/office/drawing/2014/main" id="{4DCE7144-B783-44C4-B3F7-4BDD860B5AF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0" name="Cube 449">
                  <a:extLst>
                    <a:ext uri="{FF2B5EF4-FFF2-40B4-BE49-F238E27FC236}">
                      <a16:creationId xmlns:a16="http://schemas.microsoft.com/office/drawing/2014/main" id="{FB63EADB-7B78-40C3-95BD-BD54CDC826D5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1" name="Cube 450">
                  <a:extLst>
                    <a:ext uri="{FF2B5EF4-FFF2-40B4-BE49-F238E27FC236}">
                      <a16:creationId xmlns:a16="http://schemas.microsoft.com/office/drawing/2014/main" id="{F0E31F95-A0B9-412D-A45A-E13892BCE06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52" name="Cube 451">
                  <a:extLst>
                    <a:ext uri="{FF2B5EF4-FFF2-40B4-BE49-F238E27FC236}">
                      <a16:creationId xmlns:a16="http://schemas.microsoft.com/office/drawing/2014/main" id="{3C8733E7-2FDF-4702-A451-F4C342F99754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B907D54C-DD59-49DB-BB58-31A741AB8311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33" name="Cube 432">
                  <a:extLst>
                    <a:ext uri="{FF2B5EF4-FFF2-40B4-BE49-F238E27FC236}">
                      <a16:creationId xmlns:a16="http://schemas.microsoft.com/office/drawing/2014/main" id="{387D8F4A-C1FA-4522-B3A0-060F2B68C0D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4" name="Cube 433">
                  <a:extLst>
                    <a:ext uri="{FF2B5EF4-FFF2-40B4-BE49-F238E27FC236}">
                      <a16:creationId xmlns:a16="http://schemas.microsoft.com/office/drawing/2014/main" id="{BBDA1BCB-C831-44BB-92C5-D4306FEA15C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5" name="Cube 434">
                  <a:extLst>
                    <a:ext uri="{FF2B5EF4-FFF2-40B4-BE49-F238E27FC236}">
                      <a16:creationId xmlns:a16="http://schemas.microsoft.com/office/drawing/2014/main" id="{EC9520E7-1436-4090-8DEB-4F89EEF7EF1D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6" name="Cube 435">
                  <a:extLst>
                    <a:ext uri="{FF2B5EF4-FFF2-40B4-BE49-F238E27FC236}">
                      <a16:creationId xmlns:a16="http://schemas.microsoft.com/office/drawing/2014/main" id="{0812BCCB-F1CE-4AD8-BFD6-3F2C81EF645E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7" name="Cube 436">
                  <a:extLst>
                    <a:ext uri="{FF2B5EF4-FFF2-40B4-BE49-F238E27FC236}">
                      <a16:creationId xmlns:a16="http://schemas.microsoft.com/office/drawing/2014/main" id="{00746018-EBF9-463A-8F64-90F3F2D99A65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8" name="Cube 437">
                  <a:extLst>
                    <a:ext uri="{FF2B5EF4-FFF2-40B4-BE49-F238E27FC236}">
                      <a16:creationId xmlns:a16="http://schemas.microsoft.com/office/drawing/2014/main" id="{9AF2B890-4214-4C42-927C-B593407F01B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9" name="Cube 438">
                  <a:extLst>
                    <a:ext uri="{FF2B5EF4-FFF2-40B4-BE49-F238E27FC236}">
                      <a16:creationId xmlns:a16="http://schemas.microsoft.com/office/drawing/2014/main" id="{B80AFA64-BBD2-4A2A-A2F8-36D1BEF050F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0" name="Cube 439">
                  <a:extLst>
                    <a:ext uri="{FF2B5EF4-FFF2-40B4-BE49-F238E27FC236}">
                      <a16:creationId xmlns:a16="http://schemas.microsoft.com/office/drawing/2014/main" id="{DCDDE207-B10B-42DF-B706-A18D53FC445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1" name="Cube 440">
                  <a:extLst>
                    <a:ext uri="{FF2B5EF4-FFF2-40B4-BE49-F238E27FC236}">
                      <a16:creationId xmlns:a16="http://schemas.microsoft.com/office/drawing/2014/main" id="{3CF4373C-49E2-4125-A8A1-789A8D93C65F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42" name="Cube 441">
                  <a:extLst>
                    <a:ext uri="{FF2B5EF4-FFF2-40B4-BE49-F238E27FC236}">
                      <a16:creationId xmlns:a16="http://schemas.microsoft.com/office/drawing/2014/main" id="{67205F48-10AF-42B6-ABC2-2E7F7C200350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89" name="Group 388">
                <a:extLst>
                  <a:ext uri="{FF2B5EF4-FFF2-40B4-BE49-F238E27FC236}">
                    <a16:creationId xmlns:a16="http://schemas.microsoft.com/office/drawing/2014/main" id="{F9BFB7C8-F4DC-4336-907D-8F621947D2FD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23" name="Cube 422">
                  <a:extLst>
                    <a:ext uri="{FF2B5EF4-FFF2-40B4-BE49-F238E27FC236}">
                      <a16:creationId xmlns:a16="http://schemas.microsoft.com/office/drawing/2014/main" id="{8BDD26FA-1152-46DC-B518-EAEEF39375D5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4" name="Cube 423">
                  <a:extLst>
                    <a:ext uri="{FF2B5EF4-FFF2-40B4-BE49-F238E27FC236}">
                      <a16:creationId xmlns:a16="http://schemas.microsoft.com/office/drawing/2014/main" id="{6D389EDF-FF71-4256-AAB1-EADC1257842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5" name="Cube 424">
                  <a:extLst>
                    <a:ext uri="{FF2B5EF4-FFF2-40B4-BE49-F238E27FC236}">
                      <a16:creationId xmlns:a16="http://schemas.microsoft.com/office/drawing/2014/main" id="{6936B075-A400-47F2-B64F-E4E435182DF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6" name="Cube 425">
                  <a:extLst>
                    <a:ext uri="{FF2B5EF4-FFF2-40B4-BE49-F238E27FC236}">
                      <a16:creationId xmlns:a16="http://schemas.microsoft.com/office/drawing/2014/main" id="{1F670C60-AB5D-4B43-9114-C189A85F47D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7" name="Cube 426">
                  <a:extLst>
                    <a:ext uri="{FF2B5EF4-FFF2-40B4-BE49-F238E27FC236}">
                      <a16:creationId xmlns:a16="http://schemas.microsoft.com/office/drawing/2014/main" id="{1C732FB5-4E71-4EF2-8B43-D5C37A49DAC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8" name="Cube 427">
                  <a:extLst>
                    <a:ext uri="{FF2B5EF4-FFF2-40B4-BE49-F238E27FC236}">
                      <a16:creationId xmlns:a16="http://schemas.microsoft.com/office/drawing/2014/main" id="{3D6C8D71-DB48-41C7-87BC-693BA956F07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9" name="Cube 428">
                  <a:extLst>
                    <a:ext uri="{FF2B5EF4-FFF2-40B4-BE49-F238E27FC236}">
                      <a16:creationId xmlns:a16="http://schemas.microsoft.com/office/drawing/2014/main" id="{7E864DE4-16E5-48EA-B414-A429FA81E6B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0" name="Cube 429">
                  <a:extLst>
                    <a:ext uri="{FF2B5EF4-FFF2-40B4-BE49-F238E27FC236}">
                      <a16:creationId xmlns:a16="http://schemas.microsoft.com/office/drawing/2014/main" id="{9C9694C6-9CB5-4A36-AECC-2A9956016E30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1" name="Cube 430">
                  <a:extLst>
                    <a:ext uri="{FF2B5EF4-FFF2-40B4-BE49-F238E27FC236}">
                      <a16:creationId xmlns:a16="http://schemas.microsoft.com/office/drawing/2014/main" id="{24FB60EB-6731-4BC7-A8B8-F27916E6F4E7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32" name="Cube 431">
                  <a:extLst>
                    <a:ext uri="{FF2B5EF4-FFF2-40B4-BE49-F238E27FC236}">
                      <a16:creationId xmlns:a16="http://schemas.microsoft.com/office/drawing/2014/main" id="{BBDF4527-5B55-4015-B045-4013552EB1C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194FE363-974A-4805-A8BB-5F5B0760926D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13" name="Cube 412">
                  <a:extLst>
                    <a:ext uri="{FF2B5EF4-FFF2-40B4-BE49-F238E27FC236}">
                      <a16:creationId xmlns:a16="http://schemas.microsoft.com/office/drawing/2014/main" id="{DE809182-F864-4507-A194-6C917E54ADC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4" name="Cube 413">
                  <a:extLst>
                    <a:ext uri="{FF2B5EF4-FFF2-40B4-BE49-F238E27FC236}">
                      <a16:creationId xmlns:a16="http://schemas.microsoft.com/office/drawing/2014/main" id="{CCF9F7F8-52E0-4264-97CA-BBBEBCB4A6C8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5" name="Cube 414">
                  <a:extLst>
                    <a:ext uri="{FF2B5EF4-FFF2-40B4-BE49-F238E27FC236}">
                      <a16:creationId xmlns:a16="http://schemas.microsoft.com/office/drawing/2014/main" id="{CE29DE39-F4CC-4889-BB62-A74767BCA6F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6" name="Cube 415">
                  <a:extLst>
                    <a:ext uri="{FF2B5EF4-FFF2-40B4-BE49-F238E27FC236}">
                      <a16:creationId xmlns:a16="http://schemas.microsoft.com/office/drawing/2014/main" id="{8048D2CE-0140-459E-A20F-40138071FCB8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7" name="Cube 416">
                  <a:extLst>
                    <a:ext uri="{FF2B5EF4-FFF2-40B4-BE49-F238E27FC236}">
                      <a16:creationId xmlns:a16="http://schemas.microsoft.com/office/drawing/2014/main" id="{75ED3C46-4F86-4698-8937-95C7C13E0E31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8" name="Cube 417">
                  <a:extLst>
                    <a:ext uri="{FF2B5EF4-FFF2-40B4-BE49-F238E27FC236}">
                      <a16:creationId xmlns:a16="http://schemas.microsoft.com/office/drawing/2014/main" id="{903A12CB-97D2-4117-B8AB-0BA9202925F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9" name="Cube 418">
                  <a:extLst>
                    <a:ext uri="{FF2B5EF4-FFF2-40B4-BE49-F238E27FC236}">
                      <a16:creationId xmlns:a16="http://schemas.microsoft.com/office/drawing/2014/main" id="{5B5C8F55-AB51-487F-94FE-6F376C62B4AD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0" name="Cube 419">
                  <a:extLst>
                    <a:ext uri="{FF2B5EF4-FFF2-40B4-BE49-F238E27FC236}">
                      <a16:creationId xmlns:a16="http://schemas.microsoft.com/office/drawing/2014/main" id="{2150097D-2302-45BE-9B7D-B26AF12F733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1" name="Cube 420">
                  <a:extLst>
                    <a:ext uri="{FF2B5EF4-FFF2-40B4-BE49-F238E27FC236}">
                      <a16:creationId xmlns:a16="http://schemas.microsoft.com/office/drawing/2014/main" id="{0BD94B79-EFD3-4296-BE63-2D70E8A6625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22" name="Cube 421">
                  <a:extLst>
                    <a:ext uri="{FF2B5EF4-FFF2-40B4-BE49-F238E27FC236}">
                      <a16:creationId xmlns:a16="http://schemas.microsoft.com/office/drawing/2014/main" id="{1F29CEF6-E9FC-4DD9-B1F6-10072012826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4789BF7E-38B3-457A-A83B-990CE22597BE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403" name="Cube 402">
                  <a:extLst>
                    <a:ext uri="{FF2B5EF4-FFF2-40B4-BE49-F238E27FC236}">
                      <a16:creationId xmlns:a16="http://schemas.microsoft.com/office/drawing/2014/main" id="{6F6985C6-129D-4173-91AB-05B7BEE17C2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4" name="Cube 403">
                  <a:extLst>
                    <a:ext uri="{FF2B5EF4-FFF2-40B4-BE49-F238E27FC236}">
                      <a16:creationId xmlns:a16="http://schemas.microsoft.com/office/drawing/2014/main" id="{20147B21-E0BC-4B94-B231-24B85C32A4E1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5" name="Cube 404">
                  <a:extLst>
                    <a:ext uri="{FF2B5EF4-FFF2-40B4-BE49-F238E27FC236}">
                      <a16:creationId xmlns:a16="http://schemas.microsoft.com/office/drawing/2014/main" id="{0AF62E51-1665-4A1F-93C6-DB4E8442E38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6" name="Cube 405">
                  <a:extLst>
                    <a:ext uri="{FF2B5EF4-FFF2-40B4-BE49-F238E27FC236}">
                      <a16:creationId xmlns:a16="http://schemas.microsoft.com/office/drawing/2014/main" id="{AFE6817C-3FF1-4E66-9A2B-5CE5EAF79A6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7" name="Cube 406">
                  <a:extLst>
                    <a:ext uri="{FF2B5EF4-FFF2-40B4-BE49-F238E27FC236}">
                      <a16:creationId xmlns:a16="http://schemas.microsoft.com/office/drawing/2014/main" id="{96D52172-ACAD-4533-9971-F844495B415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8" name="Cube 407">
                  <a:extLst>
                    <a:ext uri="{FF2B5EF4-FFF2-40B4-BE49-F238E27FC236}">
                      <a16:creationId xmlns:a16="http://schemas.microsoft.com/office/drawing/2014/main" id="{04421AEF-BE79-432A-8E7E-7C3336A752E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9" name="Cube 408">
                  <a:extLst>
                    <a:ext uri="{FF2B5EF4-FFF2-40B4-BE49-F238E27FC236}">
                      <a16:creationId xmlns:a16="http://schemas.microsoft.com/office/drawing/2014/main" id="{98DB8305-F437-45E1-AD6D-4EF3522021F8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0" name="Cube 409">
                  <a:extLst>
                    <a:ext uri="{FF2B5EF4-FFF2-40B4-BE49-F238E27FC236}">
                      <a16:creationId xmlns:a16="http://schemas.microsoft.com/office/drawing/2014/main" id="{D11614CF-BDFD-4D53-A919-F35C41DDAFB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1" name="Cube 410">
                  <a:extLst>
                    <a:ext uri="{FF2B5EF4-FFF2-40B4-BE49-F238E27FC236}">
                      <a16:creationId xmlns:a16="http://schemas.microsoft.com/office/drawing/2014/main" id="{F293CFFA-C79D-4997-AF46-4B6AA0EF7BC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12" name="Cube 411">
                  <a:extLst>
                    <a:ext uri="{FF2B5EF4-FFF2-40B4-BE49-F238E27FC236}">
                      <a16:creationId xmlns:a16="http://schemas.microsoft.com/office/drawing/2014/main" id="{A59187C8-D607-43AA-8AB2-38179D00E60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8A29DD9D-D132-4B20-8E41-E2EC3A15D5B2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3" name="Cube 392">
                  <a:extLst>
                    <a:ext uri="{FF2B5EF4-FFF2-40B4-BE49-F238E27FC236}">
                      <a16:creationId xmlns:a16="http://schemas.microsoft.com/office/drawing/2014/main" id="{8CCF11B6-AB9E-422A-8831-5E033B97A59A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4" name="Cube 393">
                  <a:extLst>
                    <a:ext uri="{FF2B5EF4-FFF2-40B4-BE49-F238E27FC236}">
                      <a16:creationId xmlns:a16="http://schemas.microsoft.com/office/drawing/2014/main" id="{B6B038AE-5325-4EF0-9BAE-4AF6AFBA7CD7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5" name="Cube 394">
                  <a:extLst>
                    <a:ext uri="{FF2B5EF4-FFF2-40B4-BE49-F238E27FC236}">
                      <a16:creationId xmlns:a16="http://schemas.microsoft.com/office/drawing/2014/main" id="{260847CC-403E-49D4-B47D-25BB580E0914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6" name="Cube 395">
                  <a:extLst>
                    <a:ext uri="{FF2B5EF4-FFF2-40B4-BE49-F238E27FC236}">
                      <a16:creationId xmlns:a16="http://schemas.microsoft.com/office/drawing/2014/main" id="{7380F896-FA7F-4837-A113-BD8CD094773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7" name="Cube 396">
                  <a:extLst>
                    <a:ext uri="{FF2B5EF4-FFF2-40B4-BE49-F238E27FC236}">
                      <a16:creationId xmlns:a16="http://schemas.microsoft.com/office/drawing/2014/main" id="{85B6D4CD-41EE-4215-B281-45816FA86E2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8" name="Cube 397">
                  <a:extLst>
                    <a:ext uri="{FF2B5EF4-FFF2-40B4-BE49-F238E27FC236}">
                      <a16:creationId xmlns:a16="http://schemas.microsoft.com/office/drawing/2014/main" id="{2D7238AF-2F70-4932-B07F-AB149AF3318D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99" name="Cube 398">
                  <a:extLst>
                    <a:ext uri="{FF2B5EF4-FFF2-40B4-BE49-F238E27FC236}">
                      <a16:creationId xmlns:a16="http://schemas.microsoft.com/office/drawing/2014/main" id="{8D5C80D1-06C5-40DE-B348-247ADADFDF6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0" name="Cube 399">
                  <a:extLst>
                    <a:ext uri="{FF2B5EF4-FFF2-40B4-BE49-F238E27FC236}">
                      <a16:creationId xmlns:a16="http://schemas.microsoft.com/office/drawing/2014/main" id="{625A4D95-C154-499A-986F-FF8575A8C29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1" name="Cube 400">
                  <a:extLst>
                    <a:ext uri="{FF2B5EF4-FFF2-40B4-BE49-F238E27FC236}">
                      <a16:creationId xmlns:a16="http://schemas.microsoft.com/office/drawing/2014/main" id="{75A1A9AF-B5DC-47B2-A364-83AB0C62ED2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402" name="Cube 401">
                  <a:extLst>
                    <a:ext uri="{FF2B5EF4-FFF2-40B4-BE49-F238E27FC236}">
                      <a16:creationId xmlns:a16="http://schemas.microsoft.com/office/drawing/2014/main" id="{9BFB04A5-2956-4A68-B37B-BEF64D1E0AB2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DF24F1-D240-4870-8BA7-D73196FDF073}"/>
                </a:ext>
              </a:extLst>
            </p:cNvPr>
            <p:cNvGrpSpPr/>
            <p:nvPr/>
          </p:nvGrpSpPr>
          <p:grpSpPr>
            <a:xfrm>
              <a:off x="1256423" y="1058809"/>
              <a:ext cx="1697590" cy="1794127"/>
              <a:chOff x="1062627" y="1197049"/>
              <a:chExt cx="2642727" cy="2384648"/>
            </a:xfrm>
            <a:solidFill>
              <a:srgbClr val="70AD47"/>
            </a:solidFill>
          </p:grpSpPr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0E8E8249-CEC1-42A6-BB9E-44C8E1258D01}"/>
                  </a:ext>
                </a:extLst>
              </p:cNvPr>
              <p:cNvGrpSpPr/>
              <p:nvPr/>
            </p:nvGrpSpPr>
            <p:grpSpPr>
              <a:xfrm>
                <a:off x="1062627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73" name="Cube 372">
                  <a:extLst>
                    <a:ext uri="{FF2B5EF4-FFF2-40B4-BE49-F238E27FC236}">
                      <a16:creationId xmlns:a16="http://schemas.microsoft.com/office/drawing/2014/main" id="{8BAD5F53-C36D-4500-8823-2BDDD1FC4BA8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4" name="Cube 373">
                  <a:extLst>
                    <a:ext uri="{FF2B5EF4-FFF2-40B4-BE49-F238E27FC236}">
                      <a16:creationId xmlns:a16="http://schemas.microsoft.com/office/drawing/2014/main" id="{C7854AFD-F385-4456-97F0-FF2AB764CF49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5" name="Cube 374">
                  <a:extLst>
                    <a:ext uri="{FF2B5EF4-FFF2-40B4-BE49-F238E27FC236}">
                      <a16:creationId xmlns:a16="http://schemas.microsoft.com/office/drawing/2014/main" id="{9A7F9B1C-1718-4A4C-8763-5F674A152B3F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6" name="Cube 375">
                  <a:extLst>
                    <a:ext uri="{FF2B5EF4-FFF2-40B4-BE49-F238E27FC236}">
                      <a16:creationId xmlns:a16="http://schemas.microsoft.com/office/drawing/2014/main" id="{10872CA3-4EBC-4E22-91A0-D6E65EFBE53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7" name="Cube 376">
                  <a:extLst>
                    <a:ext uri="{FF2B5EF4-FFF2-40B4-BE49-F238E27FC236}">
                      <a16:creationId xmlns:a16="http://schemas.microsoft.com/office/drawing/2014/main" id="{F60FA460-C54C-44EE-8478-54C72D9061C2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8" name="Cube 377">
                  <a:extLst>
                    <a:ext uri="{FF2B5EF4-FFF2-40B4-BE49-F238E27FC236}">
                      <a16:creationId xmlns:a16="http://schemas.microsoft.com/office/drawing/2014/main" id="{10239AA9-8429-4F67-95B7-5C2F176F778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9" name="Cube 378">
                  <a:extLst>
                    <a:ext uri="{FF2B5EF4-FFF2-40B4-BE49-F238E27FC236}">
                      <a16:creationId xmlns:a16="http://schemas.microsoft.com/office/drawing/2014/main" id="{00DF851E-85C0-45DB-826F-9056D708FC05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0" name="Cube 379">
                  <a:extLst>
                    <a:ext uri="{FF2B5EF4-FFF2-40B4-BE49-F238E27FC236}">
                      <a16:creationId xmlns:a16="http://schemas.microsoft.com/office/drawing/2014/main" id="{2C961868-ECC3-44C1-B023-9C321C08C597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1" name="Cube 380">
                  <a:extLst>
                    <a:ext uri="{FF2B5EF4-FFF2-40B4-BE49-F238E27FC236}">
                      <a16:creationId xmlns:a16="http://schemas.microsoft.com/office/drawing/2014/main" id="{0DDDA814-0D37-4108-A989-C14FEBB64F71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82" name="Cube 381">
                  <a:extLst>
                    <a:ext uri="{FF2B5EF4-FFF2-40B4-BE49-F238E27FC236}">
                      <a16:creationId xmlns:a16="http://schemas.microsoft.com/office/drawing/2014/main" id="{6DBC8149-86D1-4482-B994-86F30F74419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09491AAF-A8AA-4BFA-9AA3-23AC026AD81B}"/>
                  </a:ext>
                </a:extLst>
              </p:cNvPr>
              <p:cNvGrpSpPr/>
              <p:nvPr/>
            </p:nvGrpSpPr>
            <p:grpSpPr>
              <a:xfrm>
                <a:off x="1318290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63" name="Cube 362">
                  <a:extLst>
                    <a:ext uri="{FF2B5EF4-FFF2-40B4-BE49-F238E27FC236}">
                      <a16:creationId xmlns:a16="http://schemas.microsoft.com/office/drawing/2014/main" id="{DC549B17-B00B-4EC0-8698-32C96C2F9BD3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4" name="Cube 363">
                  <a:extLst>
                    <a:ext uri="{FF2B5EF4-FFF2-40B4-BE49-F238E27FC236}">
                      <a16:creationId xmlns:a16="http://schemas.microsoft.com/office/drawing/2014/main" id="{723A6572-E5AD-45F8-9B4A-5CB2D0BA338A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5" name="Cube 364">
                  <a:extLst>
                    <a:ext uri="{FF2B5EF4-FFF2-40B4-BE49-F238E27FC236}">
                      <a16:creationId xmlns:a16="http://schemas.microsoft.com/office/drawing/2014/main" id="{88329674-53B0-4AE1-8205-91BFFE4BE51E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6" name="Cube 365">
                  <a:extLst>
                    <a:ext uri="{FF2B5EF4-FFF2-40B4-BE49-F238E27FC236}">
                      <a16:creationId xmlns:a16="http://schemas.microsoft.com/office/drawing/2014/main" id="{92281987-6A29-4BF1-BBC4-A52D4335B412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7" name="Cube 366">
                  <a:extLst>
                    <a:ext uri="{FF2B5EF4-FFF2-40B4-BE49-F238E27FC236}">
                      <a16:creationId xmlns:a16="http://schemas.microsoft.com/office/drawing/2014/main" id="{C086A03A-A759-4E0C-8DDC-DDD85A7E066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8" name="Cube 367">
                  <a:extLst>
                    <a:ext uri="{FF2B5EF4-FFF2-40B4-BE49-F238E27FC236}">
                      <a16:creationId xmlns:a16="http://schemas.microsoft.com/office/drawing/2014/main" id="{DECC3CE6-56B0-4EF5-9D53-3C0F6F72EA9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9" name="Cube 368">
                  <a:extLst>
                    <a:ext uri="{FF2B5EF4-FFF2-40B4-BE49-F238E27FC236}">
                      <a16:creationId xmlns:a16="http://schemas.microsoft.com/office/drawing/2014/main" id="{483A2048-8A08-4B59-B4C4-3DD6208208B4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0" name="Cube 369">
                  <a:extLst>
                    <a:ext uri="{FF2B5EF4-FFF2-40B4-BE49-F238E27FC236}">
                      <a16:creationId xmlns:a16="http://schemas.microsoft.com/office/drawing/2014/main" id="{E0945A85-4938-4B21-8420-DC079BDDBA99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1" name="Cube 370">
                  <a:extLst>
                    <a:ext uri="{FF2B5EF4-FFF2-40B4-BE49-F238E27FC236}">
                      <a16:creationId xmlns:a16="http://schemas.microsoft.com/office/drawing/2014/main" id="{0524EE86-C916-4DEE-8357-A686A295F295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72" name="Cube 371">
                  <a:extLst>
                    <a:ext uri="{FF2B5EF4-FFF2-40B4-BE49-F238E27FC236}">
                      <a16:creationId xmlns:a16="http://schemas.microsoft.com/office/drawing/2014/main" id="{659D8E7D-0624-456B-882F-5D61BE58B85B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935B4AC1-5D06-46EA-AF22-114D4E3800CA}"/>
                  </a:ext>
                </a:extLst>
              </p:cNvPr>
              <p:cNvGrpSpPr/>
              <p:nvPr/>
            </p:nvGrpSpPr>
            <p:grpSpPr>
              <a:xfrm>
                <a:off x="1573953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53" name="Cube 352">
                  <a:extLst>
                    <a:ext uri="{FF2B5EF4-FFF2-40B4-BE49-F238E27FC236}">
                      <a16:creationId xmlns:a16="http://schemas.microsoft.com/office/drawing/2014/main" id="{FC31948B-05E4-4CBB-BCB9-E8BF55E2270D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4" name="Cube 353">
                  <a:extLst>
                    <a:ext uri="{FF2B5EF4-FFF2-40B4-BE49-F238E27FC236}">
                      <a16:creationId xmlns:a16="http://schemas.microsoft.com/office/drawing/2014/main" id="{B51B6987-E66C-4CE8-82B0-92B42ECD9115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5" name="Cube 354">
                  <a:extLst>
                    <a:ext uri="{FF2B5EF4-FFF2-40B4-BE49-F238E27FC236}">
                      <a16:creationId xmlns:a16="http://schemas.microsoft.com/office/drawing/2014/main" id="{17DC99B7-A1C9-4E5A-B3DA-64823002ADC6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6" name="Cube 355">
                  <a:extLst>
                    <a:ext uri="{FF2B5EF4-FFF2-40B4-BE49-F238E27FC236}">
                      <a16:creationId xmlns:a16="http://schemas.microsoft.com/office/drawing/2014/main" id="{04B51918-0C8F-40CA-9BD9-574951C34D6C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7" name="Cube 356">
                  <a:extLst>
                    <a:ext uri="{FF2B5EF4-FFF2-40B4-BE49-F238E27FC236}">
                      <a16:creationId xmlns:a16="http://schemas.microsoft.com/office/drawing/2014/main" id="{3D597B2D-1896-46FD-A383-B43A911DC5B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8" name="Cube 357">
                  <a:extLst>
                    <a:ext uri="{FF2B5EF4-FFF2-40B4-BE49-F238E27FC236}">
                      <a16:creationId xmlns:a16="http://schemas.microsoft.com/office/drawing/2014/main" id="{2883DD95-9179-4CE9-9079-7FE9700CA6A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9" name="Cube 358">
                  <a:extLst>
                    <a:ext uri="{FF2B5EF4-FFF2-40B4-BE49-F238E27FC236}">
                      <a16:creationId xmlns:a16="http://schemas.microsoft.com/office/drawing/2014/main" id="{0D4BDF68-7066-446C-B708-F9EEA50B444E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0" name="Cube 359">
                  <a:extLst>
                    <a:ext uri="{FF2B5EF4-FFF2-40B4-BE49-F238E27FC236}">
                      <a16:creationId xmlns:a16="http://schemas.microsoft.com/office/drawing/2014/main" id="{F80BCDFE-9650-4540-9DD6-48C8A914BA3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1" name="Cube 360">
                  <a:extLst>
                    <a:ext uri="{FF2B5EF4-FFF2-40B4-BE49-F238E27FC236}">
                      <a16:creationId xmlns:a16="http://schemas.microsoft.com/office/drawing/2014/main" id="{46AB8972-FF0F-4DF0-9713-D3216E1E3BAA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62" name="Cube 361">
                  <a:extLst>
                    <a:ext uri="{FF2B5EF4-FFF2-40B4-BE49-F238E27FC236}">
                      <a16:creationId xmlns:a16="http://schemas.microsoft.com/office/drawing/2014/main" id="{9B4ECB76-4DE3-4700-8EF3-58838A07D73F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10BEF337-FBF0-4CC7-98E8-21A644A74227}"/>
                  </a:ext>
                </a:extLst>
              </p:cNvPr>
              <p:cNvGrpSpPr/>
              <p:nvPr/>
            </p:nvGrpSpPr>
            <p:grpSpPr>
              <a:xfrm>
                <a:off x="1829616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43" name="Cube 342">
                  <a:extLst>
                    <a:ext uri="{FF2B5EF4-FFF2-40B4-BE49-F238E27FC236}">
                      <a16:creationId xmlns:a16="http://schemas.microsoft.com/office/drawing/2014/main" id="{5065239D-DC46-4AFC-B70A-D4FF71DA321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4" name="Cube 343">
                  <a:extLst>
                    <a:ext uri="{FF2B5EF4-FFF2-40B4-BE49-F238E27FC236}">
                      <a16:creationId xmlns:a16="http://schemas.microsoft.com/office/drawing/2014/main" id="{637C00CA-5FB9-460E-9936-F44113FDE4FB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5" name="Cube 344">
                  <a:extLst>
                    <a:ext uri="{FF2B5EF4-FFF2-40B4-BE49-F238E27FC236}">
                      <a16:creationId xmlns:a16="http://schemas.microsoft.com/office/drawing/2014/main" id="{5B68EEB0-88A2-4E31-8ACC-277EEBF09BD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6" name="Cube 345">
                  <a:extLst>
                    <a:ext uri="{FF2B5EF4-FFF2-40B4-BE49-F238E27FC236}">
                      <a16:creationId xmlns:a16="http://schemas.microsoft.com/office/drawing/2014/main" id="{84BF704E-EA2C-4F70-BEAD-3E9814C54E8A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7" name="Cube 346">
                  <a:extLst>
                    <a:ext uri="{FF2B5EF4-FFF2-40B4-BE49-F238E27FC236}">
                      <a16:creationId xmlns:a16="http://schemas.microsoft.com/office/drawing/2014/main" id="{00EF5403-7CFE-4353-ABD5-8362340761DD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8" name="Cube 347">
                  <a:extLst>
                    <a:ext uri="{FF2B5EF4-FFF2-40B4-BE49-F238E27FC236}">
                      <a16:creationId xmlns:a16="http://schemas.microsoft.com/office/drawing/2014/main" id="{B2958489-B6F6-448B-A939-0CBFB3807EE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9" name="Cube 348">
                  <a:extLst>
                    <a:ext uri="{FF2B5EF4-FFF2-40B4-BE49-F238E27FC236}">
                      <a16:creationId xmlns:a16="http://schemas.microsoft.com/office/drawing/2014/main" id="{B9F05F3C-BB4C-49C2-9A3F-5D9D67BC216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0" name="Cube 349">
                  <a:extLst>
                    <a:ext uri="{FF2B5EF4-FFF2-40B4-BE49-F238E27FC236}">
                      <a16:creationId xmlns:a16="http://schemas.microsoft.com/office/drawing/2014/main" id="{46C93EF3-5F8A-4955-9A80-3676085A557F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1" name="Cube 350">
                  <a:extLst>
                    <a:ext uri="{FF2B5EF4-FFF2-40B4-BE49-F238E27FC236}">
                      <a16:creationId xmlns:a16="http://schemas.microsoft.com/office/drawing/2014/main" id="{653F5486-5F2B-47AC-9EE0-5A3DBEADA2F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52" name="Cube 351">
                  <a:extLst>
                    <a:ext uri="{FF2B5EF4-FFF2-40B4-BE49-F238E27FC236}">
                      <a16:creationId xmlns:a16="http://schemas.microsoft.com/office/drawing/2014/main" id="{5D442AF2-9B3E-478B-A230-5C4300093BD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F1789A4C-BADE-44A0-9BCC-7E62399CBBDB}"/>
                  </a:ext>
                </a:extLst>
              </p:cNvPr>
              <p:cNvGrpSpPr/>
              <p:nvPr/>
            </p:nvGrpSpPr>
            <p:grpSpPr>
              <a:xfrm>
                <a:off x="2085279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33" name="Cube 332">
                  <a:extLst>
                    <a:ext uri="{FF2B5EF4-FFF2-40B4-BE49-F238E27FC236}">
                      <a16:creationId xmlns:a16="http://schemas.microsoft.com/office/drawing/2014/main" id="{7D833A41-B7C9-4031-82E9-C6986CD857FF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4" name="Cube 333">
                  <a:extLst>
                    <a:ext uri="{FF2B5EF4-FFF2-40B4-BE49-F238E27FC236}">
                      <a16:creationId xmlns:a16="http://schemas.microsoft.com/office/drawing/2014/main" id="{AD5D62CE-13D0-484F-9AF1-C3D76C00D642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5" name="Cube 334">
                  <a:extLst>
                    <a:ext uri="{FF2B5EF4-FFF2-40B4-BE49-F238E27FC236}">
                      <a16:creationId xmlns:a16="http://schemas.microsoft.com/office/drawing/2014/main" id="{296AB3B2-4F3B-42A1-9AD1-21A5DE51888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6" name="Cube 335">
                  <a:extLst>
                    <a:ext uri="{FF2B5EF4-FFF2-40B4-BE49-F238E27FC236}">
                      <a16:creationId xmlns:a16="http://schemas.microsoft.com/office/drawing/2014/main" id="{B4E98F0F-8231-46E5-AEBF-41CDA4B5BDF6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7" name="Cube 336">
                  <a:extLst>
                    <a:ext uri="{FF2B5EF4-FFF2-40B4-BE49-F238E27FC236}">
                      <a16:creationId xmlns:a16="http://schemas.microsoft.com/office/drawing/2014/main" id="{1C868890-A3DD-4B03-8F8D-F34DDB5FEF1E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8" name="Cube 337">
                  <a:extLst>
                    <a:ext uri="{FF2B5EF4-FFF2-40B4-BE49-F238E27FC236}">
                      <a16:creationId xmlns:a16="http://schemas.microsoft.com/office/drawing/2014/main" id="{713A6D10-C2F3-4A28-958B-2644B7E804EB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9" name="Cube 338">
                  <a:extLst>
                    <a:ext uri="{FF2B5EF4-FFF2-40B4-BE49-F238E27FC236}">
                      <a16:creationId xmlns:a16="http://schemas.microsoft.com/office/drawing/2014/main" id="{703C15DA-C53D-4569-B9E3-18861AD02F3F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0" name="Cube 339">
                  <a:extLst>
                    <a:ext uri="{FF2B5EF4-FFF2-40B4-BE49-F238E27FC236}">
                      <a16:creationId xmlns:a16="http://schemas.microsoft.com/office/drawing/2014/main" id="{FE0148BA-0828-4E0F-87D4-54EA2D368E3D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1" name="Cube 340">
                  <a:extLst>
                    <a:ext uri="{FF2B5EF4-FFF2-40B4-BE49-F238E27FC236}">
                      <a16:creationId xmlns:a16="http://schemas.microsoft.com/office/drawing/2014/main" id="{5DFEFF26-ED10-4B9E-AC0F-8BF2482B5B9D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42" name="Cube 341">
                  <a:extLst>
                    <a:ext uri="{FF2B5EF4-FFF2-40B4-BE49-F238E27FC236}">
                      <a16:creationId xmlns:a16="http://schemas.microsoft.com/office/drawing/2014/main" id="{D0130C0C-BDC6-42DE-B001-C03934FEC259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526689F9-1DDF-4662-9BA6-21785FD8E4CD}"/>
                  </a:ext>
                </a:extLst>
              </p:cNvPr>
              <p:cNvGrpSpPr/>
              <p:nvPr/>
            </p:nvGrpSpPr>
            <p:grpSpPr>
              <a:xfrm>
                <a:off x="2340942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23" name="Cube 322">
                  <a:extLst>
                    <a:ext uri="{FF2B5EF4-FFF2-40B4-BE49-F238E27FC236}">
                      <a16:creationId xmlns:a16="http://schemas.microsoft.com/office/drawing/2014/main" id="{8C477A2F-4736-4C94-AB1C-EFA47BDE18F7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4" name="Cube 323">
                  <a:extLst>
                    <a:ext uri="{FF2B5EF4-FFF2-40B4-BE49-F238E27FC236}">
                      <a16:creationId xmlns:a16="http://schemas.microsoft.com/office/drawing/2014/main" id="{3BBEDDEA-17E5-4319-A9C4-65E07A56D62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5" name="Cube 324">
                  <a:extLst>
                    <a:ext uri="{FF2B5EF4-FFF2-40B4-BE49-F238E27FC236}">
                      <a16:creationId xmlns:a16="http://schemas.microsoft.com/office/drawing/2014/main" id="{B8AB9FDB-BDAD-4E73-843C-E36E5165E8E2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6" name="Cube 325">
                  <a:extLst>
                    <a:ext uri="{FF2B5EF4-FFF2-40B4-BE49-F238E27FC236}">
                      <a16:creationId xmlns:a16="http://schemas.microsoft.com/office/drawing/2014/main" id="{2DB18757-BC45-4D7B-8647-E4CFE9A918BF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7" name="Cube 326">
                  <a:extLst>
                    <a:ext uri="{FF2B5EF4-FFF2-40B4-BE49-F238E27FC236}">
                      <a16:creationId xmlns:a16="http://schemas.microsoft.com/office/drawing/2014/main" id="{8DEF10FE-44D3-4F10-89BA-6BAD351FDCF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8" name="Cube 327">
                  <a:extLst>
                    <a:ext uri="{FF2B5EF4-FFF2-40B4-BE49-F238E27FC236}">
                      <a16:creationId xmlns:a16="http://schemas.microsoft.com/office/drawing/2014/main" id="{8DEE4FA2-9033-4501-BF5F-113229A333E3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9" name="Cube 328">
                  <a:extLst>
                    <a:ext uri="{FF2B5EF4-FFF2-40B4-BE49-F238E27FC236}">
                      <a16:creationId xmlns:a16="http://schemas.microsoft.com/office/drawing/2014/main" id="{77B8644E-F403-457D-82F9-82F01E13CB8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0" name="Cube 329">
                  <a:extLst>
                    <a:ext uri="{FF2B5EF4-FFF2-40B4-BE49-F238E27FC236}">
                      <a16:creationId xmlns:a16="http://schemas.microsoft.com/office/drawing/2014/main" id="{8154B8D3-AF5C-4BE5-BC72-501C4E7B0F7A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1" name="Cube 330">
                  <a:extLst>
                    <a:ext uri="{FF2B5EF4-FFF2-40B4-BE49-F238E27FC236}">
                      <a16:creationId xmlns:a16="http://schemas.microsoft.com/office/drawing/2014/main" id="{BC93EA91-58C7-454B-9A1B-20DC2C324E82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32" name="Cube 331">
                  <a:extLst>
                    <a:ext uri="{FF2B5EF4-FFF2-40B4-BE49-F238E27FC236}">
                      <a16:creationId xmlns:a16="http://schemas.microsoft.com/office/drawing/2014/main" id="{05105268-70C4-43AB-B9D7-1B308DDD623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03E43992-99D5-4316-B81C-6C23330CE1AA}"/>
                  </a:ext>
                </a:extLst>
              </p:cNvPr>
              <p:cNvGrpSpPr/>
              <p:nvPr/>
            </p:nvGrpSpPr>
            <p:grpSpPr>
              <a:xfrm>
                <a:off x="2596605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13" name="Cube 312">
                  <a:extLst>
                    <a:ext uri="{FF2B5EF4-FFF2-40B4-BE49-F238E27FC236}">
                      <a16:creationId xmlns:a16="http://schemas.microsoft.com/office/drawing/2014/main" id="{486BD56E-C9F5-4B6C-97F0-3D189B7A2E52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4" name="Cube 313">
                  <a:extLst>
                    <a:ext uri="{FF2B5EF4-FFF2-40B4-BE49-F238E27FC236}">
                      <a16:creationId xmlns:a16="http://schemas.microsoft.com/office/drawing/2014/main" id="{81D60B03-7FD9-4D46-B207-F37E0597DF4E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5" name="Cube 314">
                  <a:extLst>
                    <a:ext uri="{FF2B5EF4-FFF2-40B4-BE49-F238E27FC236}">
                      <a16:creationId xmlns:a16="http://schemas.microsoft.com/office/drawing/2014/main" id="{F8DD5E24-51B2-4A0C-8E3E-A6604F133539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6" name="Cube 315">
                  <a:extLst>
                    <a:ext uri="{FF2B5EF4-FFF2-40B4-BE49-F238E27FC236}">
                      <a16:creationId xmlns:a16="http://schemas.microsoft.com/office/drawing/2014/main" id="{9B1CDA15-438E-4C77-8665-B6EA1F68A981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7" name="Cube 316">
                  <a:extLst>
                    <a:ext uri="{FF2B5EF4-FFF2-40B4-BE49-F238E27FC236}">
                      <a16:creationId xmlns:a16="http://schemas.microsoft.com/office/drawing/2014/main" id="{1AEFDA58-7923-4AD7-B683-B545C49FDDF4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8" name="Cube 317">
                  <a:extLst>
                    <a:ext uri="{FF2B5EF4-FFF2-40B4-BE49-F238E27FC236}">
                      <a16:creationId xmlns:a16="http://schemas.microsoft.com/office/drawing/2014/main" id="{D1498C0B-B50E-4A13-825F-64EEBB5620A7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9" name="Cube 318">
                  <a:extLst>
                    <a:ext uri="{FF2B5EF4-FFF2-40B4-BE49-F238E27FC236}">
                      <a16:creationId xmlns:a16="http://schemas.microsoft.com/office/drawing/2014/main" id="{B4DE4B28-93C4-479F-9F68-4AE328EC6F63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0" name="Cube 319">
                  <a:extLst>
                    <a:ext uri="{FF2B5EF4-FFF2-40B4-BE49-F238E27FC236}">
                      <a16:creationId xmlns:a16="http://schemas.microsoft.com/office/drawing/2014/main" id="{698592A9-4A93-4462-B194-387821ED5D2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1" name="Cube 320">
                  <a:extLst>
                    <a:ext uri="{FF2B5EF4-FFF2-40B4-BE49-F238E27FC236}">
                      <a16:creationId xmlns:a16="http://schemas.microsoft.com/office/drawing/2014/main" id="{16A75A75-C316-4A06-BC58-56F6F53141B4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22" name="Cube 321">
                  <a:extLst>
                    <a:ext uri="{FF2B5EF4-FFF2-40B4-BE49-F238E27FC236}">
                      <a16:creationId xmlns:a16="http://schemas.microsoft.com/office/drawing/2014/main" id="{1D374F8C-4C06-4CFC-ADEB-15C2BF10E113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60854B76-EA64-49ED-BA8B-6570372AD489}"/>
                  </a:ext>
                </a:extLst>
              </p:cNvPr>
              <p:cNvGrpSpPr/>
              <p:nvPr/>
            </p:nvGrpSpPr>
            <p:grpSpPr>
              <a:xfrm>
                <a:off x="2852268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303" name="Cube 302">
                  <a:extLst>
                    <a:ext uri="{FF2B5EF4-FFF2-40B4-BE49-F238E27FC236}">
                      <a16:creationId xmlns:a16="http://schemas.microsoft.com/office/drawing/2014/main" id="{807DBAFF-1CC1-47DB-B88F-FF970340FAFE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4" name="Cube 303">
                  <a:extLst>
                    <a:ext uri="{FF2B5EF4-FFF2-40B4-BE49-F238E27FC236}">
                      <a16:creationId xmlns:a16="http://schemas.microsoft.com/office/drawing/2014/main" id="{865AF1BF-25F0-4C67-A963-8F2BCC5BA78C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5" name="Cube 304">
                  <a:extLst>
                    <a:ext uri="{FF2B5EF4-FFF2-40B4-BE49-F238E27FC236}">
                      <a16:creationId xmlns:a16="http://schemas.microsoft.com/office/drawing/2014/main" id="{FB06175B-9E07-460E-B959-923F3676147C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6" name="Cube 305">
                  <a:extLst>
                    <a:ext uri="{FF2B5EF4-FFF2-40B4-BE49-F238E27FC236}">
                      <a16:creationId xmlns:a16="http://schemas.microsoft.com/office/drawing/2014/main" id="{8ED9D074-C4DC-4131-B988-9DF3456DEEB7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7" name="Cube 306">
                  <a:extLst>
                    <a:ext uri="{FF2B5EF4-FFF2-40B4-BE49-F238E27FC236}">
                      <a16:creationId xmlns:a16="http://schemas.microsoft.com/office/drawing/2014/main" id="{58FA6E11-4960-4A8F-8D38-D9F498F34EA7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8" name="Cube 307">
                  <a:extLst>
                    <a:ext uri="{FF2B5EF4-FFF2-40B4-BE49-F238E27FC236}">
                      <a16:creationId xmlns:a16="http://schemas.microsoft.com/office/drawing/2014/main" id="{26DDE64C-67B3-4ACF-BEA3-86E916C502DC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9" name="Cube 308">
                  <a:extLst>
                    <a:ext uri="{FF2B5EF4-FFF2-40B4-BE49-F238E27FC236}">
                      <a16:creationId xmlns:a16="http://schemas.microsoft.com/office/drawing/2014/main" id="{EC53A298-E286-4A11-B73B-98B56601E1D7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0" name="Cube 309">
                  <a:extLst>
                    <a:ext uri="{FF2B5EF4-FFF2-40B4-BE49-F238E27FC236}">
                      <a16:creationId xmlns:a16="http://schemas.microsoft.com/office/drawing/2014/main" id="{D9BED03B-AF47-44DB-B6B9-270304F4347E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1" name="Cube 310">
                  <a:extLst>
                    <a:ext uri="{FF2B5EF4-FFF2-40B4-BE49-F238E27FC236}">
                      <a16:creationId xmlns:a16="http://schemas.microsoft.com/office/drawing/2014/main" id="{8A33C7EA-EE60-4F99-B0D1-E1ADF4113E99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12" name="Cube 311">
                  <a:extLst>
                    <a:ext uri="{FF2B5EF4-FFF2-40B4-BE49-F238E27FC236}">
                      <a16:creationId xmlns:a16="http://schemas.microsoft.com/office/drawing/2014/main" id="{04D507E2-02B9-4147-BEF0-DD3ACDC93BA8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6B2F7F43-276E-4E8D-84CE-76B1AB5153DB}"/>
                  </a:ext>
                </a:extLst>
              </p:cNvPr>
              <p:cNvGrpSpPr/>
              <p:nvPr/>
            </p:nvGrpSpPr>
            <p:grpSpPr>
              <a:xfrm>
                <a:off x="3107931" y="1197049"/>
                <a:ext cx="341764" cy="2384648"/>
                <a:chOff x="6388582" y="1268760"/>
                <a:chExt cx="341764" cy="2232248"/>
              </a:xfrm>
              <a:grpFill/>
            </p:grpSpPr>
            <p:sp>
              <p:nvSpPr>
                <p:cNvPr id="293" name="Cube 292">
                  <a:extLst>
                    <a:ext uri="{FF2B5EF4-FFF2-40B4-BE49-F238E27FC236}">
                      <a16:creationId xmlns:a16="http://schemas.microsoft.com/office/drawing/2014/main" id="{D3E42893-E2DB-46C5-85A8-A72D7DA02EF0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4" name="Cube 293">
                  <a:extLst>
                    <a:ext uri="{FF2B5EF4-FFF2-40B4-BE49-F238E27FC236}">
                      <a16:creationId xmlns:a16="http://schemas.microsoft.com/office/drawing/2014/main" id="{C192A8A3-31CB-48AF-88E4-9A538EB6A20D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5" name="Cube 294">
                  <a:extLst>
                    <a:ext uri="{FF2B5EF4-FFF2-40B4-BE49-F238E27FC236}">
                      <a16:creationId xmlns:a16="http://schemas.microsoft.com/office/drawing/2014/main" id="{81F34F35-FE3C-4DFC-AED7-EB16718078E3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6" name="Cube 295">
                  <a:extLst>
                    <a:ext uri="{FF2B5EF4-FFF2-40B4-BE49-F238E27FC236}">
                      <a16:creationId xmlns:a16="http://schemas.microsoft.com/office/drawing/2014/main" id="{CB34D1B2-A665-42D8-B1D9-D82082327394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7" name="Cube 296">
                  <a:extLst>
                    <a:ext uri="{FF2B5EF4-FFF2-40B4-BE49-F238E27FC236}">
                      <a16:creationId xmlns:a16="http://schemas.microsoft.com/office/drawing/2014/main" id="{DED33BAD-688B-4CDC-BAEB-53B3408BF6FA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8" name="Cube 297">
                  <a:extLst>
                    <a:ext uri="{FF2B5EF4-FFF2-40B4-BE49-F238E27FC236}">
                      <a16:creationId xmlns:a16="http://schemas.microsoft.com/office/drawing/2014/main" id="{4AFB6A65-4A2C-44D8-8366-88A847CB43A8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9" name="Cube 298">
                  <a:extLst>
                    <a:ext uri="{FF2B5EF4-FFF2-40B4-BE49-F238E27FC236}">
                      <a16:creationId xmlns:a16="http://schemas.microsoft.com/office/drawing/2014/main" id="{90095E01-E3FE-49BB-9551-642B88FEF5E6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0" name="Cube 299">
                  <a:extLst>
                    <a:ext uri="{FF2B5EF4-FFF2-40B4-BE49-F238E27FC236}">
                      <a16:creationId xmlns:a16="http://schemas.microsoft.com/office/drawing/2014/main" id="{3570B271-AE51-4143-975E-E024DA98CAC1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1" name="Cube 300">
                  <a:extLst>
                    <a:ext uri="{FF2B5EF4-FFF2-40B4-BE49-F238E27FC236}">
                      <a16:creationId xmlns:a16="http://schemas.microsoft.com/office/drawing/2014/main" id="{0D6BB3D4-966D-4204-90DA-5AE00609DB2C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302" name="Cube 301">
                  <a:extLst>
                    <a:ext uri="{FF2B5EF4-FFF2-40B4-BE49-F238E27FC236}">
                      <a16:creationId xmlns:a16="http://schemas.microsoft.com/office/drawing/2014/main" id="{0DB5E56C-50AA-4225-812E-F833245004CA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3704337F-F4FC-470F-BBC8-44BC796664A0}"/>
                  </a:ext>
                </a:extLst>
              </p:cNvPr>
              <p:cNvGrpSpPr/>
              <p:nvPr/>
            </p:nvGrpSpPr>
            <p:grpSpPr>
              <a:xfrm>
                <a:off x="3363590" y="1197049"/>
                <a:ext cx="341764" cy="2384648"/>
                <a:chOff x="6388582" y="1268760"/>
                <a:chExt cx="341764" cy="2232248"/>
              </a:xfrm>
              <a:grp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3" name="Cube 282">
                  <a:extLst>
                    <a:ext uri="{FF2B5EF4-FFF2-40B4-BE49-F238E27FC236}">
                      <a16:creationId xmlns:a16="http://schemas.microsoft.com/office/drawing/2014/main" id="{C012C59B-2D41-4446-89F9-B535467555FB}"/>
                    </a:ext>
                  </a:extLst>
                </p:cNvPr>
                <p:cNvSpPr/>
                <p:nvPr/>
              </p:nvSpPr>
              <p:spPr>
                <a:xfrm>
                  <a:off x="6388582" y="321297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4" name="Cube 283">
                  <a:extLst>
                    <a:ext uri="{FF2B5EF4-FFF2-40B4-BE49-F238E27FC236}">
                      <a16:creationId xmlns:a16="http://schemas.microsoft.com/office/drawing/2014/main" id="{47373C72-4A54-445E-9A52-799D0803D186}"/>
                    </a:ext>
                  </a:extLst>
                </p:cNvPr>
                <p:cNvSpPr/>
                <p:nvPr/>
              </p:nvSpPr>
              <p:spPr>
                <a:xfrm>
                  <a:off x="6388582" y="299695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5" name="Cube 284">
                  <a:extLst>
                    <a:ext uri="{FF2B5EF4-FFF2-40B4-BE49-F238E27FC236}">
                      <a16:creationId xmlns:a16="http://schemas.microsoft.com/office/drawing/2014/main" id="{66D5A318-C8AC-4B67-B457-089AFC34D53B}"/>
                    </a:ext>
                  </a:extLst>
                </p:cNvPr>
                <p:cNvSpPr/>
                <p:nvPr/>
              </p:nvSpPr>
              <p:spPr>
                <a:xfrm>
                  <a:off x="6388582" y="278092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6" name="Cube 285">
                  <a:extLst>
                    <a:ext uri="{FF2B5EF4-FFF2-40B4-BE49-F238E27FC236}">
                      <a16:creationId xmlns:a16="http://schemas.microsoft.com/office/drawing/2014/main" id="{2B01347F-FEA6-4FA2-92F5-6D528494D023}"/>
                    </a:ext>
                  </a:extLst>
                </p:cNvPr>
                <p:cNvSpPr/>
                <p:nvPr/>
              </p:nvSpPr>
              <p:spPr>
                <a:xfrm>
                  <a:off x="6388582" y="256490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7" name="Cube 286">
                  <a:extLst>
                    <a:ext uri="{FF2B5EF4-FFF2-40B4-BE49-F238E27FC236}">
                      <a16:creationId xmlns:a16="http://schemas.microsoft.com/office/drawing/2014/main" id="{91551D4C-87E7-4D00-ADB5-AA7EAFDE347C}"/>
                    </a:ext>
                  </a:extLst>
                </p:cNvPr>
                <p:cNvSpPr/>
                <p:nvPr/>
              </p:nvSpPr>
              <p:spPr>
                <a:xfrm>
                  <a:off x="6388582" y="234888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8" name="Cube 287">
                  <a:extLst>
                    <a:ext uri="{FF2B5EF4-FFF2-40B4-BE49-F238E27FC236}">
                      <a16:creationId xmlns:a16="http://schemas.microsoft.com/office/drawing/2014/main" id="{02465A50-2C15-4A96-92A0-0BC723721A15}"/>
                    </a:ext>
                  </a:extLst>
                </p:cNvPr>
                <p:cNvSpPr/>
                <p:nvPr/>
              </p:nvSpPr>
              <p:spPr>
                <a:xfrm>
                  <a:off x="6388582" y="2132856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89" name="Cube 288">
                  <a:extLst>
                    <a:ext uri="{FF2B5EF4-FFF2-40B4-BE49-F238E27FC236}">
                      <a16:creationId xmlns:a16="http://schemas.microsoft.com/office/drawing/2014/main" id="{AB2FB2DB-EB7B-44E9-AF45-F0B6C75D6022}"/>
                    </a:ext>
                  </a:extLst>
                </p:cNvPr>
                <p:cNvSpPr/>
                <p:nvPr/>
              </p:nvSpPr>
              <p:spPr>
                <a:xfrm>
                  <a:off x="6388582" y="1916832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0" name="Cube 289">
                  <a:extLst>
                    <a:ext uri="{FF2B5EF4-FFF2-40B4-BE49-F238E27FC236}">
                      <a16:creationId xmlns:a16="http://schemas.microsoft.com/office/drawing/2014/main" id="{17B6B9B5-0485-41B3-A511-6CF870C656E8}"/>
                    </a:ext>
                  </a:extLst>
                </p:cNvPr>
                <p:cNvSpPr/>
                <p:nvPr/>
              </p:nvSpPr>
              <p:spPr>
                <a:xfrm>
                  <a:off x="6388582" y="1700808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1" name="Cube 290">
                  <a:extLst>
                    <a:ext uri="{FF2B5EF4-FFF2-40B4-BE49-F238E27FC236}">
                      <a16:creationId xmlns:a16="http://schemas.microsoft.com/office/drawing/2014/main" id="{23FDA9F8-E16F-4915-B3D4-03BC62C8CCC3}"/>
                    </a:ext>
                  </a:extLst>
                </p:cNvPr>
                <p:cNvSpPr/>
                <p:nvPr/>
              </p:nvSpPr>
              <p:spPr>
                <a:xfrm>
                  <a:off x="6388582" y="1484784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292" name="Cube 291">
                  <a:extLst>
                    <a:ext uri="{FF2B5EF4-FFF2-40B4-BE49-F238E27FC236}">
                      <a16:creationId xmlns:a16="http://schemas.microsoft.com/office/drawing/2014/main" id="{7CE59F35-1B95-4FBA-B85E-B2E52E45993D}"/>
                    </a:ext>
                  </a:extLst>
                </p:cNvPr>
                <p:cNvSpPr/>
                <p:nvPr/>
              </p:nvSpPr>
              <p:spPr>
                <a:xfrm>
                  <a:off x="6388582" y="1268760"/>
                  <a:ext cx="341764" cy="288032"/>
                </a:xfrm>
                <a:prstGeom prst="cube">
                  <a:avLst/>
                </a:prstGeom>
                <a:grpFill/>
                <a:ln w="28575">
                  <a:solidFill>
                    <a:srgbClr val="385823"/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E3A1B91-0DB2-4803-8F62-A4FBAE66ACED}"/>
                </a:ext>
              </a:extLst>
            </p:cNvPr>
            <p:cNvGrpSpPr/>
            <p:nvPr/>
          </p:nvGrpSpPr>
          <p:grpSpPr>
            <a:xfrm>
              <a:off x="3885305" y="1029872"/>
              <a:ext cx="219537" cy="1794127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263" name="Cube 262">
                <a:extLst>
                  <a:ext uri="{FF2B5EF4-FFF2-40B4-BE49-F238E27FC236}">
                    <a16:creationId xmlns:a16="http://schemas.microsoft.com/office/drawing/2014/main" id="{08126C36-7EE7-487A-B74E-45A0D7254F38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4" name="Cube 263">
                <a:extLst>
                  <a:ext uri="{FF2B5EF4-FFF2-40B4-BE49-F238E27FC236}">
                    <a16:creationId xmlns:a16="http://schemas.microsoft.com/office/drawing/2014/main" id="{98DDD903-D26B-4014-9864-E905DD59197E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5" name="Cube 264">
                <a:extLst>
                  <a:ext uri="{FF2B5EF4-FFF2-40B4-BE49-F238E27FC236}">
                    <a16:creationId xmlns:a16="http://schemas.microsoft.com/office/drawing/2014/main" id="{766B4319-A861-4F36-A315-E4ADBB6E29E1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6" name="Cube 265">
                <a:extLst>
                  <a:ext uri="{FF2B5EF4-FFF2-40B4-BE49-F238E27FC236}">
                    <a16:creationId xmlns:a16="http://schemas.microsoft.com/office/drawing/2014/main" id="{51C389AB-756D-434A-B22A-69CECD087E7D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7" name="Cube 266">
                <a:extLst>
                  <a:ext uri="{FF2B5EF4-FFF2-40B4-BE49-F238E27FC236}">
                    <a16:creationId xmlns:a16="http://schemas.microsoft.com/office/drawing/2014/main" id="{A41D47F2-E1C5-4BC2-BC48-7C3B7EC2573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8" name="Cube 267">
                <a:extLst>
                  <a:ext uri="{FF2B5EF4-FFF2-40B4-BE49-F238E27FC236}">
                    <a16:creationId xmlns:a16="http://schemas.microsoft.com/office/drawing/2014/main" id="{E3F6459A-4562-49EA-846A-AA0ED376268A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9" name="Cube 268">
                <a:extLst>
                  <a:ext uri="{FF2B5EF4-FFF2-40B4-BE49-F238E27FC236}">
                    <a16:creationId xmlns:a16="http://schemas.microsoft.com/office/drawing/2014/main" id="{AF81A878-86F7-4510-AE64-F6B14253B75E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0" name="Cube 269">
                <a:extLst>
                  <a:ext uri="{FF2B5EF4-FFF2-40B4-BE49-F238E27FC236}">
                    <a16:creationId xmlns:a16="http://schemas.microsoft.com/office/drawing/2014/main" id="{2ECFC90F-3715-41A7-8ECE-FF21023C22A1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1" name="Cube 270">
                <a:extLst>
                  <a:ext uri="{FF2B5EF4-FFF2-40B4-BE49-F238E27FC236}">
                    <a16:creationId xmlns:a16="http://schemas.microsoft.com/office/drawing/2014/main" id="{48FA9D3E-B3EA-4136-8779-F19333920175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2" name="Cube 271">
                <a:extLst>
                  <a:ext uri="{FF2B5EF4-FFF2-40B4-BE49-F238E27FC236}">
                    <a16:creationId xmlns:a16="http://schemas.microsoft.com/office/drawing/2014/main" id="{4A956297-2670-4936-8A87-242CA02DD088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7A930AA-31E7-4534-8EBB-C7A2CA1B42B7}"/>
                </a:ext>
              </a:extLst>
            </p:cNvPr>
            <p:cNvGrpSpPr/>
            <p:nvPr/>
          </p:nvGrpSpPr>
          <p:grpSpPr>
            <a:xfrm>
              <a:off x="4271205" y="1029872"/>
              <a:ext cx="219537" cy="1794127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33" name="Cube 32">
                <a:extLst>
                  <a:ext uri="{FF2B5EF4-FFF2-40B4-BE49-F238E27FC236}">
                    <a16:creationId xmlns:a16="http://schemas.microsoft.com/office/drawing/2014/main" id="{FC391970-9656-4797-B397-744A3E1A2B10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4" name="Cube 33">
                <a:extLst>
                  <a:ext uri="{FF2B5EF4-FFF2-40B4-BE49-F238E27FC236}">
                    <a16:creationId xmlns:a16="http://schemas.microsoft.com/office/drawing/2014/main" id="{660EE2EA-BC62-414D-96AF-9C7751E89116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BC290334-77BB-4042-BA1F-BE75DB869108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FEE3F8FF-014E-4E1A-9978-B29CD7263813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Cube 36">
                <a:extLst>
                  <a:ext uri="{FF2B5EF4-FFF2-40B4-BE49-F238E27FC236}">
                    <a16:creationId xmlns:a16="http://schemas.microsoft.com/office/drawing/2014/main" id="{23701688-D770-4911-8669-68213CB0CA05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0FB749D4-7B91-4D10-8566-83F5052B7D0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9" name="Cube 38">
                <a:extLst>
                  <a:ext uri="{FF2B5EF4-FFF2-40B4-BE49-F238E27FC236}">
                    <a16:creationId xmlns:a16="http://schemas.microsoft.com/office/drawing/2014/main" id="{5183B2E2-385E-40C2-8DFA-446DC22B0294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" name="Cube 39">
                <a:extLst>
                  <a:ext uri="{FF2B5EF4-FFF2-40B4-BE49-F238E27FC236}">
                    <a16:creationId xmlns:a16="http://schemas.microsoft.com/office/drawing/2014/main" id="{B9AD6F82-E199-4DF2-86E3-EBF16202EEFC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" name="Cube 40">
                <a:extLst>
                  <a:ext uri="{FF2B5EF4-FFF2-40B4-BE49-F238E27FC236}">
                    <a16:creationId xmlns:a16="http://schemas.microsoft.com/office/drawing/2014/main" id="{AA67F91A-7DF3-40C0-BE0A-5753645F1247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Cube 41">
                <a:extLst>
                  <a:ext uri="{FF2B5EF4-FFF2-40B4-BE49-F238E27FC236}">
                    <a16:creationId xmlns:a16="http://schemas.microsoft.com/office/drawing/2014/main" id="{9E0B69BD-6250-41DE-9A39-2DCE852E6099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1E832B-E2C4-4BCF-9B21-6FF511555BF2}"/>
                </a:ext>
              </a:extLst>
            </p:cNvPr>
            <p:cNvGrpSpPr/>
            <p:nvPr/>
          </p:nvGrpSpPr>
          <p:grpSpPr>
            <a:xfrm>
              <a:off x="4657105" y="1029872"/>
              <a:ext cx="219537" cy="1794127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FF237FA5-EDF6-42AC-BE88-387871FD5E8A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BE39B0DF-B3E3-4024-8274-536C5F55071F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B841AAC6-CE19-44A7-9B0E-FF8AD3FA965F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D5E1C763-1CC5-480A-AD7F-29278DB2C7F6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Cube 26">
                <a:extLst>
                  <a:ext uri="{FF2B5EF4-FFF2-40B4-BE49-F238E27FC236}">
                    <a16:creationId xmlns:a16="http://schemas.microsoft.com/office/drawing/2014/main" id="{D121EF5A-7C24-4319-8E4E-660489622994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" name="Cube 27">
                <a:extLst>
                  <a:ext uri="{FF2B5EF4-FFF2-40B4-BE49-F238E27FC236}">
                    <a16:creationId xmlns:a16="http://schemas.microsoft.com/office/drawing/2014/main" id="{064E98C3-BE68-4575-BDEA-B5E469081828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Cube 28">
                <a:extLst>
                  <a:ext uri="{FF2B5EF4-FFF2-40B4-BE49-F238E27FC236}">
                    <a16:creationId xmlns:a16="http://schemas.microsoft.com/office/drawing/2014/main" id="{653DC75F-A7FE-41CB-B7DD-02D3085F6715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" name="Cube 29">
                <a:extLst>
                  <a:ext uri="{FF2B5EF4-FFF2-40B4-BE49-F238E27FC236}">
                    <a16:creationId xmlns:a16="http://schemas.microsoft.com/office/drawing/2014/main" id="{A2ECA15E-1A03-42D2-B34F-53214DC1FC5A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Cube 30">
                <a:extLst>
                  <a:ext uri="{FF2B5EF4-FFF2-40B4-BE49-F238E27FC236}">
                    <a16:creationId xmlns:a16="http://schemas.microsoft.com/office/drawing/2014/main" id="{7222A323-F595-47DE-A9A3-FD760CA3DA5E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2" name="Cube 31">
                <a:extLst>
                  <a:ext uri="{FF2B5EF4-FFF2-40B4-BE49-F238E27FC236}">
                    <a16:creationId xmlns:a16="http://schemas.microsoft.com/office/drawing/2014/main" id="{089AC254-CBAB-46F7-97A1-E5098F12344A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57E8477-6229-4728-A4D0-6A875BEE8C3B}"/>
                </a:ext>
              </a:extLst>
            </p:cNvPr>
            <p:cNvGrpSpPr/>
            <p:nvPr/>
          </p:nvGrpSpPr>
          <p:grpSpPr>
            <a:xfrm>
              <a:off x="5043004" y="1029872"/>
              <a:ext cx="219537" cy="1794127"/>
              <a:chOff x="6388582" y="1268760"/>
              <a:chExt cx="341764" cy="2232248"/>
            </a:xfrm>
            <a:solidFill>
              <a:srgbClr val="70AD47"/>
            </a:solidFill>
          </p:grpSpPr>
          <p:sp>
            <p:nvSpPr>
              <p:cNvPr id="13" name="Cube 12">
                <a:extLst>
                  <a:ext uri="{FF2B5EF4-FFF2-40B4-BE49-F238E27FC236}">
                    <a16:creationId xmlns:a16="http://schemas.microsoft.com/office/drawing/2014/main" id="{F00CA8D2-C342-4BA5-A62F-492C6456A43E}"/>
                  </a:ext>
                </a:extLst>
              </p:cNvPr>
              <p:cNvSpPr/>
              <p:nvPr/>
            </p:nvSpPr>
            <p:spPr>
              <a:xfrm>
                <a:off x="6388582" y="321297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4" name="Cube 13">
                <a:extLst>
                  <a:ext uri="{FF2B5EF4-FFF2-40B4-BE49-F238E27FC236}">
                    <a16:creationId xmlns:a16="http://schemas.microsoft.com/office/drawing/2014/main" id="{13DE8461-088C-4A77-8961-D7353E0D86EA}"/>
                  </a:ext>
                </a:extLst>
              </p:cNvPr>
              <p:cNvSpPr/>
              <p:nvPr/>
            </p:nvSpPr>
            <p:spPr>
              <a:xfrm>
                <a:off x="6388582" y="299695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Cube 14">
                <a:extLst>
                  <a:ext uri="{FF2B5EF4-FFF2-40B4-BE49-F238E27FC236}">
                    <a16:creationId xmlns:a16="http://schemas.microsoft.com/office/drawing/2014/main" id="{89220BC1-728E-43D2-BEA6-CE5CE3152BF3}"/>
                  </a:ext>
                </a:extLst>
              </p:cNvPr>
              <p:cNvSpPr/>
              <p:nvPr/>
            </p:nvSpPr>
            <p:spPr>
              <a:xfrm>
                <a:off x="6388582" y="278092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Cube 15">
                <a:extLst>
                  <a:ext uri="{FF2B5EF4-FFF2-40B4-BE49-F238E27FC236}">
                    <a16:creationId xmlns:a16="http://schemas.microsoft.com/office/drawing/2014/main" id="{618B4C27-16BF-4C3E-ACF4-2788BBC466BB}"/>
                  </a:ext>
                </a:extLst>
              </p:cNvPr>
              <p:cNvSpPr/>
              <p:nvPr/>
            </p:nvSpPr>
            <p:spPr>
              <a:xfrm>
                <a:off x="6388582" y="256490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27B5D92E-E848-4D61-8F73-F713868F173F}"/>
                  </a:ext>
                </a:extLst>
              </p:cNvPr>
              <p:cNvSpPr/>
              <p:nvPr/>
            </p:nvSpPr>
            <p:spPr>
              <a:xfrm>
                <a:off x="6388582" y="234888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D9DAA7FA-CA74-4EDF-9757-401FF53FA394}"/>
                  </a:ext>
                </a:extLst>
              </p:cNvPr>
              <p:cNvSpPr/>
              <p:nvPr/>
            </p:nvSpPr>
            <p:spPr>
              <a:xfrm>
                <a:off x="6388582" y="2132856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CEA4D33C-2B14-40C0-A7D8-F740A8F0551F}"/>
                  </a:ext>
                </a:extLst>
              </p:cNvPr>
              <p:cNvSpPr/>
              <p:nvPr/>
            </p:nvSpPr>
            <p:spPr>
              <a:xfrm>
                <a:off x="6388582" y="1916832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B4BAA299-2E91-4BA4-8F64-A4B8B865A6A3}"/>
                  </a:ext>
                </a:extLst>
              </p:cNvPr>
              <p:cNvSpPr/>
              <p:nvPr/>
            </p:nvSpPr>
            <p:spPr>
              <a:xfrm>
                <a:off x="6388582" y="1700808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CC2ACA20-027E-4948-84DC-19678C49833D}"/>
                  </a:ext>
                </a:extLst>
              </p:cNvPr>
              <p:cNvSpPr/>
              <p:nvPr/>
            </p:nvSpPr>
            <p:spPr>
              <a:xfrm>
                <a:off x="6388582" y="1484784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8BA3109B-7B43-4E83-9330-FA4DBCEEA2B4}"/>
                  </a:ext>
                </a:extLst>
              </p:cNvPr>
              <p:cNvSpPr/>
              <p:nvPr/>
            </p:nvSpPr>
            <p:spPr>
              <a:xfrm>
                <a:off x="6388582" y="1268760"/>
                <a:ext cx="341764" cy="288032"/>
              </a:xfrm>
              <a:prstGeom prst="cube">
                <a:avLst/>
              </a:prstGeom>
              <a:grpFill/>
              <a:ln w="28575">
                <a:solidFill>
                  <a:srgbClr val="385823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4" name="Cube 613">
              <a:extLst>
                <a:ext uri="{FF2B5EF4-FFF2-40B4-BE49-F238E27FC236}">
                  <a16:creationId xmlns:a16="http://schemas.microsoft.com/office/drawing/2014/main" id="{6EE024F9-BCFB-4CF1-87BA-A90E37025B40}"/>
                </a:ext>
              </a:extLst>
            </p:cNvPr>
            <p:cNvSpPr/>
            <p:nvPr/>
          </p:nvSpPr>
          <p:spPr>
            <a:xfrm>
              <a:off x="5515629" y="2574306"/>
              <a:ext cx="219537" cy="231501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5" name="Cube 614">
              <a:extLst>
                <a:ext uri="{FF2B5EF4-FFF2-40B4-BE49-F238E27FC236}">
                  <a16:creationId xmlns:a16="http://schemas.microsoft.com/office/drawing/2014/main" id="{10834A8B-BAB3-49A5-A7FB-B97CE601EB37}"/>
                </a:ext>
              </a:extLst>
            </p:cNvPr>
            <p:cNvSpPr/>
            <p:nvPr/>
          </p:nvSpPr>
          <p:spPr>
            <a:xfrm>
              <a:off x="5515629" y="2296424"/>
              <a:ext cx="219537" cy="231501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6" name="Cube 615">
              <a:extLst>
                <a:ext uri="{FF2B5EF4-FFF2-40B4-BE49-F238E27FC236}">
                  <a16:creationId xmlns:a16="http://schemas.microsoft.com/office/drawing/2014/main" id="{89EE670E-7C4C-4D1D-9F85-E9D77953E3B4}"/>
                </a:ext>
              </a:extLst>
            </p:cNvPr>
            <p:cNvSpPr/>
            <p:nvPr/>
          </p:nvSpPr>
          <p:spPr>
            <a:xfrm>
              <a:off x="5515629" y="2018543"/>
              <a:ext cx="219537" cy="231501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8" name="Cube 617">
              <a:extLst>
                <a:ext uri="{FF2B5EF4-FFF2-40B4-BE49-F238E27FC236}">
                  <a16:creationId xmlns:a16="http://schemas.microsoft.com/office/drawing/2014/main" id="{71C6ECD9-B645-4F72-BC8F-2C72BF20D725}"/>
                </a:ext>
              </a:extLst>
            </p:cNvPr>
            <p:cNvSpPr/>
            <p:nvPr/>
          </p:nvSpPr>
          <p:spPr>
            <a:xfrm>
              <a:off x="5515629" y="1740662"/>
              <a:ext cx="219537" cy="231501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9" name="Cube 618">
              <a:extLst>
                <a:ext uri="{FF2B5EF4-FFF2-40B4-BE49-F238E27FC236}">
                  <a16:creationId xmlns:a16="http://schemas.microsoft.com/office/drawing/2014/main" id="{A2BB326C-B5C1-4F6F-8469-85C8ED74EBFB}"/>
                </a:ext>
              </a:extLst>
            </p:cNvPr>
            <p:cNvSpPr/>
            <p:nvPr/>
          </p:nvSpPr>
          <p:spPr>
            <a:xfrm>
              <a:off x="5515629" y="1462780"/>
              <a:ext cx="219537" cy="231501"/>
            </a:xfrm>
            <a:prstGeom prst="cube">
              <a:avLst/>
            </a:prstGeom>
            <a:solidFill>
              <a:srgbClr val="70AD47"/>
            </a:solidFill>
            <a:ln w="28575">
              <a:solidFill>
                <a:srgbClr val="38582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27" name="TextBox 626">
            <a:extLst>
              <a:ext uri="{FF2B5EF4-FFF2-40B4-BE49-F238E27FC236}">
                <a16:creationId xmlns:a16="http://schemas.microsoft.com/office/drawing/2014/main" id="{72D4BE83-63EF-42EF-835B-B65CED56F3DF}"/>
              </a:ext>
            </a:extLst>
          </p:cNvPr>
          <p:cNvSpPr txBox="1"/>
          <p:nvPr/>
        </p:nvSpPr>
        <p:spPr>
          <a:xfrm>
            <a:off x="838622" y="3646620"/>
            <a:ext cx="42803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/>
              <a:t>345</a:t>
            </a:r>
          </a:p>
          <a:p>
            <a:pPr algn="ctr"/>
            <a:r>
              <a:rPr lang="vi-VN" sz="3200"/>
              <a:t>Ba trăm bốn mươi lăm</a:t>
            </a:r>
            <a:endParaRPr lang="en-US" sz="3200"/>
          </a:p>
        </p:txBody>
      </p:sp>
      <p:graphicFrame>
        <p:nvGraphicFramePr>
          <p:cNvPr id="628" name="Table 628">
            <a:extLst>
              <a:ext uri="{FF2B5EF4-FFF2-40B4-BE49-F238E27FC236}">
                <a16:creationId xmlns:a16="http://schemas.microsoft.com/office/drawing/2014/main" id="{3A277726-E441-4D06-B950-0CADBF650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10413"/>
              </p:ext>
            </p:extLst>
          </p:nvPr>
        </p:nvGraphicFramePr>
        <p:xfrm>
          <a:off x="6455248" y="2007198"/>
          <a:ext cx="5308713" cy="1444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9571">
                  <a:extLst>
                    <a:ext uri="{9D8B030D-6E8A-4147-A177-3AD203B41FA5}">
                      <a16:colId xmlns:a16="http://schemas.microsoft.com/office/drawing/2014/main" val="3474201070"/>
                    </a:ext>
                  </a:extLst>
                </a:gridCol>
                <a:gridCol w="1769571">
                  <a:extLst>
                    <a:ext uri="{9D8B030D-6E8A-4147-A177-3AD203B41FA5}">
                      <a16:colId xmlns:a16="http://schemas.microsoft.com/office/drawing/2014/main" val="198180945"/>
                    </a:ext>
                  </a:extLst>
                </a:gridCol>
                <a:gridCol w="1769571">
                  <a:extLst>
                    <a:ext uri="{9D8B030D-6E8A-4147-A177-3AD203B41FA5}">
                      <a16:colId xmlns:a16="http://schemas.microsoft.com/office/drawing/2014/main" val="687737239"/>
                    </a:ext>
                  </a:extLst>
                </a:gridCol>
              </a:tblGrid>
              <a:tr h="722272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EAF4FE"/>
                          </a:solidFill>
                        </a:rPr>
                        <a:t>Trăm </a:t>
                      </a:r>
                      <a:endParaRPr lang="en-US" sz="3200">
                        <a:solidFill>
                          <a:srgbClr val="EAF4FE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EAF4FE"/>
                          </a:solidFill>
                        </a:rPr>
                        <a:t>Chục</a:t>
                      </a:r>
                      <a:endParaRPr lang="en-US" sz="3200">
                        <a:solidFill>
                          <a:srgbClr val="EAF4FE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rgbClr val="EAF4FE"/>
                          </a:solidFill>
                        </a:rPr>
                        <a:t>Đơn vị</a:t>
                      </a:r>
                      <a:endParaRPr lang="en-US" sz="3200">
                        <a:solidFill>
                          <a:srgbClr val="EAF4FE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329593"/>
                  </a:ext>
                </a:extLst>
              </a:tr>
              <a:tr h="722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036518"/>
                  </a:ext>
                </a:extLst>
              </a:tr>
            </a:tbl>
          </a:graphicData>
        </a:graphic>
      </p:graphicFrame>
      <p:sp>
        <p:nvSpPr>
          <p:cNvPr id="629" name="TextBox 628">
            <a:extLst>
              <a:ext uri="{FF2B5EF4-FFF2-40B4-BE49-F238E27FC236}">
                <a16:creationId xmlns:a16="http://schemas.microsoft.com/office/drawing/2014/main" id="{68FA865C-7D89-4D12-9FA4-EA35C84D7239}"/>
              </a:ext>
            </a:extLst>
          </p:cNvPr>
          <p:cNvSpPr txBox="1"/>
          <p:nvPr/>
        </p:nvSpPr>
        <p:spPr>
          <a:xfrm>
            <a:off x="7095949" y="28669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3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630" name="TextBox 629">
            <a:extLst>
              <a:ext uri="{FF2B5EF4-FFF2-40B4-BE49-F238E27FC236}">
                <a16:creationId xmlns:a16="http://schemas.microsoft.com/office/drawing/2014/main" id="{207FC2EE-B1C4-42FB-AB13-90F138D80FA8}"/>
              </a:ext>
            </a:extLst>
          </p:cNvPr>
          <p:cNvSpPr txBox="1"/>
          <p:nvPr/>
        </p:nvSpPr>
        <p:spPr>
          <a:xfrm>
            <a:off x="8836996" y="286696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4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631" name="TextBox 630">
            <a:extLst>
              <a:ext uri="{FF2B5EF4-FFF2-40B4-BE49-F238E27FC236}">
                <a16:creationId xmlns:a16="http://schemas.microsoft.com/office/drawing/2014/main" id="{52C23A6A-6D6E-40CC-9B79-AF78ADDBF89B}"/>
              </a:ext>
            </a:extLst>
          </p:cNvPr>
          <p:cNvSpPr txBox="1"/>
          <p:nvPr/>
        </p:nvSpPr>
        <p:spPr>
          <a:xfrm>
            <a:off x="10689528" y="286165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>
                <a:solidFill>
                  <a:srgbClr val="002060"/>
                </a:solidFill>
              </a:rPr>
              <a:t>5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632" name="Rectangle: Rounded Corners 631">
            <a:extLst>
              <a:ext uri="{FF2B5EF4-FFF2-40B4-BE49-F238E27FC236}">
                <a16:creationId xmlns:a16="http://schemas.microsoft.com/office/drawing/2014/main" id="{F41D0182-6A0F-47C8-816D-3FF0DE61D77C}"/>
              </a:ext>
            </a:extLst>
          </p:cNvPr>
          <p:cNvSpPr/>
          <p:nvPr/>
        </p:nvSpPr>
        <p:spPr>
          <a:xfrm>
            <a:off x="2096237" y="5478610"/>
            <a:ext cx="8667084" cy="91580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02060"/>
                </a:solidFill>
              </a:rPr>
              <a:t>Số 345 gồm 3 trăm 4 chục 5 đơn vị</a:t>
            </a:r>
            <a:endParaRPr lang="en-US" sz="3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23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" grpId="0"/>
      <p:bldP spid="629" grpId="0"/>
      <p:bldP spid="630" grpId="0"/>
      <p:bldP spid="631" grpId="0"/>
      <p:bldP spid="6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435</Words>
  <Application>Microsoft Office PowerPoint</Application>
  <PresentationFormat>Custom</PresentationFormat>
  <Paragraphs>168</Paragraphs>
  <Slides>16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Microsoft YaHei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Admin</cp:lastModifiedBy>
  <cp:revision>63</cp:revision>
  <dcterms:created xsi:type="dcterms:W3CDTF">2021-08-01T05:43:20Z</dcterms:created>
  <dcterms:modified xsi:type="dcterms:W3CDTF">2022-03-14T06:50:24Z</dcterms:modified>
</cp:coreProperties>
</file>