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85" r:id="rId3"/>
    <p:sldId id="270" r:id="rId4"/>
    <p:sldId id="271" r:id="rId5"/>
    <p:sldId id="286" r:id="rId6"/>
    <p:sldId id="264" r:id="rId7"/>
    <p:sldId id="265" r:id="rId8"/>
    <p:sldId id="266" r:id="rId9"/>
    <p:sldId id="287" r:id="rId10"/>
    <p:sldId id="288" r:id="rId11"/>
    <p:sldId id="289" r:id="rId12"/>
    <p:sldId id="290" r:id="rId13"/>
    <p:sldId id="30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1" r:id="rId23"/>
    <p:sldId id="273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FD"/>
    <a:srgbClr val="0000FF"/>
    <a:srgbClr val="FDF7E5"/>
    <a:srgbClr val="FFEEAC"/>
    <a:srgbClr val="6870A1"/>
    <a:srgbClr val="3E2A7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2" autoAdjust="0"/>
    <p:restoredTop sz="90941" autoAdjust="0"/>
  </p:normalViewPr>
  <p:slideViewPr>
    <p:cSldViewPr>
      <p:cViewPr varScale="1">
        <p:scale>
          <a:sx n="67" d="100"/>
          <a:sy n="67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82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03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126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baseline="0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93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0.xml"/><Relationship Id="rId3" Type="http://schemas.openxmlformats.org/officeDocument/2006/relationships/image" Target="../media/image9.png"/><Relationship Id="rId7" Type="http://schemas.openxmlformats.org/officeDocument/2006/relationships/slide" Target="slide7.xml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6.xml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077284" y="764704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3D07BB2-C891-4789-A706-B06F01F8DF2C}"/>
              </a:ext>
            </a:extLst>
          </p:cNvPr>
          <p:cNvGrpSpPr/>
          <p:nvPr/>
        </p:nvGrpSpPr>
        <p:grpSpPr>
          <a:xfrm>
            <a:off x="542850" y="1088740"/>
            <a:ext cx="11104711" cy="4680520"/>
            <a:chOff x="2134765" y="352660"/>
            <a:chExt cx="8479007" cy="35803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EFA5C7-D285-4C1F-B0E6-8DBE656EA080}"/>
                </a:ext>
              </a:extLst>
            </p:cNvPr>
            <p:cNvSpPr/>
            <p:nvPr/>
          </p:nvSpPr>
          <p:spPr>
            <a:xfrm>
              <a:off x="2134765" y="352660"/>
              <a:ext cx="8479007" cy="3580396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ADF08A-7429-4FB6-9682-7B1C478E4935}"/>
                </a:ext>
              </a:extLst>
            </p:cNvPr>
            <p:cNvSpPr txBox="1"/>
            <p:nvPr/>
          </p:nvSpPr>
          <p:spPr>
            <a:xfrm>
              <a:off x="6260874" y="827967"/>
              <a:ext cx="3762784" cy="151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sau chỉ:</a:t>
              </a:r>
            </a:p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……………………..</a:t>
              </a:r>
              <a:endPara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9464CC-FB09-4262-BDEB-7F72B7BB1CB7}"/>
                </a:ext>
              </a:extLst>
            </p:cNvPr>
            <p:cNvGrpSpPr/>
            <p:nvPr/>
          </p:nvGrpSpPr>
          <p:grpSpPr>
            <a:xfrm>
              <a:off x="2851766" y="620984"/>
              <a:ext cx="3144400" cy="3043748"/>
              <a:chOff x="4744374" y="4445601"/>
              <a:chExt cx="2196244" cy="21664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BAD5C9-7B25-4256-BC81-9B078294A317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4083A6A-A10A-48A6-9427-0E43786C34C0}"/>
                  </a:ext>
                </a:extLst>
              </p:cNvPr>
              <p:cNvGrpSpPr/>
              <p:nvPr/>
            </p:nvGrpSpPr>
            <p:grpSpPr>
              <a:xfrm>
                <a:off x="4924393" y="4607812"/>
                <a:ext cx="1836207" cy="1842033"/>
                <a:chOff x="9115120" y="2413767"/>
                <a:chExt cx="1627430" cy="160795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FE36E93D-EDCF-4146-9D08-B7DCF8C6F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20" y="2413767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7427307-DAE2-45EA-A83B-7D5F6F47BBA7}"/>
                    </a:ext>
                  </a:extLst>
                </p:cNvPr>
                <p:cNvSpPr/>
                <p:nvPr/>
              </p:nvSpPr>
              <p:spPr>
                <a:xfrm rot="10800000">
                  <a:off x="9889780" y="3235313"/>
                  <a:ext cx="78110" cy="333193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F43519AF-6B60-4A12-8A36-23FD215C3B23}"/>
                    </a:ext>
                  </a:extLst>
                </p:cNvPr>
                <p:cNvSpPr/>
                <p:nvPr/>
              </p:nvSpPr>
              <p:spPr>
                <a:xfrm rot="15257137">
                  <a:off x="9732552" y="3147789"/>
                  <a:ext cx="112514" cy="175046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C6DEAEC9-3414-4B9A-9DA0-6B613F679F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22200-AB7A-40D3-A8CB-2C1D2DCDFF74}"/>
              </a:ext>
            </a:extLst>
          </p:cNvPr>
          <p:cNvSpPr txBox="1"/>
          <p:nvPr/>
        </p:nvSpPr>
        <p:spPr>
          <a:xfrm>
            <a:off x="5907800" y="2965627"/>
            <a:ext cx="4651901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30 phút</a:t>
            </a:r>
          </a:p>
          <a:p>
            <a:pPr algn="ctr"/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(hay 8 rưỡi)</a:t>
            </a:r>
          </a:p>
        </p:txBody>
      </p:sp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2A91DBA-5F88-4D7A-942A-0A45B5C13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9982" y="821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A54497-81E8-4050-BCE2-2F7EAF4E8277}"/>
              </a:ext>
            </a:extLst>
          </p:cNvPr>
          <p:cNvGrpSpPr/>
          <p:nvPr/>
        </p:nvGrpSpPr>
        <p:grpSpPr>
          <a:xfrm>
            <a:off x="542850" y="1088740"/>
            <a:ext cx="11104711" cy="4680520"/>
            <a:chOff x="2134765" y="352660"/>
            <a:chExt cx="8479007" cy="35803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159610-03C4-461A-8F62-558B74AE691C}"/>
                </a:ext>
              </a:extLst>
            </p:cNvPr>
            <p:cNvSpPr/>
            <p:nvPr/>
          </p:nvSpPr>
          <p:spPr>
            <a:xfrm>
              <a:off x="2134765" y="352660"/>
              <a:ext cx="8479007" cy="3580396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DE60FC-F141-4DC3-A6CF-FCFC9D207A32}"/>
                </a:ext>
              </a:extLst>
            </p:cNvPr>
            <p:cNvSpPr txBox="1"/>
            <p:nvPr/>
          </p:nvSpPr>
          <p:spPr>
            <a:xfrm>
              <a:off x="6260874" y="827967"/>
              <a:ext cx="3762784" cy="151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sau chỉ:</a:t>
              </a:r>
            </a:p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……………………..</a:t>
              </a:r>
              <a:endPara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66BD3E-0E66-446E-B074-4759AC2FB8BD}"/>
                </a:ext>
              </a:extLst>
            </p:cNvPr>
            <p:cNvGrpSpPr/>
            <p:nvPr/>
          </p:nvGrpSpPr>
          <p:grpSpPr>
            <a:xfrm>
              <a:off x="2851766" y="620984"/>
              <a:ext cx="3144400" cy="3043748"/>
              <a:chOff x="4744374" y="4445601"/>
              <a:chExt cx="2196244" cy="216645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2920FEA-2AEC-4A12-B171-29D3A5BB4238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CF2ECBB-233C-4F0E-960A-6F257669A7AD}"/>
                  </a:ext>
                </a:extLst>
              </p:cNvPr>
              <p:cNvGrpSpPr/>
              <p:nvPr/>
            </p:nvGrpSpPr>
            <p:grpSpPr>
              <a:xfrm>
                <a:off x="4924393" y="4607812"/>
                <a:ext cx="1836207" cy="1842033"/>
                <a:chOff x="9115120" y="2413767"/>
                <a:chExt cx="1627430" cy="160795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65575A6B-5EEC-4205-9481-BF3DF3E4E1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20" y="2413767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7408C68-7D58-46E0-9627-AFEF24359419}"/>
                    </a:ext>
                  </a:extLst>
                </p:cNvPr>
                <p:cNvSpPr/>
                <p:nvPr/>
              </p:nvSpPr>
              <p:spPr>
                <a:xfrm rot="5400000">
                  <a:off x="10080759" y="3052304"/>
                  <a:ext cx="78541" cy="331362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2B2B01-A702-40FC-B401-B5FBDC7DB210}"/>
                    </a:ext>
                  </a:extLst>
                </p:cNvPr>
                <p:cNvSpPr/>
                <p:nvPr/>
              </p:nvSpPr>
              <p:spPr>
                <a:xfrm rot="911797">
                  <a:off x="9894612" y="2980590"/>
                  <a:ext cx="111896" cy="176013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4EA61010-F4A4-4074-B049-0962FF8095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7ADD56-2CFE-4FB2-BBDB-C6ED2B6FEC7A}"/>
              </a:ext>
            </a:extLst>
          </p:cNvPr>
          <p:cNvSpPr txBox="1"/>
          <p:nvPr/>
        </p:nvSpPr>
        <p:spPr>
          <a:xfrm>
            <a:off x="5907800" y="2965627"/>
            <a:ext cx="4651901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</a:t>
            </a:r>
          </a:p>
        </p:txBody>
      </p:sp>
      <p:pic>
        <p:nvPicPr>
          <p:cNvPr id="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8B76DA7-32D8-4184-8D28-31E10F225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9982" y="821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A73414-F90D-4225-BF85-39BB0B171E13}"/>
              </a:ext>
            </a:extLst>
          </p:cNvPr>
          <p:cNvSpPr/>
          <p:nvPr/>
        </p:nvSpPr>
        <p:spPr>
          <a:xfrm>
            <a:off x="5375126" y="6237312"/>
            <a:ext cx="1728192" cy="620688"/>
          </a:xfrm>
          <a:prstGeom prst="roundRect">
            <a:avLst/>
          </a:prstGeom>
          <a:solidFill>
            <a:srgbClr val="FDF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5DA2A-5AB4-4A71-B42B-A073D7A2546F}"/>
              </a:ext>
            </a:extLst>
          </p:cNvPr>
          <p:cNvSpPr txBox="1"/>
          <p:nvPr/>
        </p:nvSpPr>
        <p:spPr>
          <a:xfrm>
            <a:off x="3227964" y="4149080"/>
            <a:ext cx="641553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8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</a:t>
            </a:r>
            <a:r>
              <a:rPr lang="vi-VN" sz="8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88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r>
              <a:rPr lang="vi-VN" sz="8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895"/>
            <a:ext cx="12188826" cy="685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5" y="828252"/>
            <a:ext cx="11676338" cy="348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1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Giờ - Phút (tiết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2)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2CA995-3520-4C6D-B8A1-D06E356AA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8001" r="52654" b="60500"/>
          <a:stretch/>
        </p:blipFill>
        <p:spPr>
          <a:xfrm>
            <a:off x="1100758" y="822442"/>
            <a:ext cx="3384376" cy="216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9333B0-54E7-42D0-B7F4-8D995E7F5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2" t="7939" r="3891" b="60562"/>
          <a:stretch/>
        </p:blipFill>
        <p:spPr>
          <a:xfrm>
            <a:off x="7171978" y="822442"/>
            <a:ext cx="3384376" cy="2160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C04F9-ACAE-4C7E-B04A-77B581BB6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52909" r="53396" b="15592"/>
          <a:stretch/>
        </p:blipFill>
        <p:spPr>
          <a:xfrm>
            <a:off x="896093" y="3877397"/>
            <a:ext cx="3384376" cy="216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C59E2-BB7F-46B5-81B5-914BED089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7" t="51891" r="4206" b="16610"/>
          <a:stretch/>
        </p:blipFill>
        <p:spPr>
          <a:xfrm>
            <a:off x="6982031" y="3877397"/>
            <a:ext cx="3384376" cy="21602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73961C-9AFD-4B43-86EC-55DCC9F0F480}"/>
              </a:ext>
            </a:extLst>
          </p:cNvPr>
          <p:cNvSpPr txBox="1"/>
          <p:nvPr/>
        </p:nvSpPr>
        <p:spPr>
          <a:xfrm>
            <a:off x="873999" y="2985649"/>
            <a:ext cx="394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a) Nam và các bạn đến hồ Hoàn Kiếm lúc mấy giờ?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B4D6E-947C-4DA8-A9E1-70D9713FFBE7}"/>
              </a:ext>
            </a:extLst>
          </p:cNvPr>
          <p:cNvSpPr txBox="1"/>
          <p:nvPr/>
        </p:nvSpPr>
        <p:spPr>
          <a:xfrm>
            <a:off x="6889601" y="2985649"/>
            <a:ext cx="394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b) Nam và các bạn đến chùa Một Cột lúc mấy giờ?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72649-DBDC-4FFD-926F-A24DE29CB1EB}"/>
              </a:ext>
            </a:extLst>
          </p:cNvPr>
          <p:cNvSpPr txBox="1"/>
          <p:nvPr/>
        </p:nvSpPr>
        <p:spPr>
          <a:xfrm>
            <a:off x="727676" y="6003461"/>
            <a:ext cx="394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c) Nam và các bạn đến Văn Miếu lúc mấy giờ?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DA6442-B317-4C84-B183-121967582B38}"/>
              </a:ext>
            </a:extLst>
          </p:cNvPr>
          <p:cNvSpPr txBox="1"/>
          <p:nvPr/>
        </p:nvSpPr>
        <p:spPr>
          <a:xfrm>
            <a:off x="6743278" y="6003461"/>
            <a:ext cx="394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d) Nam và các bạn lên xe ra về lúc mấy giờ?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722812-075D-4B49-8E14-58FA3B4C85F7}"/>
              </a:ext>
            </a:extLst>
          </p:cNvPr>
          <p:cNvGrpSpPr/>
          <p:nvPr/>
        </p:nvGrpSpPr>
        <p:grpSpPr>
          <a:xfrm>
            <a:off x="262558" y="260648"/>
            <a:ext cx="6909420" cy="635000"/>
            <a:chOff x="1253941" y="554838"/>
            <a:chExt cx="6909420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756124-C30B-4F51-95E2-B47B05C3C61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52A6823-5106-4A24-92D2-8E1E507ADEDB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5372D1F4-CC13-4468-8346-ADAB0681FEB7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C36D82-B8D9-4E05-9AF0-46E409EEE841}"/>
                </a:ext>
              </a:extLst>
            </p:cNvPr>
            <p:cNvSpPr txBox="1"/>
            <p:nvPr/>
          </p:nvSpPr>
          <p:spPr>
            <a:xfrm>
              <a:off x="1956330" y="592156"/>
              <a:ext cx="6207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Xem tranh rồi trả lời các câu hỏi: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92B30A-2EE0-408F-8994-D6C498C27989}"/>
              </a:ext>
            </a:extLst>
          </p:cNvPr>
          <p:cNvCxnSpPr>
            <a:cxnSpLocks/>
          </p:cNvCxnSpPr>
          <p:nvPr/>
        </p:nvCxnSpPr>
        <p:spPr>
          <a:xfrm>
            <a:off x="1100758" y="822623"/>
            <a:ext cx="6071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1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F0BB2-6291-4A6B-AD57-40F198B4B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8001" r="52654" b="60500"/>
          <a:stretch/>
        </p:blipFill>
        <p:spPr>
          <a:xfrm>
            <a:off x="2229830" y="404664"/>
            <a:ext cx="7730752" cy="4934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1ED2B-09E2-41BD-AF89-68311CD847D3}"/>
              </a:ext>
            </a:extLst>
          </p:cNvPr>
          <p:cNvSpPr txBox="1"/>
          <p:nvPr/>
        </p:nvSpPr>
        <p:spPr>
          <a:xfrm>
            <a:off x="925634" y="5733256"/>
            <a:ext cx="1033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Nam và các bạn đến hồ Hoàn Kiếm lúc 8 giờ 15 phút</a:t>
            </a:r>
          </a:p>
        </p:txBody>
      </p:sp>
    </p:spTree>
    <p:extLst>
      <p:ext uri="{BB962C8B-B14F-4D97-AF65-F5344CB8AC3E}">
        <p14:creationId xmlns:p14="http://schemas.microsoft.com/office/powerpoint/2010/main" val="39521002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D96AF-D0CF-4608-B533-E615B03D9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2" t="7939" r="3891" b="60562"/>
          <a:stretch/>
        </p:blipFill>
        <p:spPr>
          <a:xfrm>
            <a:off x="1956420" y="116632"/>
            <a:ext cx="8277572" cy="5283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A66897-C3B3-4373-BC0D-AD408C08BBEE}"/>
              </a:ext>
            </a:extLst>
          </p:cNvPr>
          <p:cNvSpPr txBox="1"/>
          <p:nvPr/>
        </p:nvSpPr>
        <p:spPr>
          <a:xfrm>
            <a:off x="1126654" y="5517232"/>
            <a:ext cx="1017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Nam và các bạn đến chùa Một Cột lúc 9 giờ 30 phút (hay 9 giờ rưỡi)</a:t>
            </a:r>
          </a:p>
        </p:txBody>
      </p:sp>
    </p:spTree>
    <p:extLst>
      <p:ext uri="{BB962C8B-B14F-4D97-AF65-F5344CB8AC3E}">
        <p14:creationId xmlns:p14="http://schemas.microsoft.com/office/powerpoint/2010/main" val="12501630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B8594-6565-4081-885F-EB8B29B28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52909" r="53396" b="15592"/>
          <a:stretch/>
        </p:blipFill>
        <p:spPr>
          <a:xfrm>
            <a:off x="2026754" y="260648"/>
            <a:ext cx="8136904" cy="5193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B0703-FDDF-4B03-80A8-388E80A33B15}"/>
              </a:ext>
            </a:extLst>
          </p:cNvPr>
          <p:cNvSpPr txBox="1"/>
          <p:nvPr/>
        </p:nvSpPr>
        <p:spPr>
          <a:xfrm>
            <a:off x="1126654" y="5520134"/>
            <a:ext cx="1017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Nam và các bạn đến Văn Miếu lúc 14 giờ 30 phút (hay 2 giờ 30 phút chiều).</a:t>
            </a:r>
          </a:p>
        </p:txBody>
      </p:sp>
    </p:spTree>
    <p:extLst>
      <p:ext uri="{BB962C8B-B14F-4D97-AF65-F5344CB8AC3E}">
        <p14:creationId xmlns:p14="http://schemas.microsoft.com/office/powerpoint/2010/main" val="8147493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C8FC6-4693-4824-AC99-6C131556EC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7" t="52917" r="4225" b="17346"/>
          <a:stretch/>
        </p:blipFill>
        <p:spPr>
          <a:xfrm>
            <a:off x="2026754" y="263550"/>
            <a:ext cx="8136904" cy="4859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0CB689-4B4C-4090-9203-D66765161A79}"/>
              </a:ext>
            </a:extLst>
          </p:cNvPr>
          <p:cNvSpPr txBox="1"/>
          <p:nvPr/>
        </p:nvSpPr>
        <p:spPr>
          <a:xfrm>
            <a:off x="1486694" y="5517232"/>
            <a:ext cx="9433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Nam và các bạn lên xe ra về lúc 16 giờ 15 phút (4 giờ 15 phút chiều)</a:t>
            </a:r>
          </a:p>
        </p:txBody>
      </p:sp>
    </p:spTree>
    <p:extLst>
      <p:ext uri="{BB962C8B-B14F-4D97-AF65-F5344CB8AC3E}">
        <p14:creationId xmlns:p14="http://schemas.microsoft.com/office/powerpoint/2010/main" val="19457283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DC872B-F1C8-4F13-94E9-B0FCBDC07492}"/>
              </a:ext>
            </a:extLst>
          </p:cNvPr>
          <p:cNvGrpSpPr/>
          <p:nvPr/>
        </p:nvGrpSpPr>
        <p:grpSpPr>
          <a:xfrm>
            <a:off x="406574" y="268463"/>
            <a:ext cx="11783839" cy="1178617"/>
            <a:chOff x="910629" y="557947"/>
            <a:chExt cx="11842552" cy="12550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46A751-5BE7-472A-B051-FD7FC96A810F}"/>
                </a:ext>
              </a:extLst>
            </p:cNvPr>
            <p:cNvSpPr txBox="1"/>
            <p:nvPr/>
          </p:nvSpPr>
          <p:spPr>
            <a:xfrm>
              <a:off x="1923764" y="665924"/>
              <a:ext cx="10829417" cy="1147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Hãy nói về thời gian mở cửa và đóng của của các địa điểm dưới đây: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85A375-2E98-4F06-8027-D19BBA96487D}"/>
                </a:ext>
              </a:extLst>
            </p:cNvPr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C38002-0932-43CE-9F0A-0BE1AA869407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4C05559-C037-4F21-BCD7-9AA6CB9DC0C5}"/>
                  </a:ext>
                </a:extLst>
              </p:cNvPr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37B737-C3D6-4C4F-8871-E45AB46A8703}"/>
              </a:ext>
            </a:extLst>
          </p:cNvPr>
          <p:cNvCxnSpPr>
            <a:cxnSpLocks/>
          </p:cNvCxnSpPr>
          <p:nvPr/>
        </p:nvCxnSpPr>
        <p:spPr>
          <a:xfrm>
            <a:off x="1558702" y="842617"/>
            <a:ext cx="9577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74D560-D152-498F-8E85-84827BFB26E5}"/>
              </a:ext>
            </a:extLst>
          </p:cNvPr>
          <p:cNvCxnSpPr>
            <a:cxnSpLocks/>
          </p:cNvCxnSpPr>
          <p:nvPr/>
        </p:nvCxnSpPr>
        <p:spPr>
          <a:xfrm>
            <a:off x="1414686" y="1340768"/>
            <a:ext cx="288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5D1F99-EB7E-47E0-B38D-9F2EF176868D}"/>
              </a:ext>
            </a:extLst>
          </p:cNvPr>
          <p:cNvGrpSpPr/>
          <p:nvPr/>
        </p:nvGrpSpPr>
        <p:grpSpPr>
          <a:xfrm>
            <a:off x="0" y="2345824"/>
            <a:ext cx="5405968" cy="3815528"/>
            <a:chOff x="-174858" y="2420888"/>
            <a:chExt cx="5405968" cy="38155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E45A1A-E411-4E78-B02A-CAA332B59A77}"/>
                </a:ext>
              </a:extLst>
            </p:cNvPr>
            <p:cNvSpPr/>
            <p:nvPr/>
          </p:nvSpPr>
          <p:spPr>
            <a:xfrm>
              <a:off x="549877" y="2420888"/>
              <a:ext cx="4681233" cy="2880320"/>
            </a:xfrm>
            <a:custGeom>
              <a:avLst/>
              <a:gdLst>
                <a:gd name="connsiteX0" fmla="*/ 0 w 4681233"/>
                <a:gd name="connsiteY0" fmla="*/ 0 h 2880320"/>
                <a:gd name="connsiteX1" fmla="*/ 491529 w 4681233"/>
                <a:gd name="connsiteY1" fmla="*/ 0 h 2880320"/>
                <a:gd name="connsiteX2" fmla="*/ 936247 w 4681233"/>
                <a:gd name="connsiteY2" fmla="*/ 0 h 2880320"/>
                <a:gd name="connsiteX3" fmla="*/ 1568213 w 4681233"/>
                <a:gd name="connsiteY3" fmla="*/ 0 h 2880320"/>
                <a:gd name="connsiteX4" fmla="*/ 2246992 w 4681233"/>
                <a:gd name="connsiteY4" fmla="*/ 0 h 2880320"/>
                <a:gd name="connsiteX5" fmla="*/ 2785334 w 4681233"/>
                <a:gd name="connsiteY5" fmla="*/ 0 h 2880320"/>
                <a:gd name="connsiteX6" fmla="*/ 3370488 w 4681233"/>
                <a:gd name="connsiteY6" fmla="*/ 0 h 2880320"/>
                <a:gd name="connsiteX7" fmla="*/ 3908830 w 4681233"/>
                <a:gd name="connsiteY7" fmla="*/ 0 h 2880320"/>
                <a:gd name="connsiteX8" fmla="*/ 4681233 w 4681233"/>
                <a:gd name="connsiteY8" fmla="*/ 0 h 2880320"/>
                <a:gd name="connsiteX9" fmla="*/ 4681233 w 4681233"/>
                <a:gd name="connsiteY9" fmla="*/ 547261 h 2880320"/>
                <a:gd name="connsiteX10" fmla="*/ 4681233 w 4681233"/>
                <a:gd name="connsiteY10" fmla="*/ 1065718 h 2880320"/>
                <a:gd name="connsiteX11" fmla="*/ 4681233 w 4681233"/>
                <a:gd name="connsiteY11" fmla="*/ 1612979 h 2880320"/>
                <a:gd name="connsiteX12" fmla="*/ 4681233 w 4681233"/>
                <a:gd name="connsiteY12" fmla="*/ 2246650 h 2880320"/>
                <a:gd name="connsiteX13" fmla="*/ 4681233 w 4681233"/>
                <a:gd name="connsiteY13" fmla="*/ 2880320 h 2880320"/>
                <a:gd name="connsiteX14" fmla="*/ 4049267 w 4681233"/>
                <a:gd name="connsiteY14" fmla="*/ 2880320 h 2880320"/>
                <a:gd name="connsiteX15" fmla="*/ 3604549 w 4681233"/>
                <a:gd name="connsiteY15" fmla="*/ 2880320 h 2880320"/>
                <a:gd name="connsiteX16" fmla="*/ 3019395 w 4681233"/>
                <a:gd name="connsiteY16" fmla="*/ 2880320 h 2880320"/>
                <a:gd name="connsiteX17" fmla="*/ 2481053 w 4681233"/>
                <a:gd name="connsiteY17" fmla="*/ 2880320 h 2880320"/>
                <a:gd name="connsiteX18" fmla="*/ 1942712 w 4681233"/>
                <a:gd name="connsiteY18" fmla="*/ 2880320 h 2880320"/>
                <a:gd name="connsiteX19" fmla="*/ 1310745 w 4681233"/>
                <a:gd name="connsiteY19" fmla="*/ 2880320 h 2880320"/>
                <a:gd name="connsiteX20" fmla="*/ 725591 w 4681233"/>
                <a:gd name="connsiteY20" fmla="*/ 2880320 h 2880320"/>
                <a:gd name="connsiteX21" fmla="*/ 0 w 4681233"/>
                <a:gd name="connsiteY21" fmla="*/ 2880320 h 2880320"/>
                <a:gd name="connsiteX22" fmla="*/ 0 w 4681233"/>
                <a:gd name="connsiteY22" fmla="*/ 2333059 h 2880320"/>
                <a:gd name="connsiteX23" fmla="*/ 0 w 4681233"/>
                <a:gd name="connsiteY23" fmla="*/ 1785798 h 2880320"/>
                <a:gd name="connsiteX24" fmla="*/ 0 w 4681233"/>
                <a:gd name="connsiteY24" fmla="*/ 1180931 h 2880320"/>
                <a:gd name="connsiteX25" fmla="*/ 0 w 4681233"/>
                <a:gd name="connsiteY25" fmla="*/ 576064 h 2880320"/>
                <a:gd name="connsiteX26" fmla="*/ 0 w 4681233"/>
                <a:gd name="connsiteY26" fmla="*/ 0 h 288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81233" h="2880320" fill="none" extrusionOk="0">
                  <a:moveTo>
                    <a:pt x="0" y="0"/>
                  </a:moveTo>
                  <a:cubicBezTo>
                    <a:pt x="133447" y="-54573"/>
                    <a:pt x="279566" y="3803"/>
                    <a:pt x="491529" y="0"/>
                  </a:cubicBezTo>
                  <a:cubicBezTo>
                    <a:pt x="703492" y="-3803"/>
                    <a:pt x="785462" y="21102"/>
                    <a:pt x="936247" y="0"/>
                  </a:cubicBezTo>
                  <a:cubicBezTo>
                    <a:pt x="1087032" y="-21102"/>
                    <a:pt x="1331295" y="49010"/>
                    <a:pt x="1568213" y="0"/>
                  </a:cubicBezTo>
                  <a:cubicBezTo>
                    <a:pt x="1805131" y="-49010"/>
                    <a:pt x="2031324" y="38973"/>
                    <a:pt x="2246992" y="0"/>
                  </a:cubicBezTo>
                  <a:cubicBezTo>
                    <a:pt x="2462660" y="-38973"/>
                    <a:pt x="2621961" y="45774"/>
                    <a:pt x="2785334" y="0"/>
                  </a:cubicBezTo>
                  <a:cubicBezTo>
                    <a:pt x="2948707" y="-45774"/>
                    <a:pt x="3252950" y="7252"/>
                    <a:pt x="3370488" y="0"/>
                  </a:cubicBezTo>
                  <a:cubicBezTo>
                    <a:pt x="3488026" y="-7252"/>
                    <a:pt x="3647339" y="27663"/>
                    <a:pt x="3908830" y="0"/>
                  </a:cubicBezTo>
                  <a:cubicBezTo>
                    <a:pt x="4170321" y="-27663"/>
                    <a:pt x="4487345" y="23029"/>
                    <a:pt x="4681233" y="0"/>
                  </a:cubicBezTo>
                  <a:cubicBezTo>
                    <a:pt x="4721570" y="149718"/>
                    <a:pt x="4648358" y="278551"/>
                    <a:pt x="4681233" y="547261"/>
                  </a:cubicBezTo>
                  <a:cubicBezTo>
                    <a:pt x="4714108" y="815971"/>
                    <a:pt x="4673193" y="901624"/>
                    <a:pt x="4681233" y="1065718"/>
                  </a:cubicBezTo>
                  <a:cubicBezTo>
                    <a:pt x="4689273" y="1229812"/>
                    <a:pt x="4649869" y="1375340"/>
                    <a:pt x="4681233" y="1612979"/>
                  </a:cubicBezTo>
                  <a:cubicBezTo>
                    <a:pt x="4712597" y="1850618"/>
                    <a:pt x="4657810" y="1994476"/>
                    <a:pt x="4681233" y="2246650"/>
                  </a:cubicBezTo>
                  <a:cubicBezTo>
                    <a:pt x="4704656" y="2498824"/>
                    <a:pt x="4614665" y="2596257"/>
                    <a:pt x="4681233" y="2880320"/>
                  </a:cubicBezTo>
                  <a:cubicBezTo>
                    <a:pt x="4549570" y="2923212"/>
                    <a:pt x="4322721" y="2869942"/>
                    <a:pt x="4049267" y="2880320"/>
                  </a:cubicBezTo>
                  <a:cubicBezTo>
                    <a:pt x="3775813" y="2890698"/>
                    <a:pt x="3697674" y="2842095"/>
                    <a:pt x="3604549" y="2880320"/>
                  </a:cubicBezTo>
                  <a:cubicBezTo>
                    <a:pt x="3511424" y="2918545"/>
                    <a:pt x="3219111" y="2841143"/>
                    <a:pt x="3019395" y="2880320"/>
                  </a:cubicBezTo>
                  <a:cubicBezTo>
                    <a:pt x="2819679" y="2919497"/>
                    <a:pt x="2710892" y="2854688"/>
                    <a:pt x="2481053" y="2880320"/>
                  </a:cubicBezTo>
                  <a:cubicBezTo>
                    <a:pt x="2251214" y="2905952"/>
                    <a:pt x="2058392" y="2838221"/>
                    <a:pt x="1942712" y="2880320"/>
                  </a:cubicBezTo>
                  <a:cubicBezTo>
                    <a:pt x="1827032" y="2922419"/>
                    <a:pt x="1518133" y="2842563"/>
                    <a:pt x="1310745" y="2880320"/>
                  </a:cubicBezTo>
                  <a:cubicBezTo>
                    <a:pt x="1103357" y="2918077"/>
                    <a:pt x="958934" y="2842257"/>
                    <a:pt x="725591" y="2880320"/>
                  </a:cubicBezTo>
                  <a:cubicBezTo>
                    <a:pt x="492248" y="2918383"/>
                    <a:pt x="177454" y="2835125"/>
                    <a:pt x="0" y="2880320"/>
                  </a:cubicBezTo>
                  <a:cubicBezTo>
                    <a:pt x="-49254" y="2682064"/>
                    <a:pt x="740" y="2448511"/>
                    <a:pt x="0" y="2333059"/>
                  </a:cubicBezTo>
                  <a:cubicBezTo>
                    <a:pt x="-740" y="2217607"/>
                    <a:pt x="34218" y="1924011"/>
                    <a:pt x="0" y="1785798"/>
                  </a:cubicBezTo>
                  <a:cubicBezTo>
                    <a:pt x="-34218" y="1647585"/>
                    <a:pt x="63281" y="1347299"/>
                    <a:pt x="0" y="1180931"/>
                  </a:cubicBezTo>
                  <a:cubicBezTo>
                    <a:pt x="-63281" y="1014563"/>
                    <a:pt x="32311" y="724083"/>
                    <a:pt x="0" y="576064"/>
                  </a:cubicBezTo>
                  <a:cubicBezTo>
                    <a:pt x="-32311" y="428045"/>
                    <a:pt x="20563" y="191960"/>
                    <a:pt x="0" y="0"/>
                  </a:cubicBezTo>
                  <a:close/>
                </a:path>
                <a:path w="4681233" h="2880320" stroke="0" extrusionOk="0">
                  <a:moveTo>
                    <a:pt x="0" y="0"/>
                  </a:moveTo>
                  <a:cubicBezTo>
                    <a:pt x="204477" y="-35024"/>
                    <a:pt x="365516" y="26731"/>
                    <a:pt x="631966" y="0"/>
                  </a:cubicBezTo>
                  <a:cubicBezTo>
                    <a:pt x="898416" y="-26731"/>
                    <a:pt x="878305" y="30978"/>
                    <a:pt x="1123496" y="0"/>
                  </a:cubicBezTo>
                  <a:cubicBezTo>
                    <a:pt x="1368687" y="-30978"/>
                    <a:pt x="1602190" y="35580"/>
                    <a:pt x="1755462" y="0"/>
                  </a:cubicBezTo>
                  <a:cubicBezTo>
                    <a:pt x="1908734" y="-35580"/>
                    <a:pt x="2187047" y="8853"/>
                    <a:pt x="2340617" y="0"/>
                  </a:cubicBezTo>
                  <a:cubicBezTo>
                    <a:pt x="2494188" y="-8853"/>
                    <a:pt x="2880246" y="64780"/>
                    <a:pt x="3019395" y="0"/>
                  </a:cubicBezTo>
                  <a:cubicBezTo>
                    <a:pt x="3158544" y="-64780"/>
                    <a:pt x="3336358" y="45735"/>
                    <a:pt x="3510925" y="0"/>
                  </a:cubicBezTo>
                  <a:cubicBezTo>
                    <a:pt x="3685492" y="-45735"/>
                    <a:pt x="3864831" y="37098"/>
                    <a:pt x="4002454" y="0"/>
                  </a:cubicBezTo>
                  <a:cubicBezTo>
                    <a:pt x="4140077" y="-37098"/>
                    <a:pt x="4504273" y="22735"/>
                    <a:pt x="4681233" y="0"/>
                  </a:cubicBezTo>
                  <a:cubicBezTo>
                    <a:pt x="4698275" y="238749"/>
                    <a:pt x="4677687" y="359421"/>
                    <a:pt x="4681233" y="518458"/>
                  </a:cubicBezTo>
                  <a:cubicBezTo>
                    <a:pt x="4684779" y="677495"/>
                    <a:pt x="4640935" y="975677"/>
                    <a:pt x="4681233" y="1152128"/>
                  </a:cubicBezTo>
                  <a:cubicBezTo>
                    <a:pt x="4721531" y="1328579"/>
                    <a:pt x="4611716" y="1545047"/>
                    <a:pt x="4681233" y="1756995"/>
                  </a:cubicBezTo>
                  <a:cubicBezTo>
                    <a:pt x="4750750" y="1968943"/>
                    <a:pt x="4630107" y="2032829"/>
                    <a:pt x="4681233" y="2304256"/>
                  </a:cubicBezTo>
                  <a:cubicBezTo>
                    <a:pt x="4732359" y="2575683"/>
                    <a:pt x="4642181" y="2758159"/>
                    <a:pt x="4681233" y="2880320"/>
                  </a:cubicBezTo>
                  <a:cubicBezTo>
                    <a:pt x="4410823" y="2927512"/>
                    <a:pt x="4287364" y="2865744"/>
                    <a:pt x="4049267" y="2880320"/>
                  </a:cubicBezTo>
                  <a:cubicBezTo>
                    <a:pt x="3811170" y="2894896"/>
                    <a:pt x="3629490" y="2853618"/>
                    <a:pt x="3370488" y="2880320"/>
                  </a:cubicBezTo>
                  <a:cubicBezTo>
                    <a:pt x="3111486" y="2907022"/>
                    <a:pt x="3025747" y="2877776"/>
                    <a:pt x="2785334" y="2880320"/>
                  </a:cubicBezTo>
                  <a:cubicBezTo>
                    <a:pt x="2544921" y="2882864"/>
                    <a:pt x="2484336" y="2834726"/>
                    <a:pt x="2293804" y="2880320"/>
                  </a:cubicBezTo>
                  <a:cubicBezTo>
                    <a:pt x="2103272" y="2925914"/>
                    <a:pt x="1886471" y="2856303"/>
                    <a:pt x="1708650" y="2880320"/>
                  </a:cubicBezTo>
                  <a:cubicBezTo>
                    <a:pt x="1530829" y="2904337"/>
                    <a:pt x="1380553" y="2873009"/>
                    <a:pt x="1076684" y="2880320"/>
                  </a:cubicBezTo>
                  <a:cubicBezTo>
                    <a:pt x="772815" y="2887631"/>
                    <a:pt x="524380" y="2819138"/>
                    <a:pt x="0" y="2880320"/>
                  </a:cubicBezTo>
                  <a:cubicBezTo>
                    <a:pt x="-54818" y="2711880"/>
                    <a:pt x="53567" y="2593722"/>
                    <a:pt x="0" y="2361862"/>
                  </a:cubicBezTo>
                  <a:cubicBezTo>
                    <a:pt x="-53567" y="2130002"/>
                    <a:pt x="65204" y="1951589"/>
                    <a:pt x="0" y="1728192"/>
                  </a:cubicBezTo>
                  <a:cubicBezTo>
                    <a:pt x="-65204" y="1504795"/>
                    <a:pt x="40971" y="1431429"/>
                    <a:pt x="0" y="1238538"/>
                  </a:cubicBezTo>
                  <a:cubicBezTo>
                    <a:pt x="-40971" y="1045647"/>
                    <a:pt x="14042" y="892778"/>
                    <a:pt x="0" y="720080"/>
                  </a:cubicBezTo>
                  <a:cubicBezTo>
                    <a:pt x="-14042" y="547382"/>
                    <a:pt x="14704" y="197729"/>
                    <a:pt x="0" y="0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="" xmlns:ask="http://schemas.microsoft.com/office/drawing/2018/sketchyshapes" sd="5084366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 bơi trẻ em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E1B8E1-1E6A-4D1B-9B7D-034454870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63" b="17109"/>
            <a:stretch/>
          </p:blipFill>
          <p:spPr>
            <a:xfrm>
              <a:off x="-174858" y="4227932"/>
              <a:ext cx="2868156" cy="20084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C62854-7C1F-4276-96BE-F22950F77A2F}"/>
              </a:ext>
            </a:extLst>
          </p:cNvPr>
          <p:cNvGrpSpPr/>
          <p:nvPr/>
        </p:nvGrpSpPr>
        <p:grpSpPr>
          <a:xfrm>
            <a:off x="6243877" y="2348880"/>
            <a:ext cx="5946536" cy="3782120"/>
            <a:chOff x="549877" y="2420888"/>
            <a:chExt cx="5946536" cy="37821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3FB293-0EA9-4D4E-8C29-6EEF7EA0C846}"/>
                </a:ext>
              </a:extLst>
            </p:cNvPr>
            <p:cNvSpPr/>
            <p:nvPr/>
          </p:nvSpPr>
          <p:spPr>
            <a:xfrm>
              <a:off x="549877" y="2420888"/>
              <a:ext cx="4681233" cy="2880320"/>
            </a:xfrm>
            <a:custGeom>
              <a:avLst/>
              <a:gdLst>
                <a:gd name="connsiteX0" fmla="*/ 0 w 4681233"/>
                <a:gd name="connsiteY0" fmla="*/ 0 h 2880320"/>
                <a:gd name="connsiteX1" fmla="*/ 491529 w 4681233"/>
                <a:gd name="connsiteY1" fmla="*/ 0 h 2880320"/>
                <a:gd name="connsiteX2" fmla="*/ 936247 w 4681233"/>
                <a:gd name="connsiteY2" fmla="*/ 0 h 2880320"/>
                <a:gd name="connsiteX3" fmla="*/ 1568213 w 4681233"/>
                <a:gd name="connsiteY3" fmla="*/ 0 h 2880320"/>
                <a:gd name="connsiteX4" fmla="*/ 2246992 w 4681233"/>
                <a:gd name="connsiteY4" fmla="*/ 0 h 2880320"/>
                <a:gd name="connsiteX5" fmla="*/ 2785334 w 4681233"/>
                <a:gd name="connsiteY5" fmla="*/ 0 h 2880320"/>
                <a:gd name="connsiteX6" fmla="*/ 3370488 w 4681233"/>
                <a:gd name="connsiteY6" fmla="*/ 0 h 2880320"/>
                <a:gd name="connsiteX7" fmla="*/ 3908830 w 4681233"/>
                <a:gd name="connsiteY7" fmla="*/ 0 h 2880320"/>
                <a:gd name="connsiteX8" fmla="*/ 4681233 w 4681233"/>
                <a:gd name="connsiteY8" fmla="*/ 0 h 2880320"/>
                <a:gd name="connsiteX9" fmla="*/ 4681233 w 4681233"/>
                <a:gd name="connsiteY9" fmla="*/ 547261 h 2880320"/>
                <a:gd name="connsiteX10" fmla="*/ 4681233 w 4681233"/>
                <a:gd name="connsiteY10" fmla="*/ 1065718 h 2880320"/>
                <a:gd name="connsiteX11" fmla="*/ 4681233 w 4681233"/>
                <a:gd name="connsiteY11" fmla="*/ 1612979 h 2880320"/>
                <a:gd name="connsiteX12" fmla="*/ 4681233 w 4681233"/>
                <a:gd name="connsiteY12" fmla="*/ 2246650 h 2880320"/>
                <a:gd name="connsiteX13" fmla="*/ 4681233 w 4681233"/>
                <a:gd name="connsiteY13" fmla="*/ 2880320 h 2880320"/>
                <a:gd name="connsiteX14" fmla="*/ 4049267 w 4681233"/>
                <a:gd name="connsiteY14" fmla="*/ 2880320 h 2880320"/>
                <a:gd name="connsiteX15" fmla="*/ 3604549 w 4681233"/>
                <a:gd name="connsiteY15" fmla="*/ 2880320 h 2880320"/>
                <a:gd name="connsiteX16" fmla="*/ 3019395 w 4681233"/>
                <a:gd name="connsiteY16" fmla="*/ 2880320 h 2880320"/>
                <a:gd name="connsiteX17" fmla="*/ 2481053 w 4681233"/>
                <a:gd name="connsiteY17" fmla="*/ 2880320 h 2880320"/>
                <a:gd name="connsiteX18" fmla="*/ 1942712 w 4681233"/>
                <a:gd name="connsiteY18" fmla="*/ 2880320 h 2880320"/>
                <a:gd name="connsiteX19" fmla="*/ 1310745 w 4681233"/>
                <a:gd name="connsiteY19" fmla="*/ 2880320 h 2880320"/>
                <a:gd name="connsiteX20" fmla="*/ 725591 w 4681233"/>
                <a:gd name="connsiteY20" fmla="*/ 2880320 h 2880320"/>
                <a:gd name="connsiteX21" fmla="*/ 0 w 4681233"/>
                <a:gd name="connsiteY21" fmla="*/ 2880320 h 2880320"/>
                <a:gd name="connsiteX22" fmla="*/ 0 w 4681233"/>
                <a:gd name="connsiteY22" fmla="*/ 2333059 h 2880320"/>
                <a:gd name="connsiteX23" fmla="*/ 0 w 4681233"/>
                <a:gd name="connsiteY23" fmla="*/ 1785798 h 2880320"/>
                <a:gd name="connsiteX24" fmla="*/ 0 w 4681233"/>
                <a:gd name="connsiteY24" fmla="*/ 1180931 h 2880320"/>
                <a:gd name="connsiteX25" fmla="*/ 0 w 4681233"/>
                <a:gd name="connsiteY25" fmla="*/ 576064 h 2880320"/>
                <a:gd name="connsiteX26" fmla="*/ 0 w 4681233"/>
                <a:gd name="connsiteY26" fmla="*/ 0 h 288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81233" h="2880320" fill="none" extrusionOk="0">
                  <a:moveTo>
                    <a:pt x="0" y="0"/>
                  </a:moveTo>
                  <a:cubicBezTo>
                    <a:pt x="133447" y="-54573"/>
                    <a:pt x="279566" y="3803"/>
                    <a:pt x="491529" y="0"/>
                  </a:cubicBezTo>
                  <a:cubicBezTo>
                    <a:pt x="703492" y="-3803"/>
                    <a:pt x="785462" y="21102"/>
                    <a:pt x="936247" y="0"/>
                  </a:cubicBezTo>
                  <a:cubicBezTo>
                    <a:pt x="1087032" y="-21102"/>
                    <a:pt x="1331295" y="49010"/>
                    <a:pt x="1568213" y="0"/>
                  </a:cubicBezTo>
                  <a:cubicBezTo>
                    <a:pt x="1805131" y="-49010"/>
                    <a:pt x="2031324" y="38973"/>
                    <a:pt x="2246992" y="0"/>
                  </a:cubicBezTo>
                  <a:cubicBezTo>
                    <a:pt x="2462660" y="-38973"/>
                    <a:pt x="2621961" y="45774"/>
                    <a:pt x="2785334" y="0"/>
                  </a:cubicBezTo>
                  <a:cubicBezTo>
                    <a:pt x="2948707" y="-45774"/>
                    <a:pt x="3252950" y="7252"/>
                    <a:pt x="3370488" y="0"/>
                  </a:cubicBezTo>
                  <a:cubicBezTo>
                    <a:pt x="3488026" y="-7252"/>
                    <a:pt x="3647339" y="27663"/>
                    <a:pt x="3908830" y="0"/>
                  </a:cubicBezTo>
                  <a:cubicBezTo>
                    <a:pt x="4170321" y="-27663"/>
                    <a:pt x="4487345" y="23029"/>
                    <a:pt x="4681233" y="0"/>
                  </a:cubicBezTo>
                  <a:cubicBezTo>
                    <a:pt x="4721570" y="149718"/>
                    <a:pt x="4648358" y="278551"/>
                    <a:pt x="4681233" y="547261"/>
                  </a:cubicBezTo>
                  <a:cubicBezTo>
                    <a:pt x="4714108" y="815971"/>
                    <a:pt x="4673193" y="901624"/>
                    <a:pt x="4681233" y="1065718"/>
                  </a:cubicBezTo>
                  <a:cubicBezTo>
                    <a:pt x="4689273" y="1229812"/>
                    <a:pt x="4649869" y="1375340"/>
                    <a:pt x="4681233" y="1612979"/>
                  </a:cubicBezTo>
                  <a:cubicBezTo>
                    <a:pt x="4712597" y="1850618"/>
                    <a:pt x="4657810" y="1994476"/>
                    <a:pt x="4681233" y="2246650"/>
                  </a:cubicBezTo>
                  <a:cubicBezTo>
                    <a:pt x="4704656" y="2498824"/>
                    <a:pt x="4614665" y="2596257"/>
                    <a:pt x="4681233" y="2880320"/>
                  </a:cubicBezTo>
                  <a:cubicBezTo>
                    <a:pt x="4549570" y="2923212"/>
                    <a:pt x="4322721" y="2869942"/>
                    <a:pt x="4049267" y="2880320"/>
                  </a:cubicBezTo>
                  <a:cubicBezTo>
                    <a:pt x="3775813" y="2890698"/>
                    <a:pt x="3697674" y="2842095"/>
                    <a:pt x="3604549" y="2880320"/>
                  </a:cubicBezTo>
                  <a:cubicBezTo>
                    <a:pt x="3511424" y="2918545"/>
                    <a:pt x="3219111" y="2841143"/>
                    <a:pt x="3019395" y="2880320"/>
                  </a:cubicBezTo>
                  <a:cubicBezTo>
                    <a:pt x="2819679" y="2919497"/>
                    <a:pt x="2710892" y="2854688"/>
                    <a:pt x="2481053" y="2880320"/>
                  </a:cubicBezTo>
                  <a:cubicBezTo>
                    <a:pt x="2251214" y="2905952"/>
                    <a:pt x="2058392" y="2838221"/>
                    <a:pt x="1942712" y="2880320"/>
                  </a:cubicBezTo>
                  <a:cubicBezTo>
                    <a:pt x="1827032" y="2922419"/>
                    <a:pt x="1518133" y="2842563"/>
                    <a:pt x="1310745" y="2880320"/>
                  </a:cubicBezTo>
                  <a:cubicBezTo>
                    <a:pt x="1103357" y="2918077"/>
                    <a:pt x="958934" y="2842257"/>
                    <a:pt x="725591" y="2880320"/>
                  </a:cubicBezTo>
                  <a:cubicBezTo>
                    <a:pt x="492248" y="2918383"/>
                    <a:pt x="177454" y="2835125"/>
                    <a:pt x="0" y="2880320"/>
                  </a:cubicBezTo>
                  <a:cubicBezTo>
                    <a:pt x="-49254" y="2682064"/>
                    <a:pt x="740" y="2448511"/>
                    <a:pt x="0" y="2333059"/>
                  </a:cubicBezTo>
                  <a:cubicBezTo>
                    <a:pt x="-740" y="2217607"/>
                    <a:pt x="34218" y="1924011"/>
                    <a:pt x="0" y="1785798"/>
                  </a:cubicBezTo>
                  <a:cubicBezTo>
                    <a:pt x="-34218" y="1647585"/>
                    <a:pt x="63281" y="1347299"/>
                    <a:pt x="0" y="1180931"/>
                  </a:cubicBezTo>
                  <a:cubicBezTo>
                    <a:pt x="-63281" y="1014563"/>
                    <a:pt x="32311" y="724083"/>
                    <a:pt x="0" y="576064"/>
                  </a:cubicBezTo>
                  <a:cubicBezTo>
                    <a:pt x="-32311" y="428045"/>
                    <a:pt x="20563" y="191960"/>
                    <a:pt x="0" y="0"/>
                  </a:cubicBezTo>
                  <a:close/>
                </a:path>
                <a:path w="4681233" h="2880320" stroke="0" extrusionOk="0">
                  <a:moveTo>
                    <a:pt x="0" y="0"/>
                  </a:moveTo>
                  <a:cubicBezTo>
                    <a:pt x="204477" y="-35024"/>
                    <a:pt x="365516" y="26731"/>
                    <a:pt x="631966" y="0"/>
                  </a:cubicBezTo>
                  <a:cubicBezTo>
                    <a:pt x="898416" y="-26731"/>
                    <a:pt x="878305" y="30978"/>
                    <a:pt x="1123496" y="0"/>
                  </a:cubicBezTo>
                  <a:cubicBezTo>
                    <a:pt x="1368687" y="-30978"/>
                    <a:pt x="1602190" y="35580"/>
                    <a:pt x="1755462" y="0"/>
                  </a:cubicBezTo>
                  <a:cubicBezTo>
                    <a:pt x="1908734" y="-35580"/>
                    <a:pt x="2187047" y="8853"/>
                    <a:pt x="2340617" y="0"/>
                  </a:cubicBezTo>
                  <a:cubicBezTo>
                    <a:pt x="2494188" y="-8853"/>
                    <a:pt x="2880246" y="64780"/>
                    <a:pt x="3019395" y="0"/>
                  </a:cubicBezTo>
                  <a:cubicBezTo>
                    <a:pt x="3158544" y="-64780"/>
                    <a:pt x="3336358" y="45735"/>
                    <a:pt x="3510925" y="0"/>
                  </a:cubicBezTo>
                  <a:cubicBezTo>
                    <a:pt x="3685492" y="-45735"/>
                    <a:pt x="3864831" y="37098"/>
                    <a:pt x="4002454" y="0"/>
                  </a:cubicBezTo>
                  <a:cubicBezTo>
                    <a:pt x="4140077" y="-37098"/>
                    <a:pt x="4504273" y="22735"/>
                    <a:pt x="4681233" y="0"/>
                  </a:cubicBezTo>
                  <a:cubicBezTo>
                    <a:pt x="4698275" y="238749"/>
                    <a:pt x="4677687" y="359421"/>
                    <a:pt x="4681233" y="518458"/>
                  </a:cubicBezTo>
                  <a:cubicBezTo>
                    <a:pt x="4684779" y="677495"/>
                    <a:pt x="4640935" y="975677"/>
                    <a:pt x="4681233" y="1152128"/>
                  </a:cubicBezTo>
                  <a:cubicBezTo>
                    <a:pt x="4721531" y="1328579"/>
                    <a:pt x="4611716" y="1545047"/>
                    <a:pt x="4681233" y="1756995"/>
                  </a:cubicBezTo>
                  <a:cubicBezTo>
                    <a:pt x="4750750" y="1968943"/>
                    <a:pt x="4630107" y="2032829"/>
                    <a:pt x="4681233" y="2304256"/>
                  </a:cubicBezTo>
                  <a:cubicBezTo>
                    <a:pt x="4732359" y="2575683"/>
                    <a:pt x="4642181" y="2758159"/>
                    <a:pt x="4681233" y="2880320"/>
                  </a:cubicBezTo>
                  <a:cubicBezTo>
                    <a:pt x="4410823" y="2927512"/>
                    <a:pt x="4287364" y="2865744"/>
                    <a:pt x="4049267" y="2880320"/>
                  </a:cubicBezTo>
                  <a:cubicBezTo>
                    <a:pt x="3811170" y="2894896"/>
                    <a:pt x="3629490" y="2853618"/>
                    <a:pt x="3370488" y="2880320"/>
                  </a:cubicBezTo>
                  <a:cubicBezTo>
                    <a:pt x="3111486" y="2907022"/>
                    <a:pt x="3025747" y="2877776"/>
                    <a:pt x="2785334" y="2880320"/>
                  </a:cubicBezTo>
                  <a:cubicBezTo>
                    <a:pt x="2544921" y="2882864"/>
                    <a:pt x="2484336" y="2834726"/>
                    <a:pt x="2293804" y="2880320"/>
                  </a:cubicBezTo>
                  <a:cubicBezTo>
                    <a:pt x="2103272" y="2925914"/>
                    <a:pt x="1886471" y="2856303"/>
                    <a:pt x="1708650" y="2880320"/>
                  </a:cubicBezTo>
                  <a:cubicBezTo>
                    <a:pt x="1530829" y="2904337"/>
                    <a:pt x="1380553" y="2873009"/>
                    <a:pt x="1076684" y="2880320"/>
                  </a:cubicBezTo>
                  <a:cubicBezTo>
                    <a:pt x="772815" y="2887631"/>
                    <a:pt x="524380" y="2819138"/>
                    <a:pt x="0" y="2880320"/>
                  </a:cubicBezTo>
                  <a:cubicBezTo>
                    <a:pt x="-54818" y="2711880"/>
                    <a:pt x="53567" y="2593722"/>
                    <a:pt x="0" y="2361862"/>
                  </a:cubicBezTo>
                  <a:cubicBezTo>
                    <a:pt x="-53567" y="2130002"/>
                    <a:pt x="65204" y="1951589"/>
                    <a:pt x="0" y="1728192"/>
                  </a:cubicBezTo>
                  <a:cubicBezTo>
                    <a:pt x="-65204" y="1504795"/>
                    <a:pt x="40971" y="1431429"/>
                    <a:pt x="0" y="1238538"/>
                  </a:cubicBezTo>
                  <a:cubicBezTo>
                    <a:pt x="-40971" y="1045647"/>
                    <a:pt x="14042" y="892778"/>
                    <a:pt x="0" y="720080"/>
                  </a:cubicBezTo>
                  <a:cubicBezTo>
                    <a:pt x="-14042" y="547382"/>
                    <a:pt x="14704" y="197729"/>
                    <a:pt x="0" y="0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="" xmlns:ask="http://schemas.microsoft.com/office/drawing/2018/sketchyshapes" sd="5084366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 viện thiếu nhi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13:30 – 17:15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2388C3-F268-483D-BE44-217550415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8" b="19888"/>
            <a:stretch/>
          </p:blipFill>
          <p:spPr>
            <a:xfrm>
              <a:off x="3628257" y="4194524"/>
              <a:ext cx="2868156" cy="2008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51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 Plane Paper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631">
            <a:off x="8483646" y="4041282"/>
            <a:ext cx="2923900" cy="2586251"/>
          </a:xfrm>
          <a:prstGeom prst="rect">
            <a:avLst/>
          </a:prstGeom>
        </p:spPr>
      </p:pic>
      <p:pic>
        <p:nvPicPr>
          <p:cNvPr id="3" name="Picture 2" descr="Graphic Plane Paper · Free vector graphic on Pixabay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6" b="66619"/>
          <a:stretch/>
        </p:blipFill>
        <p:spPr>
          <a:xfrm rot="987369" flipH="1">
            <a:off x="143076" y="4190140"/>
            <a:ext cx="1479602" cy="86332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19116" y="5090615"/>
            <a:ext cx="1282914" cy="1760561"/>
          </a:xfrm>
          <a:custGeom>
            <a:avLst/>
            <a:gdLst>
              <a:gd name="connsiteX0" fmla="*/ 0 w 1282914"/>
              <a:gd name="connsiteY0" fmla="*/ 0 h 1760561"/>
              <a:gd name="connsiteX1" fmla="*/ 395785 w 1282914"/>
              <a:gd name="connsiteY1" fmla="*/ 300251 h 1760561"/>
              <a:gd name="connsiteX2" fmla="*/ 586854 w 1282914"/>
              <a:gd name="connsiteY2" fmla="*/ 354842 h 1760561"/>
              <a:gd name="connsiteX3" fmla="*/ 791571 w 1282914"/>
              <a:gd name="connsiteY3" fmla="*/ 382137 h 1760561"/>
              <a:gd name="connsiteX4" fmla="*/ 900753 w 1282914"/>
              <a:gd name="connsiteY4" fmla="*/ 409433 h 1760561"/>
              <a:gd name="connsiteX5" fmla="*/ 982639 w 1282914"/>
              <a:gd name="connsiteY5" fmla="*/ 436728 h 1760561"/>
              <a:gd name="connsiteX6" fmla="*/ 1009935 w 1282914"/>
              <a:gd name="connsiteY6" fmla="*/ 477672 h 1760561"/>
              <a:gd name="connsiteX7" fmla="*/ 1037230 w 1282914"/>
              <a:gd name="connsiteY7" fmla="*/ 559558 h 1760561"/>
              <a:gd name="connsiteX8" fmla="*/ 1009935 w 1282914"/>
              <a:gd name="connsiteY8" fmla="*/ 668740 h 1760561"/>
              <a:gd name="connsiteX9" fmla="*/ 914400 w 1282914"/>
              <a:gd name="connsiteY9" fmla="*/ 791570 h 1760561"/>
              <a:gd name="connsiteX10" fmla="*/ 832514 w 1282914"/>
              <a:gd name="connsiteY10" fmla="*/ 859809 h 1760561"/>
              <a:gd name="connsiteX11" fmla="*/ 818866 w 1282914"/>
              <a:gd name="connsiteY11" fmla="*/ 900752 h 1760561"/>
              <a:gd name="connsiteX12" fmla="*/ 723332 w 1282914"/>
              <a:gd name="connsiteY12" fmla="*/ 1023582 h 1760561"/>
              <a:gd name="connsiteX13" fmla="*/ 709684 w 1282914"/>
              <a:gd name="connsiteY13" fmla="*/ 1064525 h 1760561"/>
              <a:gd name="connsiteX14" fmla="*/ 682388 w 1282914"/>
              <a:gd name="connsiteY14" fmla="*/ 1160060 h 1760561"/>
              <a:gd name="connsiteX15" fmla="*/ 723332 w 1282914"/>
              <a:gd name="connsiteY15" fmla="*/ 1323833 h 1760561"/>
              <a:gd name="connsiteX16" fmla="*/ 764275 w 1282914"/>
              <a:gd name="connsiteY16" fmla="*/ 1364776 h 1760561"/>
              <a:gd name="connsiteX17" fmla="*/ 791571 w 1282914"/>
              <a:gd name="connsiteY17" fmla="*/ 1405719 h 1760561"/>
              <a:gd name="connsiteX18" fmla="*/ 832514 w 1282914"/>
              <a:gd name="connsiteY18" fmla="*/ 1433015 h 1760561"/>
              <a:gd name="connsiteX19" fmla="*/ 914400 w 1282914"/>
              <a:gd name="connsiteY19" fmla="*/ 1501254 h 1760561"/>
              <a:gd name="connsiteX20" fmla="*/ 968991 w 1282914"/>
              <a:gd name="connsiteY20" fmla="*/ 1514901 h 1760561"/>
              <a:gd name="connsiteX21" fmla="*/ 1050878 w 1282914"/>
              <a:gd name="connsiteY21" fmla="*/ 1569492 h 1760561"/>
              <a:gd name="connsiteX22" fmla="*/ 1091821 w 1282914"/>
              <a:gd name="connsiteY22" fmla="*/ 1596788 h 1760561"/>
              <a:gd name="connsiteX23" fmla="*/ 1173708 w 1282914"/>
              <a:gd name="connsiteY23" fmla="*/ 1651379 h 1760561"/>
              <a:gd name="connsiteX24" fmla="*/ 1201003 w 1282914"/>
              <a:gd name="connsiteY24" fmla="*/ 1692322 h 1760561"/>
              <a:gd name="connsiteX25" fmla="*/ 1282890 w 1282914"/>
              <a:gd name="connsiteY25" fmla="*/ 1760561 h 17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2914" h="1760561">
                <a:moveTo>
                  <a:pt x="0" y="0"/>
                </a:moveTo>
                <a:cubicBezTo>
                  <a:pt x="131928" y="100084"/>
                  <a:pt x="259214" y="206602"/>
                  <a:pt x="395785" y="300251"/>
                </a:cubicBezTo>
                <a:cubicBezTo>
                  <a:pt x="415800" y="313975"/>
                  <a:pt x="576833" y="353729"/>
                  <a:pt x="586854" y="354842"/>
                </a:cubicBezTo>
                <a:cubicBezTo>
                  <a:pt x="653009" y="362192"/>
                  <a:pt x="725594" y="367999"/>
                  <a:pt x="791571" y="382137"/>
                </a:cubicBezTo>
                <a:cubicBezTo>
                  <a:pt x="828252" y="389997"/>
                  <a:pt x="865164" y="397570"/>
                  <a:pt x="900753" y="409433"/>
                </a:cubicBezTo>
                <a:lnTo>
                  <a:pt x="982639" y="436728"/>
                </a:lnTo>
                <a:cubicBezTo>
                  <a:pt x="991738" y="450376"/>
                  <a:pt x="1003273" y="462683"/>
                  <a:pt x="1009935" y="477672"/>
                </a:cubicBezTo>
                <a:cubicBezTo>
                  <a:pt x="1021620" y="503964"/>
                  <a:pt x="1037230" y="559558"/>
                  <a:pt x="1037230" y="559558"/>
                </a:cubicBezTo>
                <a:cubicBezTo>
                  <a:pt x="1033448" y="578468"/>
                  <a:pt x="1023051" y="645131"/>
                  <a:pt x="1009935" y="668740"/>
                </a:cubicBezTo>
                <a:cubicBezTo>
                  <a:pt x="983695" y="715971"/>
                  <a:pt x="955562" y="757269"/>
                  <a:pt x="914400" y="791570"/>
                </a:cubicBezTo>
                <a:cubicBezTo>
                  <a:pt x="800403" y="886567"/>
                  <a:pt x="952121" y="740202"/>
                  <a:pt x="832514" y="859809"/>
                </a:cubicBezTo>
                <a:cubicBezTo>
                  <a:pt x="827965" y="873457"/>
                  <a:pt x="826846" y="888782"/>
                  <a:pt x="818866" y="900752"/>
                </a:cubicBezTo>
                <a:cubicBezTo>
                  <a:pt x="771762" y="971407"/>
                  <a:pt x="759673" y="914562"/>
                  <a:pt x="723332" y="1023582"/>
                </a:cubicBezTo>
                <a:cubicBezTo>
                  <a:pt x="718783" y="1037230"/>
                  <a:pt x="713636" y="1050693"/>
                  <a:pt x="709684" y="1064525"/>
                </a:cubicBezTo>
                <a:cubicBezTo>
                  <a:pt x="675407" y="1184492"/>
                  <a:pt x="715113" y="1061884"/>
                  <a:pt x="682388" y="1160060"/>
                </a:cubicBezTo>
                <a:cubicBezTo>
                  <a:pt x="696036" y="1214651"/>
                  <a:pt x="683542" y="1284043"/>
                  <a:pt x="723332" y="1323833"/>
                </a:cubicBezTo>
                <a:cubicBezTo>
                  <a:pt x="736980" y="1337481"/>
                  <a:pt x="751919" y="1349949"/>
                  <a:pt x="764275" y="1364776"/>
                </a:cubicBezTo>
                <a:cubicBezTo>
                  <a:pt x="774776" y="1377377"/>
                  <a:pt x="779973" y="1394121"/>
                  <a:pt x="791571" y="1405719"/>
                </a:cubicBezTo>
                <a:cubicBezTo>
                  <a:pt x="803169" y="1417317"/>
                  <a:pt x="819913" y="1422514"/>
                  <a:pt x="832514" y="1433015"/>
                </a:cubicBezTo>
                <a:cubicBezTo>
                  <a:pt x="867231" y="1461946"/>
                  <a:pt x="872546" y="1483316"/>
                  <a:pt x="914400" y="1501254"/>
                </a:cubicBezTo>
                <a:cubicBezTo>
                  <a:pt x="931640" y="1508643"/>
                  <a:pt x="950794" y="1510352"/>
                  <a:pt x="968991" y="1514901"/>
                </a:cubicBezTo>
                <a:lnTo>
                  <a:pt x="1050878" y="1569492"/>
                </a:lnTo>
                <a:cubicBezTo>
                  <a:pt x="1064526" y="1578591"/>
                  <a:pt x="1080222" y="1585190"/>
                  <a:pt x="1091821" y="1596788"/>
                </a:cubicBezTo>
                <a:cubicBezTo>
                  <a:pt x="1142938" y="1647903"/>
                  <a:pt x="1114455" y="1631627"/>
                  <a:pt x="1173708" y="1651379"/>
                </a:cubicBezTo>
                <a:cubicBezTo>
                  <a:pt x="1182806" y="1665027"/>
                  <a:pt x="1188659" y="1681521"/>
                  <a:pt x="1201003" y="1692322"/>
                </a:cubicBezTo>
                <a:cubicBezTo>
                  <a:pt x="1286675" y="1767285"/>
                  <a:pt x="1282890" y="1711633"/>
                  <a:pt x="1282890" y="1760561"/>
                </a:cubicBezTo>
              </a:path>
            </a:pathLst>
          </a:custGeom>
          <a:noFill/>
          <a:ln w="38100">
            <a:solidFill>
              <a:srgbClr val="7E78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3" descr="6fc417983c9675ce1b60e983870aeb8a">
            <a:extLst>
              <a:ext uri="{FF2B5EF4-FFF2-40B4-BE49-F238E27FC236}">
                <a16:creationId xmlns:a16="http://schemas.microsoft.com/office/drawing/2014/main" id="{0465C4AF-9183-49DF-A85D-21BA7E92D7F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6966" y="5090615"/>
            <a:ext cx="2187213" cy="1711435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0E09580-DDEA-4766-9F7D-C6E038C6A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19699" b="48264"/>
          <a:stretch/>
        </p:blipFill>
        <p:spPr>
          <a:xfrm>
            <a:off x="2221995" y="62"/>
            <a:ext cx="8049547" cy="6988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0682" y="2936421"/>
            <a:ext cx="42865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01427" y="62"/>
            <a:ext cx="1080120" cy="1052674"/>
          </a:xfrm>
          <a:prstGeom prst="roundRect">
            <a:avLst/>
          </a:prstGeom>
          <a:solidFill>
            <a:srgbClr val="FDF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6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3C3F8F-B89A-4CC1-963A-4306FAC3CD0F}"/>
              </a:ext>
            </a:extLst>
          </p:cNvPr>
          <p:cNvGrpSpPr/>
          <p:nvPr/>
        </p:nvGrpSpPr>
        <p:grpSpPr>
          <a:xfrm>
            <a:off x="-241498" y="470960"/>
            <a:ext cx="5405968" cy="3347924"/>
            <a:chOff x="-174858" y="2888492"/>
            <a:chExt cx="5405968" cy="33479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EAD79C-4779-44B1-BFC3-D07D8A992DE3}"/>
                </a:ext>
              </a:extLst>
            </p:cNvPr>
            <p:cNvSpPr/>
            <p:nvPr/>
          </p:nvSpPr>
          <p:spPr>
            <a:xfrm>
              <a:off x="549877" y="2888492"/>
              <a:ext cx="4681233" cy="2412716"/>
            </a:xfrm>
            <a:custGeom>
              <a:avLst/>
              <a:gdLst>
                <a:gd name="connsiteX0" fmla="*/ 0 w 4681233"/>
                <a:gd name="connsiteY0" fmla="*/ 0 h 2412716"/>
                <a:gd name="connsiteX1" fmla="*/ 631966 w 4681233"/>
                <a:gd name="connsiteY1" fmla="*/ 0 h 2412716"/>
                <a:gd name="connsiteX2" fmla="*/ 1123496 w 4681233"/>
                <a:gd name="connsiteY2" fmla="*/ 0 h 2412716"/>
                <a:gd name="connsiteX3" fmla="*/ 1755462 w 4681233"/>
                <a:gd name="connsiteY3" fmla="*/ 0 h 2412716"/>
                <a:gd name="connsiteX4" fmla="*/ 2340617 w 4681233"/>
                <a:gd name="connsiteY4" fmla="*/ 0 h 2412716"/>
                <a:gd name="connsiteX5" fmla="*/ 3019395 w 4681233"/>
                <a:gd name="connsiteY5" fmla="*/ 0 h 2412716"/>
                <a:gd name="connsiteX6" fmla="*/ 3510925 w 4681233"/>
                <a:gd name="connsiteY6" fmla="*/ 0 h 2412716"/>
                <a:gd name="connsiteX7" fmla="*/ 4002454 w 4681233"/>
                <a:gd name="connsiteY7" fmla="*/ 0 h 2412716"/>
                <a:gd name="connsiteX8" fmla="*/ 4681233 w 4681233"/>
                <a:gd name="connsiteY8" fmla="*/ 0 h 2412716"/>
                <a:gd name="connsiteX9" fmla="*/ 4681233 w 4681233"/>
                <a:gd name="connsiteY9" fmla="*/ 434289 h 2412716"/>
                <a:gd name="connsiteX10" fmla="*/ 4681233 w 4681233"/>
                <a:gd name="connsiteY10" fmla="*/ 965086 h 2412716"/>
                <a:gd name="connsiteX11" fmla="*/ 4681233 w 4681233"/>
                <a:gd name="connsiteY11" fmla="*/ 1471757 h 2412716"/>
                <a:gd name="connsiteX12" fmla="*/ 4681233 w 4681233"/>
                <a:gd name="connsiteY12" fmla="*/ 1930173 h 2412716"/>
                <a:gd name="connsiteX13" fmla="*/ 4681233 w 4681233"/>
                <a:gd name="connsiteY13" fmla="*/ 2412716 h 2412716"/>
                <a:gd name="connsiteX14" fmla="*/ 4049267 w 4681233"/>
                <a:gd name="connsiteY14" fmla="*/ 2412716 h 2412716"/>
                <a:gd name="connsiteX15" fmla="*/ 3370488 w 4681233"/>
                <a:gd name="connsiteY15" fmla="*/ 2412716 h 2412716"/>
                <a:gd name="connsiteX16" fmla="*/ 2785334 w 4681233"/>
                <a:gd name="connsiteY16" fmla="*/ 2412716 h 2412716"/>
                <a:gd name="connsiteX17" fmla="*/ 2293804 w 4681233"/>
                <a:gd name="connsiteY17" fmla="*/ 2412716 h 2412716"/>
                <a:gd name="connsiteX18" fmla="*/ 1708650 w 4681233"/>
                <a:gd name="connsiteY18" fmla="*/ 2412716 h 2412716"/>
                <a:gd name="connsiteX19" fmla="*/ 1076684 w 4681233"/>
                <a:gd name="connsiteY19" fmla="*/ 2412716 h 2412716"/>
                <a:gd name="connsiteX20" fmla="*/ 0 w 4681233"/>
                <a:gd name="connsiteY20" fmla="*/ 2412716 h 2412716"/>
                <a:gd name="connsiteX21" fmla="*/ 0 w 4681233"/>
                <a:gd name="connsiteY21" fmla="*/ 1978427 h 2412716"/>
                <a:gd name="connsiteX22" fmla="*/ 0 w 4681233"/>
                <a:gd name="connsiteY22" fmla="*/ 1447630 h 2412716"/>
                <a:gd name="connsiteX23" fmla="*/ 0 w 4681233"/>
                <a:gd name="connsiteY23" fmla="*/ 1037468 h 2412716"/>
                <a:gd name="connsiteX24" fmla="*/ 0 w 4681233"/>
                <a:gd name="connsiteY24" fmla="*/ 603179 h 2412716"/>
                <a:gd name="connsiteX25" fmla="*/ 0 w 4681233"/>
                <a:gd name="connsiteY25" fmla="*/ 0 h 24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81233" h="2412716" extrusionOk="0">
                  <a:moveTo>
                    <a:pt x="0" y="0"/>
                  </a:moveTo>
                  <a:cubicBezTo>
                    <a:pt x="204477" y="-35024"/>
                    <a:pt x="365516" y="26731"/>
                    <a:pt x="631966" y="0"/>
                  </a:cubicBezTo>
                  <a:cubicBezTo>
                    <a:pt x="898416" y="-26731"/>
                    <a:pt x="878305" y="30978"/>
                    <a:pt x="1123496" y="0"/>
                  </a:cubicBezTo>
                  <a:cubicBezTo>
                    <a:pt x="1368687" y="-30978"/>
                    <a:pt x="1602190" y="35580"/>
                    <a:pt x="1755462" y="0"/>
                  </a:cubicBezTo>
                  <a:cubicBezTo>
                    <a:pt x="1908734" y="-35580"/>
                    <a:pt x="2187047" y="8853"/>
                    <a:pt x="2340617" y="0"/>
                  </a:cubicBezTo>
                  <a:cubicBezTo>
                    <a:pt x="2494188" y="-8853"/>
                    <a:pt x="2880246" y="64780"/>
                    <a:pt x="3019395" y="0"/>
                  </a:cubicBezTo>
                  <a:cubicBezTo>
                    <a:pt x="3158544" y="-64780"/>
                    <a:pt x="3336358" y="45735"/>
                    <a:pt x="3510925" y="0"/>
                  </a:cubicBezTo>
                  <a:cubicBezTo>
                    <a:pt x="3685492" y="-45735"/>
                    <a:pt x="3864831" y="37098"/>
                    <a:pt x="4002454" y="0"/>
                  </a:cubicBezTo>
                  <a:cubicBezTo>
                    <a:pt x="4140077" y="-37098"/>
                    <a:pt x="4504273" y="22735"/>
                    <a:pt x="4681233" y="0"/>
                  </a:cubicBezTo>
                  <a:cubicBezTo>
                    <a:pt x="4695004" y="170238"/>
                    <a:pt x="4656141" y="274121"/>
                    <a:pt x="4681233" y="434289"/>
                  </a:cubicBezTo>
                  <a:cubicBezTo>
                    <a:pt x="4706325" y="594457"/>
                    <a:pt x="4637805" y="833313"/>
                    <a:pt x="4681233" y="965086"/>
                  </a:cubicBezTo>
                  <a:cubicBezTo>
                    <a:pt x="4724661" y="1096859"/>
                    <a:pt x="4628995" y="1227791"/>
                    <a:pt x="4681233" y="1471757"/>
                  </a:cubicBezTo>
                  <a:cubicBezTo>
                    <a:pt x="4733471" y="1715723"/>
                    <a:pt x="4673815" y="1757234"/>
                    <a:pt x="4681233" y="1930173"/>
                  </a:cubicBezTo>
                  <a:cubicBezTo>
                    <a:pt x="4688651" y="2103112"/>
                    <a:pt x="4651802" y="2224611"/>
                    <a:pt x="4681233" y="2412716"/>
                  </a:cubicBezTo>
                  <a:cubicBezTo>
                    <a:pt x="4410823" y="2459908"/>
                    <a:pt x="4287364" y="2398140"/>
                    <a:pt x="4049267" y="2412716"/>
                  </a:cubicBezTo>
                  <a:cubicBezTo>
                    <a:pt x="3811170" y="2427292"/>
                    <a:pt x="3629490" y="2386014"/>
                    <a:pt x="3370488" y="2412716"/>
                  </a:cubicBezTo>
                  <a:cubicBezTo>
                    <a:pt x="3111486" y="2439418"/>
                    <a:pt x="3025747" y="2410172"/>
                    <a:pt x="2785334" y="2412716"/>
                  </a:cubicBezTo>
                  <a:cubicBezTo>
                    <a:pt x="2544921" y="2415260"/>
                    <a:pt x="2484336" y="2367122"/>
                    <a:pt x="2293804" y="2412716"/>
                  </a:cubicBezTo>
                  <a:cubicBezTo>
                    <a:pt x="2103272" y="2458310"/>
                    <a:pt x="1886471" y="2388699"/>
                    <a:pt x="1708650" y="2412716"/>
                  </a:cubicBezTo>
                  <a:cubicBezTo>
                    <a:pt x="1530829" y="2436733"/>
                    <a:pt x="1380553" y="2405405"/>
                    <a:pt x="1076684" y="2412716"/>
                  </a:cubicBezTo>
                  <a:cubicBezTo>
                    <a:pt x="772815" y="2420027"/>
                    <a:pt x="524380" y="2351534"/>
                    <a:pt x="0" y="2412716"/>
                  </a:cubicBezTo>
                  <a:cubicBezTo>
                    <a:pt x="-40815" y="2322777"/>
                    <a:pt x="11181" y="2151819"/>
                    <a:pt x="0" y="1978427"/>
                  </a:cubicBezTo>
                  <a:cubicBezTo>
                    <a:pt x="-11181" y="1805035"/>
                    <a:pt x="61952" y="1576496"/>
                    <a:pt x="0" y="1447630"/>
                  </a:cubicBezTo>
                  <a:cubicBezTo>
                    <a:pt x="-61952" y="1318764"/>
                    <a:pt x="14231" y="1207410"/>
                    <a:pt x="0" y="1037468"/>
                  </a:cubicBezTo>
                  <a:cubicBezTo>
                    <a:pt x="-14231" y="867526"/>
                    <a:pt x="46124" y="716494"/>
                    <a:pt x="0" y="603179"/>
                  </a:cubicBezTo>
                  <a:cubicBezTo>
                    <a:pt x="-46124" y="489864"/>
                    <a:pt x="36614" y="251123"/>
                    <a:pt x="0" y="0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="" xmlns:ask="http://schemas.microsoft.com/office/drawing/2018/sketchyshapes" sd="5084366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 bơi trẻ em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E44B9B-FE24-48FD-AC4C-2D25182FC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63" b="17109"/>
            <a:stretch/>
          </p:blipFill>
          <p:spPr>
            <a:xfrm>
              <a:off x="-174858" y="4227932"/>
              <a:ext cx="2868156" cy="200848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8C7A402-D520-4D3C-8189-0C6E9897543D}"/>
              </a:ext>
            </a:extLst>
          </p:cNvPr>
          <p:cNvGrpSpPr/>
          <p:nvPr/>
        </p:nvGrpSpPr>
        <p:grpSpPr>
          <a:xfrm>
            <a:off x="7391350" y="4005064"/>
            <a:ext cx="5159104" cy="3039116"/>
            <a:chOff x="1337309" y="3163892"/>
            <a:chExt cx="5159104" cy="303911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FC4FC4-22F6-42C8-9B3A-B8818F1968F5}"/>
                </a:ext>
              </a:extLst>
            </p:cNvPr>
            <p:cNvSpPr/>
            <p:nvPr/>
          </p:nvSpPr>
          <p:spPr>
            <a:xfrm>
              <a:off x="1337309" y="3163892"/>
              <a:ext cx="3893801" cy="2137316"/>
            </a:xfrm>
            <a:custGeom>
              <a:avLst/>
              <a:gdLst>
                <a:gd name="connsiteX0" fmla="*/ 0 w 3893801"/>
                <a:gd name="connsiteY0" fmla="*/ 0 h 2137316"/>
                <a:gd name="connsiteX1" fmla="*/ 595195 w 3893801"/>
                <a:gd name="connsiteY1" fmla="*/ 0 h 2137316"/>
                <a:gd name="connsiteX2" fmla="*/ 1073577 w 3893801"/>
                <a:gd name="connsiteY2" fmla="*/ 0 h 2137316"/>
                <a:gd name="connsiteX3" fmla="*/ 1668772 w 3893801"/>
                <a:gd name="connsiteY3" fmla="*/ 0 h 2137316"/>
                <a:gd name="connsiteX4" fmla="*/ 2225029 w 3893801"/>
                <a:gd name="connsiteY4" fmla="*/ 0 h 2137316"/>
                <a:gd name="connsiteX5" fmla="*/ 2859162 w 3893801"/>
                <a:gd name="connsiteY5" fmla="*/ 0 h 2137316"/>
                <a:gd name="connsiteX6" fmla="*/ 3337544 w 3893801"/>
                <a:gd name="connsiteY6" fmla="*/ 0 h 2137316"/>
                <a:gd name="connsiteX7" fmla="*/ 3893801 w 3893801"/>
                <a:gd name="connsiteY7" fmla="*/ 0 h 2137316"/>
                <a:gd name="connsiteX8" fmla="*/ 3893801 w 3893801"/>
                <a:gd name="connsiteY8" fmla="*/ 555702 h 2137316"/>
                <a:gd name="connsiteX9" fmla="*/ 3893801 w 3893801"/>
                <a:gd name="connsiteY9" fmla="*/ 1068658 h 2137316"/>
                <a:gd name="connsiteX10" fmla="*/ 3893801 w 3893801"/>
                <a:gd name="connsiteY10" fmla="*/ 1645733 h 2137316"/>
                <a:gd name="connsiteX11" fmla="*/ 3893801 w 3893801"/>
                <a:gd name="connsiteY11" fmla="*/ 2137316 h 2137316"/>
                <a:gd name="connsiteX12" fmla="*/ 3376482 w 3893801"/>
                <a:gd name="connsiteY12" fmla="*/ 2137316 h 2137316"/>
                <a:gd name="connsiteX13" fmla="*/ 2859162 w 3893801"/>
                <a:gd name="connsiteY13" fmla="*/ 2137316 h 2137316"/>
                <a:gd name="connsiteX14" fmla="*/ 2225029 w 3893801"/>
                <a:gd name="connsiteY14" fmla="*/ 2137316 h 2137316"/>
                <a:gd name="connsiteX15" fmla="*/ 1590896 w 3893801"/>
                <a:gd name="connsiteY15" fmla="*/ 2137316 h 2137316"/>
                <a:gd name="connsiteX16" fmla="*/ 1034639 w 3893801"/>
                <a:gd name="connsiteY16" fmla="*/ 2137316 h 2137316"/>
                <a:gd name="connsiteX17" fmla="*/ 556257 w 3893801"/>
                <a:gd name="connsiteY17" fmla="*/ 2137316 h 2137316"/>
                <a:gd name="connsiteX18" fmla="*/ 0 w 3893801"/>
                <a:gd name="connsiteY18" fmla="*/ 2137316 h 2137316"/>
                <a:gd name="connsiteX19" fmla="*/ 0 w 3893801"/>
                <a:gd name="connsiteY19" fmla="*/ 1581614 h 2137316"/>
                <a:gd name="connsiteX20" fmla="*/ 0 w 3893801"/>
                <a:gd name="connsiteY20" fmla="*/ 1025912 h 2137316"/>
                <a:gd name="connsiteX21" fmla="*/ 0 w 3893801"/>
                <a:gd name="connsiteY21" fmla="*/ 470210 h 2137316"/>
                <a:gd name="connsiteX22" fmla="*/ 0 w 3893801"/>
                <a:gd name="connsiteY22" fmla="*/ 0 h 213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93801" h="2137316" extrusionOk="0">
                  <a:moveTo>
                    <a:pt x="0" y="0"/>
                  </a:moveTo>
                  <a:cubicBezTo>
                    <a:pt x="230265" y="-10498"/>
                    <a:pt x="436762" y="52011"/>
                    <a:pt x="595195" y="0"/>
                  </a:cubicBezTo>
                  <a:cubicBezTo>
                    <a:pt x="753629" y="-52011"/>
                    <a:pt x="891053" y="53723"/>
                    <a:pt x="1073577" y="0"/>
                  </a:cubicBezTo>
                  <a:cubicBezTo>
                    <a:pt x="1256101" y="-53723"/>
                    <a:pt x="1463687" y="8667"/>
                    <a:pt x="1668772" y="0"/>
                  </a:cubicBezTo>
                  <a:cubicBezTo>
                    <a:pt x="1873857" y="-8667"/>
                    <a:pt x="1960183" y="34263"/>
                    <a:pt x="2225029" y="0"/>
                  </a:cubicBezTo>
                  <a:cubicBezTo>
                    <a:pt x="2489875" y="-34263"/>
                    <a:pt x="2706346" y="26806"/>
                    <a:pt x="2859162" y="0"/>
                  </a:cubicBezTo>
                  <a:cubicBezTo>
                    <a:pt x="3011978" y="-26806"/>
                    <a:pt x="3192843" y="44604"/>
                    <a:pt x="3337544" y="0"/>
                  </a:cubicBezTo>
                  <a:cubicBezTo>
                    <a:pt x="3482245" y="-44604"/>
                    <a:pt x="3760340" y="65481"/>
                    <a:pt x="3893801" y="0"/>
                  </a:cubicBezTo>
                  <a:cubicBezTo>
                    <a:pt x="3905446" y="206158"/>
                    <a:pt x="3831936" y="382980"/>
                    <a:pt x="3893801" y="555702"/>
                  </a:cubicBezTo>
                  <a:cubicBezTo>
                    <a:pt x="3955666" y="728424"/>
                    <a:pt x="3851575" y="814698"/>
                    <a:pt x="3893801" y="1068658"/>
                  </a:cubicBezTo>
                  <a:cubicBezTo>
                    <a:pt x="3936027" y="1322618"/>
                    <a:pt x="3865358" y="1397271"/>
                    <a:pt x="3893801" y="1645733"/>
                  </a:cubicBezTo>
                  <a:cubicBezTo>
                    <a:pt x="3922244" y="1894196"/>
                    <a:pt x="3843344" y="1960659"/>
                    <a:pt x="3893801" y="2137316"/>
                  </a:cubicBezTo>
                  <a:cubicBezTo>
                    <a:pt x="3747627" y="2161485"/>
                    <a:pt x="3567684" y="2099424"/>
                    <a:pt x="3376482" y="2137316"/>
                  </a:cubicBezTo>
                  <a:cubicBezTo>
                    <a:pt x="3185280" y="2175208"/>
                    <a:pt x="3087539" y="2080364"/>
                    <a:pt x="2859162" y="2137316"/>
                  </a:cubicBezTo>
                  <a:cubicBezTo>
                    <a:pt x="2630785" y="2194268"/>
                    <a:pt x="2407068" y="2065187"/>
                    <a:pt x="2225029" y="2137316"/>
                  </a:cubicBezTo>
                  <a:cubicBezTo>
                    <a:pt x="2042990" y="2209445"/>
                    <a:pt x="1736848" y="2069479"/>
                    <a:pt x="1590896" y="2137316"/>
                  </a:cubicBezTo>
                  <a:cubicBezTo>
                    <a:pt x="1444944" y="2205153"/>
                    <a:pt x="1170942" y="2104384"/>
                    <a:pt x="1034639" y="2137316"/>
                  </a:cubicBezTo>
                  <a:cubicBezTo>
                    <a:pt x="898336" y="2170248"/>
                    <a:pt x="727267" y="2134823"/>
                    <a:pt x="556257" y="2137316"/>
                  </a:cubicBezTo>
                  <a:cubicBezTo>
                    <a:pt x="385247" y="2139809"/>
                    <a:pt x="268198" y="2136372"/>
                    <a:pt x="0" y="2137316"/>
                  </a:cubicBezTo>
                  <a:cubicBezTo>
                    <a:pt x="-65511" y="1895054"/>
                    <a:pt x="26971" y="1800724"/>
                    <a:pt x="0" y="1581614"/>
                  </a:cubicBezTo>
                  <a:cubicBezTo>
                    <a:pt x="-26971" y="1362504"/>
                    <a:pt x="44052" y="1277781"/>
                    <a:pt x="0" y="1025912"/>
                  </a:cubicBezTo>
                  <a:cubicBezTo>
                    <a:pt x="-44052" y="774043"/>
                    <a:pt x="21043" y="647411"/>
                    <a:pt x="0" y="470210"/>
                  </a:cubicBezTo>
                  <a:cubicBezTo>
                    <a:pt x="-21043" y="293009"/>
                    <a:pt x="39026" y="174227"/>
                    <a:pt x="0" y="0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="" xmlns:ask="http://schemas.microsoft.com/office/drawing/2018/sketchyshapes" sd="5084366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 viện thiếu nhi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13:30 – 17:15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143904-C074-4A7A-81AC-2ADD704C1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8" b="19888"/>
            <a:stretch/>
          </p:blipFill>
          <p:spPr>
            <a:xfrm>
              <a:off x="4067625" y="4502200"/>
              <a:ext cx="2428788" cy="170080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EB522F-63C5-4DDC-8BC5-BD64226904BA}"/>
              </a:ext>
            </a:extLst>
          </p:cNvPr>
          <p:cNvSpPr txBox="1"/>
          <p:nvPr/>
        </p:nvSpPr>
        <p:spPr>
          <a:xfrm>
            <a:off x="5423136" y="461473"/>
            <a:ext cx="6743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i="1" u="none" strike="noStrike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Bể bơi trẻ em mở cửa lúc:</a:t>
            </a:r>
            <a:endParaRPr lang="vi-VN" sz="2400" b="0">
              <a:effectLst/>
            </a:endParaRPr>
          </a:p>
          <a:p>
            <a:pPr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Buổi sáng: Từ 7 giờ 30 phút đến 9 giờ 30 phút.</a:t>
            </a:r>
          </a:p>
          <a:p>
            <a:pPr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Buổi chiều: Từ </a:t>
            </a:r>
            <a:r>
              <a:rPr lang="en-US" sz="2400" b="0" i="0" u="none" strike="noStrike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vi-VN" sz="2400" b="0" i="0" u="none" strike="noStrike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giờ 15 phút đến 7 giờ tối.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4E9B2-44FD-4407-AFCC-F2234EA60811}"/>
              </a:ext>
            </a:extLst>
          </p:cNvPr>
          <p:cNvSpPr txBox="1"/>
          <p:nvPr/>
        </p:nvSpPr>
        <p:spPr>
          <a:xfrm>
            <a:off x="32512" y="3976883"/>
            <a:ext cx="7630912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i="1">
                <a:solidFill>
                  <a:srgbClr val="FF0000"/>
                </a:solidFill>
              </a:rPr>
              <a:t>Thư viện thiếu nhi mở cửa lúc:</a:t>
            </a:r>
            <a:endParaRPr lang="vi-VN" sz="2400">
              <a:solidFill>
                <a:srgbClr val="FF0000"/>
              </a:solidFill>
            </a:endParaRPr>
          </a:p>
          <a:p>
            <a:pPr marL="342900" indent="-34290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2400"/>
              <a:t>Buổi sáng: Từ 8 giờ 30 phút đến 11 giờ 30 phút.</a:t>
            </a:r>
          </a:p>
          <a:p>
            <a:pPr marL="342900" indent="-34290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2400"/>
              <a:t>Buổi chiều: Từ 13 giờ 30 phút đến 17 giờ 15 phút.</a:t>
            </a:r>
          </a:p>
        </p:txBody>
      </p:sp>
    </p:spTree>
    <p:extLst>
      <p:ext uri="{BB962C8B-B14F-4D97-AF65-F5344CB8AC3E}">
        <p14:creationId xmlns:p14="http://schemas.microsoft.com/office/powerpoint/2010/main" val="4214480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AA9AF2F-EB36-486F-B1D8-58DB1E334115}"/>
              </a:ext>
            </a:extLst>
          </p:cNvPr>
          <p:cNvSpPr/>
          <p:nvPr/>
        </p:nvSpPr>
        <p:spPr>
          <a:xfrm>
            <a:off x="8111430" y="332655"/>
            <a:ext cx="1960061" cy="1931809"/>
          </a:xfrm>
          <a:prstGeom prst="ellipse">
            <a:avLst/>
          </a:prstGeom>
          <a:solidFill>
            <a:srgbClr val="FD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DEADD5-EB36-4DEF-8CAF-0A44B2449AF0}"/>
              </a:ext>
            </a:extLst>
          </p:cNvPr>
          <p:cNvGrpSpPr/>
          <p:nvPr/>
        </p:nvGrpSpPr>
        <p:grpSpPr>
          <a:xfrm>
            <a:off x="1630710" y="2345773"/>
            <a:ext cx="2196244" cy="2166454"/>
            <a:chOff x="4744374" y="4445601"/>
            <a:chExt cx="2196244" cy="21664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5FECFFB-1641-44AD-A4FF-0ECE66C8B8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EEF21B-5865-4AA7-8D08-74E1375EB9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994959-8611-4A48-80A5-3D7826FB3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E4CEFD9-7025-472B-9549-B3DE23B3DDD3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A8E5FC4-99FF-4A2B-AEF0-735BD5B72BB3}"/>
                  </a:ext>
                </a:extLst>
              </p:cNvPr>
              <p:cNvSpPr/>
              <p:nvPr/>
            </p:nvSpPr>
            <p:spPr>
              <a:xfrm rot="18507903">
                <a:off x="9755734" y="3041928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16646-086F-4CF7-94AE-9DDF43879279}"/>
              </a:ext>
            </a:extLst>
          </p:cNvPr>
          <p:cNvGrpSpPr/>
          <p:nvPr/>
        </p:nvGrpSpPr>
        <p:grpSpPr>
          <a:xfrm>
            <a:off x="5015085" y="2480234"/>
            <a:ext cx="2196244" cy="2166454"/>
            <a:chOff x="4744374" y="4445601"/>
            <a:chExt cx="2196244" cy="21664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337948-7848-4529-AEDE-7FFD2D2782A8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92AB8A-AF9A-4C67-BF69-BE07B21ADC3B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F240914-279B-44CA-87D4-15C8DFE91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EC5960-C19D-4973-874D-F0FC8EDE8600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DE85F8-DD9D-4805-A8EB-4164490D0E35}"/>
                  </a:ext>
                </a:extLst>
              </p:cNvPr>
              <p:cNvSpPr/>
              <p:nvPr/>
            </p:nvSpPr>
            <p:spPr>
              <a:xfrm rot="10800000">
                <a:off x="9872782" y="3252123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26048F-E7CF-4DF1-8E35-9F4EF4BE3441}"/>
              </a:ext>
            </a:extLst>
          </p:cNvPr>
          <p:cNvGrpSpPr/>
          <p:nvPr/>
        </p:nvGrpSpPr>
        <p:grpSpPr>
          <a:xfrm>
            <a:off x="8552325" y="2426675"/>
            <a:ext cx="2196244" cy="2166454"/>
            <a:chOff x="4744374" y="4445601"/>
            <a:chExt cx="2196244" cy="21664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334904-6164-47DA-A90D-32E0EBE4A6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36D810-2205-49FA-B113-FEC3E5E7886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5CFF3B-9356-4271-A8F3-6C0E064F3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19F5D31-8087-4DAD-A111-5163DD486B01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69DC885-FC68-4D55-BA7F-A5451B844759}"/>
                  </a:ext>
                </a:extLst>
              </p:cNvPr>
              <p:cNvSpPr/>
              <p:nvPr/>
            </p:nvSpPr>
            <p:spPr>
              <a:xfrm rot="7316519">
                <a:off x="9978970" y="3193824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AEE2C2-3227-4873-8ED5-E6492AF7A851}"/>
              </a:ext>
            </a:extLst>
          </p:cNvPr>
          <p:cNvGrpSpPr/>
          <p:nvPr/>
        </p:nvGrpSpPr>
        <p:grpSpPr>
          <a:xfrm>
            <a:off x="202916" y="-53287"/>
            <a:ext cx="3215626" cy="1884858"/>
            <a:chOff x="4405443" y="0"/>
            <a:chExt cx="3215626" cy="1884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68BEDB-C3B4-4BF4-9CAB-F0BFAE95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43" y="0"/>
              <a:ext cx="3215626" cy="188485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6A3D55-3EB5-4D35-B81D-90B449B179DF}"/>
                </a:ext>
              </a:extLst>
            </p:cNvPr>
            <p:cNvSpPr txBox="1"/>
            <p:nvPr/>
          </p:nvSpPr>
          <p:spPr>
            <a:xfrm>
              <a:off x="4871069" y="980728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476530D-7C93-4485-85D5-95E42BAE3338}"/>
              </a:ext>
            </a:extLst>
          </p:cNvPr>
          <p:cNvSpPr txBox="1"/>
          <p:nvPr/>
        </p:nvSpPr>
        <p:spPr>
          <a:xfrm>
            <a:off x="3646936" y="927441"/>
            <a:ext cx="570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đồng hồ sau chỉ mấy giờ?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AED53D-3A6D-4018-AA09-17D92FC26390}"/>
              </a:ext>
            </a:extLst>
          </p:cNvPr>
          <p:cNvSpPr/>
          <p:nvPr/>
        </p:nvSpPr>
        <p:spPr>
          <a:xfrm>
            <a:off x="1370031" y="4825739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5A493F8-AEF2-4773-B694-1DD97B5EE5E6}"/>
              </a:ext>
            </a:extLst>
          </p:cNvPr>
          <p:cNvSpPr/>
          <p:nvPr/>
        </p:nvSpPr>
        <p:spPr>
          <a:xfrm>
            <a:off x="4704422" y="4841660"/>
            <a:ext cx="2781568" cy="819587"/>
          </a:xfrm>
          <a:custGeom>
            <a:avLst/>
            <a:gdLst>
              <a:gd name="connsiteX0" fmla="*/ 0 w 2781568"/>
              <a:gd name="connsiteY0" fmla="*/ 136601 h 819587"/>
              <a:gd name="connsiteX1" fmla="*/ 136601 w 2781568"/>
              <a:gd name="connsiteY1" fmla="*/ 0 h 819587"/>
              <a:gd name="connsiteX2" fmla="*/ 2644967 w 2781568"/>
              <a:gd name="connsiteY2" fmla="*/ 0 h 819587"/>
              <a:gd name="connsiteX3" fmla="*/ 2781568 w 2781568"/>
              <a:gd name="connsiteY3" fmla="*/ 136601 h 819587"/>
              <a:gd name="connsiteX4" fmla="*/ 2781568 w 2781568"/>
              <a:gd name="connsiteY4" fmla="*/ 682986 h 819587"/>
              <a:gd name="connsiteX5" fmla="*/ 2644967 w 2781568"/>
              <a:gd name="connsiteY5" fmla="*/ 819587 h 819587"/>
              <a:gd name="connsiteX6" fmla="*/ 136601 w 2781568"/>
              <a:gd name="connsiteY6" fmla="*/ 819587 h 819587"/>
              <a:gd name="connsiteX7" fmla="*/ 0 w 2781568"/>
              <a:gd name="connsiteY7" fmla="*/ 682986 h 819587"/>
              <a:gd name="connsiteX8" fmla="*/ 0 w 2781568"/>
              <a:gd name="connsiteY8" fmla="*/ 136601 h 8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819587" fill="none" extrusionOk="0">
                <a:moveTo>
                  <a:pt x="0" y="136601"/>
                </a:moveTo>
                <a:cubicBezTo>
                  <a:pt x="2020" y="65788"/>
                  <a:pt x="69059" y="1635"/>
                  <a:pt x="136601" y="0"/>
                </a:cubicBezTo>
                <a:cubicBezTo>
                  <a:pt x="1113651" y="-47972"/>
                  <a:pt x="2134100" y="-135018"/>
                  <a:pt x="2644967" y="0"/>
                </a:cubicBezTo>
                <a:cubicBezTo>
                  <a:pt x="2720164" y="-1090"/>
                  <a:pt x="2780813" y="62704"/>
                  <a:pt x="2781568" y="136601"/>
                </a:cubicBezTo>
                <a:cubicBezTo>
                  <a:pt x="2785980" y="250467"/>
                  <a:pt x="2742588" y="540726"/>
                  <a:pt x="2781568" y="682986"/>
                </a:cubicBezTo>
                <a:cubicBezTo>
                  <a:pt x="2770492" y="751724"/>
                  <a:pt x="2723069" y="816517"/>
                  <a:pt x="2644967" y="819587"/>
                </a:cubicBezTo>
                <a:cubicBezTo>
                  <a:pt x="1594662" y="900073"/>
                  <a:pt x="723097" y="726467"/>
                  <a:pt x="136601" y="819587"/>
                </a:cubicBezTo>
                <a:cubicBezTo>
                  <a:pt x="74929" y="823126"/>
                  <a:pt x="-7387" y="751465"/>
                  <a:pt x="0" y="682986"/>
                </a:cubicBezTo>
                <a:cubicBezTo>
                  <a:pt x="24290" y="471236"/>
                  <a:pt x="30455" y="216556"/>
                  <a:pt x="0" y="136601"/>
                </a:cubicBezTo>
                <a:close/>
              </a:path>
              <a:path w="2781568" h="819587" stroke="0" extrusionOk="0">
                <a:moveTo>
                  <a:pt x="0" y="136601"/>
                </a:moveTo>
                <a:cubicBezTo>
                  <a:pt x="2301" y="57852"/>
                  <a:pt x="59689" y="10943"/>
                  <a:pt x="136601" y="0"/>
                </a:cubicBezTo>
                <a:cubicBezTo>
                  <a:pt x="730857" y="-167747"/>
                  <a:pt x="1726496" y="44969"/>
                  <a:pt x="2644967" y="0"/>
                </a:cubicBezTo>
                <a:cubicBezTo>
                  <a:pt x="2725398" y="-124"/>
                  <a:pt x="2786424" y="53986"/>
                  <a:pt x="2781568" y="136601"/>
                </a:cubicBezTo>
                <a:cubicBezTo>
                  <a:pt x="2751786" y="276737"/>
                  <a:pt x="2809385" y="579646"/>
                  <a:pt x="2781568" y="682986"/>
                </a:cubicBezTo>
                <a:cubicBezTo>
                  <a:pt x="2782346" y="756823"/>
                  <a:pt x="2724629" y="805447"/>
                  <a:pt x="2644967" y="819587"/>
                </a:cubicBezTo>
                <a:cubicBezTo>
                  <a:pt x="1686299" y="943684"/>
                  <a:pt x="1364107" y="771792"/>
                  <a:pt x="136601" y="819587"/>
                </a:cubicBezTo>
                <a:cubicBezTo>
                  <a:pt x="48005" y="816213"/>
                  <a:pt x="-10713" y="750487"/>
                  <a:pt x="0" y="682986"/>
                </a:cubicBezTo>
                <a:cubicBezTo>
                  <a:pt x="32347" y="558951"/>
                  <a:pt x="-40496" y="388884"/>
                  <a:pt x="0" y="136601"/>
                </a:cubicBezTo>
                <a:close/>
              </a:path>
            </a:pathLst>
          </a:cu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giờ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4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(hay 18 giờ 30 phút)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17C1CD-1E0C-479C-AC42-DDFA0FC08406}"/>
              </a:ext>
            </a:extLst>
          </p:cNvPr>
          <p:cNvSpPr/>
          <p:nvPr/>
        </p:nvSpPr>
        <p:spPr>
          <a:xfrm>
            <a:off x="8259663" y="4825739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6F8E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1E1D7A-F922-4F53-BF6C-E7B8575931AF}"/>
              </a:ext>
            </a:extLst>
          </p:cNvPr>
          <p:cNvSpPr txBox="1"/>
          <p:nvPr/>
        </p:nvSpPr>
        <p:spPr>
          <a:xfrm>
            <a:off x="4078982" y="1945408"/>
            <a:ext cx="469872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8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dò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2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628" y="2489995"/>
            <a:ext cx="11293156" cy="2621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70430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" r="76727" b="70999"/>
          <a:stretch/>
        </p:blipFill>
        <p:spPr>
          <a:xfrm>
            <a:off x="1198662" y="4529241"/>
            <a:ext cx="2160240" cy="23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098591"/>
            <a:ext cx="74168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0830" y="2326228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0951" y="404664"/>
            <a:ext cx="46085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FB840D1-626B-463E-BE79-2CB111FBB78D}"/>
              </a:ext>
            </a:extLst>
          </p:cNvPr>
          <p:cNvSpPr/>
          <p:nvPr/>
        </p:nvSpPr>
        <p:spPr>
          <a:xfrm>
            <a:off x="-1" y="-21332776"/>
            <a:ext cx="12190413" cy="26311708"/>
          </a:xfrm>
          <a:prstGeom prst="rect">
            <a:avLst/>
          </a:prstGeom>
          <a:gradFill>
            <a:gsLst>
              <a:gs pos="75000">
                <a:srgbClr val="1D8EFE"/>
              </a:gs>
              <a:gs pos="0">
                <a:srgbClr val="0B0018"/>
              </a:gs>
              <a:gs pos="39000">
                <a:srgbClr val="250068"/>
              </a:gs>
              <a:gs pos="97000">
                <a:srgbClr val="2DFFA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0BAE44-35E9-4A74-B3D1-6A02A8F2BB3E}"/>
              </a:ext>
            </a:extLst>
          </p:cNvPr>
          <p:cNvGrpSpPr/>
          <p:nvPr/>
        </p:nvGrpSpPr>
        <p:grpSpPr>
          <a:xfrm>
            <a:off x="-1476838" y="121729"/>
            <a:ext cx="15983783" cy="12192104"/>
            <a:chOff x="209527" y="-21222745"/>
            <a:chExt cx="15917678" cy="121416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145639-08F9-425C-B4DD-8DB5687B1E67}"/>
                </a:ext>
              </a:extLst>
            </p:cNvPr>
            <p:cNvGrpSpPr/>
            <p:nvPr/>
          </p:nvGrpSpPr>
          <p:grpSpPr>
            <a:xfrm>
              <a:off x="209527" y="-21222745"/>
              <a:ext cx="7738719" cy="12016930"/>
              <a:chOff x="487931" y="-20826424"/>
              <a:chExt cx="11743586" cy="182358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16E99A3-B331-403B-9BD2-27A07D7427D1}"/>
                  </a:ext>
                </a:extLst>
              </p:cNvPr>
              <p:cNvGrpSpPr/>
              <p:nvPr/>
            </p:nvGrpSpPr>
            <p:grpSpPr>
              <a:xfrm>
                <a:off x="547494" y="-17457727"/>
                <a:ext cx="2575960" cy="2575960"/>
                <a:chOff x="547494" y="-17457727"/>
                <a:chExt cx="2575960" cy="2575960"/>
              </a:xfrm>
            </p:grpSpPr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0C5FB27E-5669-4FC7-BB15-CE3228FEF87B}"/>
                    </a:ext>
                  </a:extLst>
                </p:cNvPr>
                <p:cNvSpPr/>
                <p:nvPr/>
              </p:nvSpPr>
              <p:spPr>
                <a:xfrm>
                  <a:off x="547494" y="-17457727"/>
                  <a:ext cx="2575960" cy="25759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>
                        <a:alpha val="51000"/>
                      </a:srgbClr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A147244-7CE7-42B8-8002-A249F16E5B85}"/>
                    </a:ext>
                  </a:extLst>
                </p:cNvPr>
                <p:cNvSpPr/>
                <p:nvPr/>
              </p:nvSpPr>
              <p:spPr>
                <a:xfrm>
                  <a:off x="1130910" y="-16832794"/>
                  <a:ext cx="1326094" cy="13260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/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BAD5B523-FBB2-41A9-9EAD-D6DAEE0461AE}"/>
                  </a:ext>
                </a:extLst>
              </p:cNvPr>
              <p:cNvGrpSpPr/>
              <p:nvPr/>
            </p:nvGrpSpPr>
            <p:grpSpPr>
              <a:xfrm>
                <a:off x="8187294" y="-20372618"/>
                <a:ext cx="2575960" cy="2575960"/>
                <a:chOff x="547494" y="-17457727"/>
                <a:chExt cx="2575960" cy="257596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FFCD2F4D-16A5-49DD-B87F-B758DA11D9DE}"/>
                    </a:ext>
                  </a:extLst>
                </p:cNvPr>
                <p:cNvSpPr/>
                <p:nvPr/>
              </p:nvSpPr>
              <p:spPr>
                <a:xfrm>
                  <a:off x="547494" y="-17457727"/>
                  <a:ext cx="2575960" cy="25759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>
                        <a:alpha val="51000"/>
                      </a:srgbClr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B4C6BF68-6E24-4B6D-9182-F250D1A3D228}"/>
                    </a:ext>
                  </a:extLst>
                </p:cNvPr>
                <p:cNvSpPr/>
                <p:nvPr/>
              </p:nvSpPr>
              <p:spPr>
                <a:xfrm>
                  <a:off x="1130910" y="-16832794"/>
                  <a:ext cx="1326094" cy="13260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/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3089BBBD-C196-4288-9C87-94B7E667F7B9}"/>
                  </a:ext>
                </a:extLst>
              </p:cNvPr>
              <p:cNvGrpSpPr/>
              <p:nvPr/>
            </p:nvGrpSpPr>
            <p:grpSpPr>
              <a:xfrm>
                <a:off x="6414910" y="-16286550"/>
                <a:ext cx="2575960" cy="2575960"/>
                <a:chOff x="547494" y="-17457727"/>
                <a:chExt cx="2575960" cy="2575960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C8E46FF6-6B37-4F92-957D-87C37E63C462}"/>
                    </a:ext>
                  </a:extLst>
                </p:cNvPr>
                <p:cNvSpPr/>
                <p:nvPr/>
              </p:nvSpPr>
              <p:spPr>
                <a:xfrm>
                  <a:off x="547494" y="-17457727"/>
                  <a:ext cx="2575960" cy="25759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>
                        <a:alpha val="51000"/>
                      </a:srgbClr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09CE8A75-802A-420F-83DB-08BCA6759099}"/>
                    </a:ext>
                  </a:extLst>
                </p:cNvPr>
                <p:cNvSpPr/>
                <p:nvPr/>
              </p:nvSpPr>
              <p:spPr>
                <a:xfrm>
                  <a:off x="1130910" y="-16832794"/>
                  <a:ext cx="1326094" cy="13260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/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CD7F735-399F-4A6D-B57B-863DDA19E712}"/>
                  </a:ext>
                </a:extLst>
              </p:cNvPr>
              <p:cNvSpPr/>
              <p:nvPr/>
            </p:nvSpPr>
            <p:spPr>
              <a:xfrm flipH="1">
                <a:off x="1344466" y="-19909024"/>
                <a:ext cx="10887051" cy="17318415"/>
              </a:xfrm>
              <a:custGeom>
                <a:avLst/>
                <a:gdLst>
                  <a:gd name="connsiteX0" fmla="*/ 7921383 w 10887051"/>
                  <a:gd name="connsiteY0" fmla="*/ 17194589 h 17318415"/>
                  <a:gd name="connsiteX1" fmla="*/ 7983296 w 10887051"/>
                  <a:gd name="connsiteY1" fmla="*/ 17256502 h 17318415"/>
                  <a:gd name="connsiteX2" fmla="*/ 7921383 w 10887051"/>
                  <a:gd name="connsiteY2" fmla="*/ 17318415 h 17318415"/>
                  <a:gd name="connsiteX3" fmla="*/ 7859470 w 10887051"/>
                  <a:gd name="connsiteY3" fmla="*/ 17256502 h 17318415"/>
                  <a:gd name="connsiteX4" fmla="*/ 7921383 w 10887051"/>
                  <a:gd name="connsiteY4" fmla="*/ 17194589 h 17318415"/>
                  <a:gd name="connsiteX5" fmla="*/ 2465704 w 10887051"/>
                  <a:gd name="connsiteY5" fmla="*/ 15331570 h 17318415"/>
                  <a:gd name="connsiteX6" fmla="*/ 2483298 w 10887051"/>
                  <a:gd name="connsiteY6" fmla="*/ 15342335 h 17318415"/>
                  <a:gd name="connsiteX7" fmla="*/ 2483543 w 10887051"/>
                  <a:gd name="connsiteY7" fmla="*/ 15343354 h 17318415"/>
                  <a:gd name="connsiteX8" fmla="*/ 2483656 w 10887051"/>
                  <a:gd name="connsiteY8" fmla="*/ 15343325 h 17318415"/>
                  <a:gd name="connsiteX9" fmla="*/ 2485369 w 10887051"/>
                  <a:gd name="connsiteY9" fmla="*/ 15349136 h 17318415"/>
                  <a:gd name="connsiteX10" fmla="*/ 2573238 w 10887051"/>
                  <a:gd name="connsiteY10" fmla="*/ 15402899 h 17318415"/>
                  <a:gd name="connsiteX11" fmla="*/ 2576863 w 10887051"/>
                  <a:gd name="connsiteY11" fmla="*/ 15402217 h 17318415"/>
                  <a:gd name="connsiteX12" fmla="*/ 2576935 w 10887051"/>
                  <a:gd name="connsiteY12" fmla="*/ 15402442 h 17318415"/>
                  <a:gd name="connsiteX13" fmla="*/ 2580237 w 10887051"/>
                  <a:gd name="connsiteY13" fmla="*/ 15401647 h 17318415"/>
                  <a:gd name="connsiteX14" fmla="*/ 2597831 w 10887051"/>
                  <a:gd name="connsiteY14" fmla="*/ 15412412 h 17318415"/>
                  <a:gd name="connsiteX15" fmla="*/ 2587066 w 10887051"/>
                  <a:gd name="connsiteY15" fmla="*/ 15430006 h 17318415"/>
                  <a:gd name="connsiteX16" fmla="*/ 2585789 w 10887051"/>
                  <a:gd name="connsiteY16" fmla="*/ 15430313 h 17318415"/>
                  <a:gd name="connsiteX17" fmla="*/ 2585829 w 10887051"/>
                  <a:gd name="connsiteY17" fmla="*/ 15430436 h 17318415"/>
                  <a:gd name="connsiteX18" fmla="*/ 2580265 w 10887051"/>
                  <a:gd name="connsiteY18" fmla="*/ 15432077 h 17318415"/>
                  <a:gd name="connsiteX19" fmla="*/ 2526503 w 10887051"/>
                  <a:gd name="connsiteY19" fmla="*/ 15519946 h 17318415"/>
                  <a:gd name="connsiteX20" fmla="*/ 2527215 w 10887051"/>
                  <a:gd name="connsiteY20" fmla="*/ 15523734 h 17318415"/>
                  <a:gd name="connsiteX21" fmla="*/ 2526995 w 10887051"/>
                  <a:gd name="connsiteY21" fmla="*/ 15523790 h 17318415"/>
                  <a:gd name="connsiteX22" fmla="*/ 2527754 w 10887051"/>
                  <a:gd name="connsiteY22" fmla="*/ 15526944 h 17318415"/>
                  <a:gd name="connsiteX23" fmla="*/ 2516990 w 10887051"/>
                  <a:gd name="connsiteY23" fmla="*/ 15544538 h 17318415"/>
                  <a:gd name="connsiteX24" fmla="*/ 2499395 w 10887051"/>
                  <a:gd name="connsiteY24" fmla="*/ 15533773 h 17318415"/>
                  <a:gd name="connsiteX25" fmla="*/ 2498732 w 10887051"/>
                  <a:gd name="connsiteY25" fmla="*/ 15531021 h 17318415"/>
                  <a:gd name="connsiteX26" fmla="*/ 2498534 w 10887051"/>
                  <a:gd name="connsiteY26" fmla="*/ 15531072 h 17318415"/>
                  <a:gd name="connsiteX27" fmla="*/ 2497325 w 10887051"/>
                  <a:gd name="connsiteY27" fmla="*/ 15526972 h 17318415"/>
                  <a:gd name="connsiteX28" fmla="*/ 2409455 w 10887051"/>
                  <a:gd name="connsiteY28" fmla="*/ 15473210 h 17318415"/>
                  <a:gd name="connsiteX29" fmla="*/ 2405529 w 10887051"/>
                  <a:gd name="connsiteY29" fmla="*/ 15473948 h 17318415"/>
                  <a:gd name="connsiteX30" fmla="*/ 2405458 w 10887051"/>
                  <a:gd name="connsiteY30" fmla="*/ 15473739 h 17318415"/>
                  <a:gd name="connsiteX31" fmla="*/ 2402456 w 10887051"/>
                  <a:gd name="connsiteY31" fmla="*/ 15474462 h 17318415"/>
                  <a:gd name="connsiteX32" fmla="*/ 2391430 w 10887051"/>
                  <a:gd name="connsiteY32" fmla="*/ 15472723 h 17318415"/>
                  <a:gd name="connsiteX33" fmla="*/ 2384862 w 10887051"/>
                  <a:gd name="connsiteY33" fmla="*/ 15463697 h 17318415"/>
                  <a:gd name="connsiteX34" fmla="*/ 2386602 w 10887051"/>
                  <a:gd name="connsiteY34" fmla="*/ 15452670 h 17318415"/>
                  <a:gd name="connsiteX35" fmla="*/ 2395628 w 10887051"/>
                  <a:gd name="connsiteY35" fmla="*/ 15446103 h 17318415"/>
                  <a:gd name="connsiteX36" fmla="*/ 2396003 w 10887051"/>
                  <a:gd name="connsiteY36" fmla="*/ 15446013 h 17318415"/>
                  <a:gd name="connsiteX37" fmla="*/ 2395976 w 10887051"/>
                  <a:gd name="connsiteY37" fmla="*/ 15445935 h 17318415"/>
                  <a:gd name="connsiteX38" fmla="*/ 2402429 w 10887051"/>
                  <a:gd name="connsiteY38" fmla="*/ 15444032 h 17318415"/>
                  <a:gd name="connsiteX39" fmla="*/ 2456191 w 10887051"/>
                  <a:gd name="connsiteY39" fmla="*/ 15356163 h 17318415"/>
                  <a:gd name="connsiteX40" fmla="*/ 2455125 w 10887051"/>
                  <a:gd name="connsiteY40" fmla="*/ 15350490 h 17318415"/>
                  <a:gd name="connsiteX41" fmla="*/ 2455251 w 10887051"/>
                  <a:gd name="connsiteY41" fmla="*/ 15350458 h 17318415"/>
                  <a:gd name="connsiteX42" fmla="*/ 2454938 w 10887051"/>
                  <a:gd name="connsiteY42" fmla="*/ 15349164 h 17318415"/>
                  <a:gd name="connsiteX43" fmla="*/ 2465704 w 10887051"/>
                  <a:gd name="connsiteY43" fmla="*/ 15331570 h 17318415"/>
                  <a:gd name="connsiteX44" fmla="*/ 9571951 w 10887051"/>
                  <a:gd name="connsiteY44" fmla="*/ 13255886 h 17318415"/>
                  <a:gd name="connsiteX45" fmla="*/ 9586536 w 10887051"/>
                  <a:gd name="connsiteY45" fmla="*/ 13270471 h 17318415"/>
                  <a:gd name="connsiteX46" fmla="*/ 9586536 w 10887051"/>
                  <a:gd name="connsiteY46" fmla="*/ 13271519 h 17318415"/>
                  <a:gd name="connsiteX47" fmla="*/ 9586652 w 10887051"/>
                  <a:gd name="connsiteY47" fmla="*/ 13271517 h 17318415"/>
                  <a:gd name="connsiteX48" fmla="*/ 9586957 w 10887051"/>
                  <a:gd name="connsiteY48" fmla="*/ 13277568 h 17318415"/>
                  <a:gd name="connsiteX49" fmla="*/ 9659797 w 10887051"/>
                  <a:gd name="connsiteY49" fmla="*/ 13350408 h 17318415"/>
                  <a:gd name="connsiteX50" fmla="*/ 9663481 w 10887051"/>
                  <a:gd name="connsiteY50" fmla="*/ 13350594 h 17318415"/>
                  <a:gd name="connsiteX51" fmla="*/ 9663498 w 10887051"/>
                  <a:gd name="connsiteY51" fmla="*/ 13350829 h 17318415"/>
                  <a:gd name="connsiteX52" fmla="*/ 9666894 w 10887051"/>
                  <a:gd name="connsiteY52" fmla="*/ 13350829 h 17318415"/>
                  <a:gd name="connsiteX53" fmla="*/ 9681479 w 10887051"/>
                  <a:gd name="connsiteY53" fmla="*/ 13365414 h 17318415"/>
                  <a:gd name="connsiteX54" fmla="*/ 9666894 w 10887051"/>
                  <a:gd name="connsiteY54" fmla="*/ 13379999 h 17318415"/>
                  <a:gd name="connsiteX55" fmla="*/ 9665581 w 10887051"/>
                  <a:gd name="connsiteY55" fmla="*/ 13379999 h 17318415"/>
                  <a:gd name="connsiteX56" fmla="*/ 9665590 w 10887051"/>
                  <a:gd name="connsiteY56" fmla="*/ 13380128 h 17318415"/>
                  <a:gd name="connsiteX57" fmla="*/ 9659797 w 10887051"/>
                  <a:gd name="connsiteY57" fmla="*/ 13380420 h 17318415"/>
                  <a:gd name="connsiteX58" fmla="*/ 9586957 w 10887051"/>
                  <a:gd name="connsiteY58" fmla="*/ 13453261 h 17318415"/>
                  <a:gd name="connsiteX59" fmla="*/ 9586763 w 10887051"/>
                  <a:gd name="connsiteY59" fmla="*/ 13457110 h 17318415"/>
                  <a:gd name="connsiteX60" fmla="*/ 9586536 w 10887051"/>
                  <a:gd name="connsiteY60" fmla="*/ 13457113 h 17318415"/>
                  <a:gd name="connsiteX61" fmla="*/ 9586536 w 10887051"/>
                  <a:gd name="connsiteY61" fmla="*/ 13460357 h 17318415"/>
                  <a:gd name="connsiteX62" fmla="*/ 9571951 w 10887051"/>
                  <a:gd name="connsiteY62" fmla="*/ 13474942 h 17318415"/>
                  <a:gd name="connsiteX63" fmla="*/ 9557366 w 10887051"/>
                  <a:gd name="connsiteY63" fmla="*/ 13460357 h 17318415"/>
                  <a:gd name="connsiteX64" fmla="*/ 9557366 w 10887051"/>
                  <a:gd name="connsiteY64" fmla="*/ 13457527 h 17318415"/>
                  <a:gd name="connsiteX65" fmla="*/ 9557160 w 10887051"/>
                  <a:gd name="connsiteY65" fmla="*/ 13457530 h 17318415"/>
                  <a:gd name="connsiteX66" fmla="*/ 9556945 w 10887051"/>
                  <a:gd name="connsiteY66" fmla="*/ 13453261 h 17318415"/>
                  <a:gd name="connsiteX67" fmla="*/ 9484105 w 10887051"/>
                  <a:gd name="connsiteY67" fmla="*/ 13380420 h 17318415"/>
                  <a:gd name="connsiteX68" fmla="*/ 9480115 w 10887051"/>
                  <a:gd name="connsiteY68" fmla="*/ 13380219 h 17318415"/>
                  <a:gd name="connsiteX69" fmla="*/ 9480094 w 10887051"/>
                  <a:gd name="connsiteY69" fmla="*/ 13379999 h 17318415"/>
                  <a:gd name="connsiteX70" fmla="*/ 9477008 w 10887051"/>
                  <a:gd name="connsiteY70" fmla="*/ 13379999 h 17318415"/>
                  <a:gd name="connsiteX71" fmla="*/ 9462423 w 10887051"/>
                  <a:gd name="connsiteY71" fmla="*/ 13365414 h 17318415"/>
                  <a:gd name="connsiteX72" fmla="*/ 9477008 w 10887051"/>
                  <a:gd name="connsiteY72" fmla="*/ 13350829 h 17318415"/>
                  <a:gd name="connsiteX73" fmla="*/ 9477393 w 10887051"/>
                  <a:gd name="connsiteY73" fmla="*/ 13350829 h 17318415"/>
                  <a:gd name="connsiteX74" fmla="*/ 9477386 w 10887051"/>
                  <a:gd name="connsiteY74" fmla="*/ 13350747 h 17318415"/>
                  <a:gd name="connsiteX75" fmla="*/ 9484105 w 10887051"/>
                  <a:gd name="connsiteY75" fmla="*/ 13350408 h 17318415"/>
                  <a:gd name="connsiteX76" fmla="*/ 9556945 w 10887051"/>
                  <a:gd name="connsiteY76" fmla="*/ 13277568 h 17318415"/>
                  <a:gd name="connsiteX77" fmla="*/ 9557236 w 10887051"/>
                  <a:gd name="connsiteY77" fmla="*/ 13271803 h 17318415"/>
                  <a:gd name="connsiteX78" fmla="*/ 9557366 w 10887051"/>
                  <a:gd name="connsiteY78" fmla="*/ 13271802 h 17318415"/>
                  <a:gd name="connsiteX79" fmla="*/ 9557366 w 10887051"/>
                  <a:gd name="connsiteY79" fmla="*/ 13270471 h 17318415"/>
                  <a:gd name="connsiteX80" fmla="*/ 9571951 w 10887051"/>
                  <a:gd name="connsiteY80" fmla="*/ 13255886 h 17318415"/>
                  <a:gd name="connsiteX81" fmla="*/ 1323579 w 10887051"/>
                  <a:gd name="connsiteY81" fmla="*/ 13027707 h 17318415"/>
                  <a:gd name="connsiteX82" fmla="*/ 1417242 w 10887051"/>
                  <a:gd name="connsiteY82" fmla="*/ 13121370 h 17318415"/>
                  <a:gd name="connsiteX83" fmla="*/ 1323579 w 10887051"/>
                  <a:gd name="connsiteY83" fmla="*/ 13215033 h 17318415"/>
                  <a:gd name="connsiteX84" fmla="*/ 1229916 w 10887051"/>
                  <a:gd name="connsiteY84" fmla="*/ 13121370 h 17318415"/>
                  <a:gd name="connsiteX85" fmla="*/ 1323579 w 10887051"/>
                  <a:gd name="connsiteY85" fmla="*/ 13027707 h 17318415"/>
                  <a:gd name="connsiteX86" fmla="*/ 8202787 w 10887051"/>
                  <a:gd name="connsiteY86" fmla="*/ 12025609 h 17318415"/>
                  <a:gd name="connsiteX87" fmla="*/ 8217523 w 10887051"/>
                  <a:gd name="connsiteY87" fmla="*/ 12027260 h 17318415"/>
                  <a:gd name="connsiteX88" fmla="*/ 8225124 w 10887051"/>
                  <a:gd name="connsiteY88" fmla="*/ 12053584 h 17318415"/>
                  <a:gd name="connsiteX89" fmla="*/ 8224452 w 10887051"/>
                  <a:gd name="connsiteY89" fmla="*/ 12054802 h 17318415"/>
                  <a:gd name="connsiteX90" fmla="*/ 8224587 w 10887051"/>
                  <a:gd name="connsiteY90" fmla="*/ 12054875 h 17318415"/>
                  <a:gd name="connsiteX91" fmla="*/ 8221059 w 10887051"/>
                  <a:gd name="connsiteY91" fmla="*/ 12062108 h 17318415"/>
                  <a:gd name="connsiteX92" fmla="*/ 8259022 w 10887051"/>
                  <a:gd name="connsiteY92" fmla="*/ 12193574 h 17318415"/>
                  <a:gd name="connsiteX93" fmla="*/ 8263186 w 10887051"/>
                  <a:gd name="connsiteY93" fmla="*/ 12196154 h 17318415"/>
                  <a:gd name="connsiteX94" fmla="*/ 8263055 w 10887051"/>
                  <a:gd name="connsiteY94" fmla="*/ 12196439 h 17318415"/>
                  <a:gd name="connsiteX95" fmla="*/ 8267005 w 10887051"/>
                  <a:gd name="connsiteY95" fmla="*/ 12198619 h 17318415"/>
                  <a:gd name="connsiteX96" fmla="*/ 8274606 w 10887051"/>
                  <a:gd name="connsiteY96" fmla="*/ 12224943 h 17318415"/>
                  <a:gd name="connsiteX97" fmla="*/ 8248283 w 10887051"/>
                  <a:gd name="connsiteY97" fmla="*/ 12232544 h 17318415"/>
                  <a:gd name="connsiteX98" fmla="*/ 8246756 w 10887051"/>
                  <a:gd name="connsiteY98" fmla="*/ 12231701 h 17318415"/>
                  <a:gd name="connsiteX99" fmla="*/ 8246684 w 10887051"/>
                  <a:gd name="connsiteY99" fmla="*/ 12231857 h 17318415"/>
                  <a:gd name="connsiteX100" fmla="*/ 8239758 w 10887051"/>
                  <a:gd name="connsiteY100" fmla="*/ 12228479 h 17318415"/>
                  <a:gd name="connsiteX101" fmla="*/ 8108292 w 10887051"/>
                  <a:gd name="connsiteY101" fmla="*/ 12266442 h 17318415"/>
                  <a:gd name="connsiteX102" fmla="*/ 8105595 w 10887051"/>
                  <a:gd name="connsiteY102" fmla="*/ 12270794 h 17318415"/>
                  <a:gd name="connsiteX103" fmla="*/ 8105329 w 10887051"/>
                  <a:gd name="connsiteY103" fmla="*/ 12270652 h 17318415"/>
                  <a:gd name="connsiteX104" fmla="*/ 8103247 w 10887051"/>
                  <a:gd name="connsiteY104" fmla="*/ 12274425 h 17318415"/>
                  <a:gd name="connsiteX105" fmla="*/ 8076924 w 10887051"/>
                  <a:gd name="connsiteY105" fmla="*/ 12282026 h 17318415"/>
                  <a:gd name="connsiteX106" fmla="*/ 8069322 w 10887051"/>
                  <a:gd name="connsiteY106" fmla="*/ 12255703 h 17318415"/>
                  <a:gd name="connsiteX107" fmla="*/ 8071139 w 10887051"/>
                  <a:gd name="connsiteY107" fmla="*/ 12252411 h 17318415"/>
                  <a:gd name="connsiteX108" fmla="*/ 8070898 w 10887051"/>
                  <a:gd name="connsiteY108" fmla="*/ 12252282 h 17318415"/>
                  <a:gd name="connsiteX109" fmla="*/ 8073387 w 10887051"/>
                  <a:gd name="connsiteY109" fmla="*/ 12247178 h 17318415"/>
                  <a:gd name="connsiteX110" fmla="*/ 8035425 w 10887051"/>
                  <a:gd name="connsiteY110" fmla="*/ 12115712 h 17318415"/>
                  <a:gd name="connsiteX111" fmla="*/ 8030913 w 10887051"/>
                  <a:gd name="connsiteY111" fmla="*/ 12112917 h 17318415"/>
                  <a:gd name="connsiteX112" fmla="*/ 8031031 w 10887051"/>
                  <a:gd name="connsiteY112" fmla="*/ 12112648 h 17318415"/>
                  <a:gd name="connsiteX113" fmla="*/ 8027441 w 10887051"/>
                  <a:gd name="connsiteY113" fmla="*/ 12110667 h 17318415"/>
                  <a:gd name="connsiteX114" fmla="*/ 8019840 w 10887051"/>
                  <a:gd name="connsiteY114" fmla="*/ 12084343 h 17318415"/>
                  <a:gd name="connsiteX115" fmla="*/ 8019840 w 10887051"/>
                  <a:gd name="connsiteY115" fmla="*/ 12084344 h 17318415"/>
                  <a:gd name="connsiteX116" fmla="*/ 8046163 w 10887051"/>
                  <a:gd name="connsiteY116" fmla="*/ 12076742 h 17318415"/>
                  <a:gd name="connsiteX117" fmla="*/ 8046612 w 10887051"/>
                  <a:gd name="connsiteY117" fmla="*/ 12076990 h 17318415"/>
                  <a:gd name="connsiteX118" fmla="*/ 8046656 w 10887051"/>
                  <a:gd name="connsiteY118" fmla="*/ 12076889 h 17318415"/>
                  <a:gd name="connsiteX119" fmla="*/ 8054688 w 10887051"/>
                  <a:gd name="connsiteY119" fmla="*/ 12080807 h 17318415"/>
                  <a:gd name="connsiteX120" fmla="*/ 8186154 w 10887051"/>
                  <a:gd name="connsiteY120" fmla="*/ 12042845 h 17318415"/>
                  <a:gd name="connsiteX121" fmla="*/ 8190193 w 10887051"/>
                  <a:gd name="connsiteY121" fmla="*/ 12036327 h 17318415"/>
                  <a:gd name="connsiteX122" fmla="*/ 8190345 w 10887051"/>
                  <a:gd name="connsiteY122" fmla="*/ 12036409 h 17318415"/>
                  <a:gd name="connsiteX123" fmla="*/ 8191199 w 10887051"/>
                  <a:gd name="connsiteY123" fmla="*/ 12034861 h 17318415"/>
                  <a:gd name="connsiteX124" fmla="*/ 8202787 w 10887051"/>
                  <a:gd name="connsiteY124" fmla="*/ 12025609 h 17318415"/>
                  <a:gd name="connsiteX125" fmla="*/ 5374707 w 10887051"/>
                  <a:gd name="connsiteY125" fmla="*/ 10225099 h 17318415"/>
                  <a:gd name="connsiteX126" fmla="*/ 5436620 w 10887051"/>
                  <a:gd name="connsiteY126" fmla="*/ 10287012 h 17318415"/>
                  <a:gd name="connsiteX127" fmla="*/ 5374707 w 10887051"/>
                  <a:gd name="connsiteY127" fmla="*/ 10348925 h 17318415"/>
                  <a:gd name="connsiteX128" fmla="*/ 5312794 w 10887051"/>
                  <a:gd name="connsiteY128" fmla="*/ 10287012 h 17318415"/>
                  <a:gd name="connsiteX129" fmla="*/ 5374707 w 10887051"/>
                  <a:gd name="connsiteY129" fmla="*/ 10225099 h 17318415"/>
                  <a:gd name="connsiteX130" fmla="*/ 3309556 w 10887051"/>
                  <a:gd name="connsiteY130" fmla="*/ 8616947 h 17318415"/>
                  <a:gd name="connsiteX131" fmla="*/ 3332928 w 10887051"/>
                  <a:gd name="connsiteY131" fmla="*/ 8631246 h 17318415"/>
                  <a:gd name="connsiteX132" fmla="*/ 3333253 w 10887051"/>
                  <a:gd name="connsiteY132" fmla="*/ 8632599 h 17318415"/>
                  <a:gd name="connsiteX133" fmla="*/ 3333403 w 10887051"/>
                  <a:gd name="connsiteY133" fmla="*/ 8632562 h 17318415"/>
                  <a:gd name="connsiteX134" fmla="*/ 3335679 w 10887051"/>
                  <a:gd name="connsiteY134" fmla="*/ 8640281 h 17318415"/>
                  <a:gd name="connsiteX135" fmla="*/ 3452402 w 10887051"/>
                  <a:gd name="connsiteY135" fmla="*/ 8711697 h 17318415"/>
                  <a:gd name="connsiteX136" fmla="*/ 3457217 w 10887051"/>
                  <a:gd name="connsiteY136" fmla="*/ 8710792 h 17318415"/>
                  <a:gd name="connsiteX137" fmla="*/ 3457312 w 10887051"/>
                  <a:gd name="connsiteY137" fmla="*/ 8711090 h 17318415"/>
                  <a:gd name="connsiteX138" fmla="*/ 3461698 w 10887051"/>
                  <a:gd name="connsiteY138" fmla="*/ 8710034 h 17318415"/>
                  <a:gd name="connsiteX139" fmla="*/ 3485070 w 10887051"/>
                  <a:gd name="connsiteY139" fmla="*/ 8724334 h 17318415"/>
                  <a:gd name="connsiteX140" fmla="*/ 3470770 w 10887051"/>
                  <a:gd name="connsiteY140" fmla="*/ 8747705 h 17318415"/>
                  <a:gd name="connsiteX141" fmla="*/ 3469075 w 10887051"/>
                  <a:gd name="connsiteY141" fmla="*/ 8748114 h 17318415"/>
                  <a:gd name="connsiteX142" fmla="*/ 3469127 w 10887051"/>
                  <a:gd name="connsiteY142" fmla="*/ 8748277 h 17318415"/>
                  <a:gd name="connsiteX143" fmla="*/ 3461736 w 10887051"/>
                  <a:gd name="connsiteY143" fmla="*/ 8750457 h 17318415"/>
                  <a:gd name="connsiteX144" fmla="*/ 3390319 w 10887051"/>
                  <a:gd name="connsiteY144" fmla="*/ 8867180 h 17318415"/>
                  <a:gd name="connsiteX145" fmla="*/ 3391266 w 10887051"/>
                  <a:gd name="connsiteY145" fmla="*/ 8872211 h 17318415"/>
                  <a:gd name="connsiteX146" fmla="*/ 3390973 w 10887051"/>
                  <a:gd name="connsiteY146" fmla="*/ 8872286 h 17318415"/>
                  <a:gd name="connsiteX147" fmla="*/ 3391982 w 10887051"/>
                  <a:gd name="connsiteY147" fmla="*/ 8876476 h 17318415"/>
                  <a:gd name="connsiteX148" fmla="*/ 3377683 w 10887051"/>
                  <a:gd name="connsiteY148" fmla="*/ 8899847 h 17318415"/>
                  <a:gd name="connsiteX149" fmla="*/ 3354311 w 10887051"/>
                  <a:gd name="connsiteY149" fmla="*/ 8885548 h 17318415"/>
                  <a:gd name="connsiteX150" fmla="*/ 3353431 w 10887051"/>
                  <a:gd name="connsiteY150" fmla="*/ 8881892 h 17318415"/>
                  <a:gd name="connsiteX151" fmla="*/ 3353166 w 10887051"/>
                  <a:gd name="connsiteY151" fmla="*/ 8881960 h 17318415"/>
                  <a:gd name="connsiteX152" fmla="*/ 3351560 w 10887051"/>
                  <a:gd name="connsiteY152" fmla="*/ 8876513 h 17318415"/>
                  <a:gd name="connsiteX153" fmla="*/ 3234837 w 10887051"/>
                  <a:gd name="connsiteY153" fmla="*/ 8805097 h 17318415"/>
                  <a:gd name="connsiteX154" fmla="*/ 3229622 w 10887051"/>
                  <a:gd name="connsiteY154" fmla="*/ 8806078 h 17318415"/>
                  <a:gd name="connsiteX155" fmla="*/ 3229527 w 10887051"/>
                  <a:gd name="connsiteY155" fmla="*/ 8805800 h 17318415"/>
                  <a:gd name="connsiteX156" fmla="*/ 3225541 w 10887051"/>
                  <a:gd name="connsiteY156" fmla="*/ 8806760 h 17318415"/>
                  <a:gd name="connsiteX157" fmla="*/ 3202169 w 10887051"/>
                  <a:gd name="connsiteY157" fmla="*/ 8792460 h 17318415"/>
                  <a:gd name="connsiteX158" fmla="*/ 3216469 w 10887051"/>
                  <a:gd name="connsiteY158" fmla="*/ 8769089 h 17318415"/>
                  <a:gd name="connsiteX159" fmla="*/ 3216967 w 10887051"/>
                  <a:gd name="connsiteY159" fmla="*/ 8768969 h 17318415"/>
                  <a:gd name="connsiteX160" fmla="*/ 3216932 w 10887051"/>
                  <a:gd name="connsiteY160" fmla="*/ 8768865 h 17318415"/>
                  <a:gd name="connsiteX161" fmla="*/ 3225504 w 10887051"/>
                  <a:gd name="connsiteY161" fmla="*/ 8766337 h 17318415"/>
                  <a:gd name="connsiteX162" fmla="*/ 3296920 w 10887051"/>
                  <a:gd name="connsiteY162" fmla="*/ 8649614 h 17318415"/>
                  <a:gd name="connsiteX163" fmla="*/ 3295503 w 10887051"/>
                  <a:gd name="connsiteY163" fmla="*/ 8642079 h 17318415"/>
                  <a:gd name="connsiteX164" fmla="*/ 3295670 w 10887051"/>
                  <a:gd name="connsiteY164" fmla="*/ 8642037 h 17318415"/>
                  <a:gd name="connsiteX165" fmla="*/ 3295257 w 10887051"/>
                  <a:gd name="connsiteY165" fmla="*/ 8640318 h 17318415"/>
                  <a:gd name="connsiteX166" fmla="*/ 3309556 w 10887051"/>
                  <a:gd name="connsiteY166" fmla="*/ 8616947 h 17318415"/>
                  <a:gd name="connsiteX167" fmla="*/ 9035377 w 10887051"/>
                  <a:gd name="connsiteY167" fmla="*/ 8477579 h 17318415"/>
                  <a:gd name="connsiteX168" fmla="*/ 9129040 w 10887051"/>
                  <a:gd name="connsiteY168" fmla="*/ 8571242 h 17318415"/>
                  <a:gd name="connsiteX169" fmla="*/ 9035377 w 10887051"/>
                  <a:gd name="connsiteY169" fmla="*/ 8664905 h 17318415"/>
                  <a:gd name="connsiteX170" fmla="*/ 8941714 w 10887051"/>
                  <a:gd name="connsiteY170" fmla="*/ 8571242 h 17318415"/>
                  <a:gd name="connsiteX171" fmla="*/ 9035377 w 10887051"/>
                  <a:gd name="connsiteY171" fmla="*/ 8477579 h 17318415"/>
                  <a:gd name="connsiteX172" fmla="*/ 1412501 w 10887051"/>
                  <a:gd name="connsiteY172" fmla="*/ 7966166 h 17318415"/>
                  <a:gd name="connsiteX173" fmla="*/ 1427087 w 10887051"/>
                  <a:gd name="connsiteY173" fmla="*/ 7980751 h 17318415"/>
                  <a:gd name="connsiteX174" fmla="*/ 1427087 w 10887051"/>
                  <a:gd name="connsiteY174" fmla="*/ 7981798 h 17318415"/>
                  <a:gd name="connsiteX175" fmla="*/ 1427202 w 10887051"/>
                  <a:gd name="connsiteY175" fmla="*/ 7981797 h 17318415"/>
                  <a:gd name="connsiteX176" fmla="*/ 1427508 w 10887051"/>
                  <a:gd name="connsiteY176" fmla="*/ 7987848 h 17318415"/>
                  <a:gd name="connsiteX177" fmla="*/ 1500348 w 10887051"/>
                  <a:gd name="connsiteY177" fmla="*/ 8060688 h 17318415"/>
                  <a:gd name="connsiteX178" fmla="*/ 1504030 w 10887051"/>
                  <a:gd name="connsiteY178" fmla="*/ 8060874 h 17318415"/>
                  <a:gd name="connsiteX179" fmla="*/ 1504047 w 10887051"/>
                  <a:gd name="connsiteY179" fmla="*/ 8061109 h 17318415"/>
                  <a:gd name="connsiteX180" fmla="*/ 1507444 w 10887051"/>
                  <a:gd name="connsiteY180" fmla="*/ 8061109 h 17318415"/>
                  <a:gd name="connsiteX181" fmla="*/ 1522030 w 10887051"/>
                  <a:gd name="connsiteY181" fmla="*/ 8075694 h 17318415"/>
                  <a:gd name="connsiteX182" fmla="*/ 1507444 w 10887051"/>
                  <a:gd name="connsiteY182" fmla="*/ 8090279 h 17318415"/>
                  <a:gd name="connsiteX183" fmla="*/ 1506132 w 10887051"/>
                  <a:gd name="connsiteY183" fmla="*/ 8090279 h 17318415"/>
                  <a:gd name="connsiteX184" fmla="*/ 1506140 w 10887051"/>
                  <a:gd name="connsiteY184" fmla="*/ 8090408 h 17318415"/>
                  <a:gd name="connsiteX185" fmla="*/ 1500348 w 10887051"/>
                  <a:gd name="connsiteY185" fmla="*/ 8090700 h 17318415"/>
                  <a:gd name="connsiteX186" fmla="*/ 1427508 w 10887051"/>
                  <a:gd name="connsiteY186" fmla="*/ 8163540 h 17318415"/>
                  <a:gd name="connsiteX187" fmla="*/ 1427313 w 10887051"/>
                  <a:gd name="connsiteY187" fmla="*/ 8167390 h 17318415"/>
                  <a:gd name="connsiteX188" fmla="*/ 1427087 w 10887051"/>
                  <a:gd name="connsiteY188" fmla="*/ 8167393 h 17318415"/>
                  <a:gd name="connsiteX189" fmla="*/ 1427087 w 10887051"/>
                  <a:gd name="connsiteY189" fmla="*/ 8170637 h 17318415"/>
                  <a:gd name="connsiteX190" fmla="*/ 1422815 w 10887051"/>
                  <a:gd name="connsiteY190" fmla="*/ 8180950 h 17318415"/>
                  <a:gd name="connsiteX191" fmla="*/ 1412501 w 10887051"/>
                  <a:gd name="connsiteY191" fmla="*/ 8185222 h 17318415"/>
                  <a:gd name="connsiteX192" fmla="*/ 1402188 w 10887051"/>
                  <a:gd name="connsiteY192" fmla="*/ 8180950 h 17318415"/>
                  <a:gd name="connsiteX193" fmla="*/ 1397917 w 10887051"/>
                  <a:gd name="connsiteY193" fmla="*/ 8170637 h 17318415"/>
                  <a:gd name="connsiteX194" fmla="*/ 1397917 w 10887051"/>
                  <a:gd name="connsiteY194" fmla="*/ 8167807 h 17318415"/>
                  <a:gd name="connsiteX195" fmla="*/ 1397710 w 10887051"/>
                  <a:gd name="connsiteY195" fmla="*/ 8167809 h 17318415"/>
                  <a:gd name="connsiteX196" fmla="*/ 1397495 w 10887051"/>
                  <a:gd name="connsiteY196" fmla="*/ 8163540 h 17318415"/>
                  <a:gd name="connsiteX197" fmla="*/ 1324656 w 10887051"/>
                  <a:gd name="connsiteY197" fmla="*/ 8090700 h 17318415"/>
                  <a:gd name="connsiteX198" fmla="*/ 1320664 w 10887051"/>
                  <a:gd name="connsiteY198" fmla="*/ 8090499 h 17318415"/>
                  <a:gd name="connsiteX199" fmla="*/ 1320644 w 10887051"/>
                  <a:gd name="connsiteY199" fmla="*/ 8090279 h 17318415"/>
                  <a:gd name="connsiteX200" fmla="*/ 1317558 w 10887051"/>
                  <a:gd name="connsiteY200" fmla="*/ 8090279 h 17318415"/>
                  <a:gd name="connsiteX201" fmla="*/ 1302974 w 10887051"/>
                  <a:gd name="connsiteY201" fmla="*/ 8075694 h 17318415"/>
                  <a:gd name="connsiteX202" fmla="*/ 1317558 w 10887051"/>
                  <a:gd name="connsiteY202" fmla="*/ 8061109 h 17318415"/>
                  <a:gd name="connsiteX203" fmla="*/ 1317943 w 10887051"/>
                  <a:gd name="connsiteY203" fmla="*/ 8061109 h 17318415"/>
                  <a:gd name="connsiteX204" fmla="*/ 1317936 w 10887051"/>
                  <a:gd name="connsiteY204" fmla="*/ 8061027 h 17318415"/>
                  <a:gd name="connsiteX205" fmla="*/ 1324656 w 10887051"/>
                  <a:gd name="connsiteY205" fmla="*/ 8060688 h 17318415"/>
                  <a:gd name="connsiteX206" fmla="*/ 1397495 w 10887051"/>
                  <a:gd name="connsiteY206" fmla="*/ 7987848 h 17318415"/>
                  <a:gd name="connsiteX207" fmla="*/ 1397787 w 10887051"/>
                  <a:gd name="connsiteY207" fmla="*/ 7982083 h 17318415"/>
                  <a:gd name="connsiteX208" fmla="*/ 1397917 w 10887051"/>
                  <a:gd name="connsiteY208" fmla="*/ 7982082 h 17318415"/>
                  <a:gd name="connsiteX209" fmla="*/ 1397917 w 10887051"/>
                  <a:gd name="connsiteY209" fmla="*/ 7980751 h 17318415"/>
                  <a:gd name="connsiteX210" fmla="*/ 1412501 w 10887051"/>
                  <a:gd name="connsiteY210" fmla="*/ 7966166 h 17318415"/>
                  <a:gd name="connsiteX211" fmla="*/ 8749313 w 10887051"/>
                  <a:gd name="connsiteY211" fmla="*/ 7648648 h 17318415"/>
                  <a:gd name="connsiteX212" fmla="*/ 8811226 w 10887051"/>
                  <a:gd name="connsiteY212" fmla="*/ 7710561 h 17318415"/>
                  <a:gd name="connsiteX213" fmla="*/ 8749313 w 10887051"/>
                  <a:gd name="connsiteY213" fmla="*/ 7772474 h 17318415"/>
                  <a:gd name="connsiteX214" fmla="*/ 8687400 w 10887051"/>
                  <a:gd name="connsiteY214" fmla="*/ 7710561 h 17318415"/>
                  <a:gd name="connsiteX215" fmla="*/ 8749313 w 10887051"/>
                  <a:gd name="connsiteY215" fmla="*/ 7648648 h 17318415"/>
                  <a:gd name="connsiteX216" fmla="*/ 394338 w 10887051"/>
                  <a:gd name="connsiteY216" fmla="*/ 5659021 h 17318415"/>
                  <a:gd name="connsiteX217" fmla="*/ 456251 w 10887051"/>
                  <a:gd name="connsiteY217" fmla="*/ 5720934 h 17318415"/>
                  <a:gd name="connsiteX218" fmla="*/ 394338 w 10887051"/>
                  <a:gd name="connsiteY218" fmla="*/ 5782847 h 17318415"/>
                  <a:gd name="connsiteX219" fmla="*/ 332425 w 10887051"/>
                  <a:gd name="connsiteY219" fmla="*/ 5720934 h 17318415"/>
                  <a:gd name="connsiteX220" fmla="*/ 394338 w 10887051"/>
                  <a:gd name="connsiteY220" fmla="*/ 5659021 h 17318415"/>
                  <a:gd name="connsiteX221" fmla="*/ 7149749 w 10887051"/>
                  <a:gd name="connsiteY221" fmla="*/ 5634607 h 17318415"/>
                  <a:gd name="connsiteX222" fmla="*/ 7180422 w 10887051"/>
                  <a:gd name="connsiteY222" fmla="*/ 5653374 h 17318415"/>
                  <a:gd name="connsiteX223" fmla="*/ 7180850 w 10887051"/>
                  <a:gd name="connsiteY223" fmla="*/ 5655150 h 17318415"/>
                  <a:gd name="connsiteX224" fmla="*/ 7181046 w 10887051"/>
                  <a:gd name="connsiteY224" fmla="*/ 5655101 h 17318415"/>
                  <a:gd name="connsiteX225" fmla="*/ 7184033 w 10887051"/>
                  <a:gd name="connsiteY225" fmla="*/ 5665231 h 17318415"/>
                  <a:gd name="connsiteX226" fmla="*/ 7337223 w 10887051"/>
                  <a:gd name="connsiteY226" fmla="*/ 5758960 h 17318415"/>
                  <a:gd name="connsiteX227" fmla="*/ 7343542 w 10887051"/>
                  <a:gd name="connsiteY227" fmla="*/ 5757772 h 17318415"/>
                  <a:gd name="connsiteX228" fmla="*/ 7343667 w 10887051"/>
                  <a:gd name="connsiteY228" fmla="*/ 5758164 h 17318415"/>
                  <a:gd name="connsiteX229" fmla="*/ 7349424 w 10887051"/>
                  <a:gd name="connsiteY229" fmla="*/ 5756777 h 17318415"/>
                  <a:gd name="connsiteX230" fmla="*/ 7380097 w 10887051"/>
                  <a:gd name="connsiteY230" fmla="*/ 5775545 h 17318415"/>
                  <a:gd name="connsiteX231" fmla="*/ 7361330 w 10887051"/>
                  <a:gd name="connsiteY231" fmla="*/ 5806218 h 17318415"/>
                  <a:gd name="connsiteX232" fmla="*/ 7359104 w 10887051"/>
                  <a:gd name="connsiteY232" fmla="*/ 5806754 h 17318415"/>
                  <a:gd name="connsiteX233" fmla="*/ 7359173 w 10887051"/>
                  <a:gd name="connsiteY233" fmla="*/ 5806969 h 17318415"/>
                  <a:gd name="connsiteX234" fmla="*/ 7349473 w 10887051"/>
                  <a:gd name="connsiteY234" fmla="*/ 5809829 h 17318415"/>
                  <a:gd name="connsiteX235" fmla="*/ 7255744 w 10887051"/>
                  <a:gd name="connsiteY235" fmla="*/ 5963019 h 17318415"/>
                  <a:gd name="connsiteX236" fmla="*/ 7256986 w 10887051"/>
                  <a:gd name="connsiteY236" fmla="*/ 5969623 h 17318415"/>
                  <a:gd name="connsiteX237" fmla="*/ 7256603 w 10887051"/>
                  <a:gd name="connsiteY237" fmla="*/ 5969721 h 17318415"/>
                  <a:gd name="connsiteX238" fmla="*/ 7257927 w 10887051"/>
                  <a:gd name="connsiteY238" fmla="*/ 5975220 h 17318415"/>
                  <a:gd name="connsiteX239" fmla="*/ 7239160 w 10887051"/>
                  <a:gd name="connsiteY239" fmla="*/ 6005893 h 17318415"/>
                  <a:gd name="connsiteX240" fmla="*/ 7208486 w 10887051"/>
                  <a:gd name="connsiteY240" fmla="*/ 5987126 h 17318415"/>
                  <a:gd name="connsiteX241" fmla="*/ 7207331 w 10887051"/>
                  <a:gd name="connsiteY241" fmla="*/ 5982328 h 17318415"/>
                  <a:gd name="connsiteX242" fmla="*/ 7206983 w 10887051"/>
                  <a:gd name="connsiteY242" fmla="*/ 5982417 h 17318415"/>
                  <a:gd name="connsiteX243" fmla="*/ 7204876 w 10887051"/>
                  <a:gd name="connsiteY243" fmla="*/ 5975269 h 17318415"/>
                  <a:gd name="connsiteX244" fmla="*/ 7051685 w 10887051"/>
                  <a:gd name="connsiteY244" fmla="*/ 5881540 h 17318415"/>
                  <a:gd name="connsiteX245" fmla="*/ 7044840 w 10887051"/>
                  <a:gd name="connsiteY245" fmla="*/ 5882827 h 17318415"/>
                  <a:gd name="connsiteX246" fmla="*/ 7044716 w 10887051"/>
                  <a:gd name="connsiteY246" fmla="*/ 5882463 h 17318415"/>
                  <a:gd name="connsiteX247" fmla="*/ 7039485 w 10887051"/>
                  <a:gd name="connsiteY247" fmla="*/ 5883723 h 17318415"/>
                  <a:gd name="connsiteX248" fmla="*/ 7008811 w 10887051"/>
                  <a:gd name="connsiteY248" fmla="*/ 5864955 h 17318415"/>
                  <a:gd name="connsiteX249" fmla="*/ 7027579 w 10887051"/>
                  <a:gd name="connsiteY249" fmla="*/ 5834282 h 17318415"/>
                  <a:gd name="connsiteX250" fmla="*/ 7028232 w 10887051"/>
                  <a:gd name="connsiteY250" fmla="*/ 5834125 h 17318415"/>
                  <a:gd name="connsiteX251" fmla="*/ 7028186 w 10887051"/>
                  <a:gd name="connsiteY251" fmla="*/ 5833988 h 17318415"/>
                  <a:gd name="connsiteX252" fmla="*/ 7039435 w 10887051"/>
                  <a:gd name="connsiteY252" fmla="*/ 5830671 h 17318415"/>
                  <a:gd name="connsiteX253" fmla="*/ 7133164 w 10887051"/>
                  <a:gd name="connsiteY253" fmla="*/ 5677481 h 17318415"/>
                  <a:gd name="connsiteX254" fmla="*/ 7131305 w 10887051"/>
                  <a:gd name="connsiteY254" fmla="*/ 5667591 h 17318415"/>
                  <a:gd name="connsiteX255" fmla="*/ 7131525 w 10887051"/>
                  <a:gd name="connsiteY255" fmla="*/ 5667536 h 17318415"/>
                  <a:gd name="connsiteX256" fmla="*/ 7130982 w 10887051"/>
                  <a:gd name="connsiteY256" fmla="*/ 5665280 h 17318415"/>
                  <a:gd name="connsiteX257" fmla="*/ 7149749 w 10887051"/>
                  <a:gd name="connsiteY257" fmla="*/ 5634607 h 17318415"/>
                  <a:gd name="connsiteX258" fmla="*/ 10129802 w 10887051"/>
                  <a:gd name="connsiteY258" fmla="*/ 4568248 h 17318415"/>
                  <a:gd name="connsiteX259" fmla="*/ 10149176 w 10887051"/>
                  <a:gd name="connsiteY259" fmla="*/ 4587622 h 17318415"/>
                  <a:gd name="connsiteX260" fmla="*/ 10149176 w 10887051"/>
                  <a:gd name="connsiteY260" fmla="*/ 4589014 h 17318415"/>
                  <a:gd name="connsiteX261" fmla="*/ 10149330 w 10887051"/>
                  <a:gd name="connsiteY261" fmla="*/ 4589012 h 17318415"/>
                  <a:gd name="connsiteX262" fmla="*/ 10149736 w 10887051"/>
                  <a:gd name="connsiteY262" fmla="*/ 4597049 h 17318415"/>
                  <a:gd name="connsiteX263" fmla="*/ 10246495 w 10887051"/>
                  <a:gd name="connsiteY263" fmla="*/ 4693808 h 17318415"/>
                  <a:gd name="connsiteX264" fmla="*/ 10251388 w 10887051"/>
                  <a:gd name="connsiteY264" fmla="*/ 4694055 h 17318415"/>
                  <a:gd name="connsiteX265" fmla="*/ 10251410 w 10887051"/>
                  <a:gd name="connsiteY265" fmla="*/ 4694368 h 17318415"/>
                  <a:gd name="connsiteX266" fmla="*/ 10255922 w 10887051"/>
                  <a:gd name="connsiteY266" fmla="*/ 4694368 h 17318415"/>
                  <a:gd name="connsiteX267" fmla="*/ 10275296 w 10887051"/>
                  <a:gd name="connsiteY267" fmla="*/ 4713742 h 17318415"/>
                  <a:gd name="connsiteX268" fmla="*/ 10255922 w 10887051"/>
                  <a:gd name="connsiteY268" fmla="*/ 4733116 h 17318415"/>
                  <a:gd name="connsiteX269" fmla="*/ 10254178 w 10887051"/>
                  <a:gd name="connsiteY269" fmla="*/ 4733116 h 17318415"/>
                  <a:gd name="connsiteX270" fmla="*/ 10254190 w 10887051"/>
                  <a:gd name="connsiteY270" fmla="*/ 4733287 h 17318415"/>
                  <a:gd name="connsiteX271" fmla="*/ 10246495 w 10887051"/>
                  <a:gd name="connsiteY271" fmla="*/ 4733676 h 17318415"/>
                  <a:gd name="connsiteX272" fmla="*/ 10149736 w 10887051"/>
                  <a:gd name="connsiteY272" fmla="*/ 4830435 h 17318415"/>
                  <a:gd name="connsiteX273" fmla="*/ 10149478 w 10887051"/>
                  <a:gd name="connsiteY273" fmla="*/ 4835548 h 17318415"/>
                  <a:gd name="connsiteX274" fmla="*/ 10149176 w 10887051"/>
                  <a:gd name="connsiteY274" fmla="*/ 4835552 h 17318415"/>
                  <a:gd name="connsiteX275" fmla="*/ 10149176 w 10887051"/>
                  <a:gd name="connsiteY275" fmla="*/ 4839862 h 17318415"/>
                  <a:gd name="connsiteX276" fmla="*/ 10129802 w 10887051"/>
                  <a:gd name="connsiteY276" fmla="*/ 4859236 h 17318415"/>
                  <a:gd name="connsiteX277" fmla="*/ 10110428 w 10887051"/>
                  <a:gd name="connsiteY277" fmla="*/ 4839862 h 17318415"/>
                  <a:gd name="connsiteX278" fmla="*/ 10110428 w 10887051"/>
                  <a:gd name="connsiteY278" fmla="*/ 4836102 h 17318415"/>
                  <a:gd name="connsiteX279" fmla="*/ 10110155 w 10887051"/>
                  <a:gd name="connsiteY279" fmla="*/ 4836106 h 17318415"/>
                  <a:gd name="connsiteX280" fmla="*/ 10109868 w 10887051"/>
                  <a:gd name="connsiteY280" fmla="*/ 4830435 h 17318415"/>
                  <a:gd name="connsiteX281" fmla="*/ 10013109 w 10887051"/>
                  <a:gd name="connsiteY281" fmla="*/ 4733676 h 17318415"/>
                  <a:gd name="connsiteX282" fmla="*/ 10007809 w 10887051"/>
                  <a:gd name="connsiteY282" fmla="*/ 4733408 h 17318415"/>
                  <a:gd name="connsiteX283" fmla="*/ 10007782 w 10887051"/>
                  <a:gd name="connsiteY283" fmla="*/ 4733116 h 17318415"/>
                  <a:gd name="connsiteX284" fmla="*/ 10003682 w 10887051"/>
                  <a:gd name="connsiteY284" fmla="*/ 4733116 h 17318415"/>
                  <a:gd name="connsiteX285" fmla="*/ 9984308 w 10887051"/>
                  <a:gd name="connsiteY285" fmla="*/ 4713742 h 17318415"/>
                  <a:gd name="connsiteX286" fmla="*/ 10003682 w 10887051"/>
                  <a:gd name="connsiteY286" fmla="*/ 4694368 h 17318415"/>
                  <a:gd name="connsiteX287" fmla="*/ 10004194 w 10887051"/>
                  <a:gd name="connsiteY287" fmla="*/ 4694368 h 17318415"/>
                  <a:gd name="connsiteX288" fmla="*/ 10004184 w 10887051"/>
                  <a:gd name="connsiteY288" fmla="*/ 4694259 h 17318415"/>
                  <a:gd name="connsiteX289" fmla="*/ 10013109 w 10887051"/>
                  <a:gd name="connsiteY289" fmla="*/ 4693808 h 17318415"/>
                  <a:gd name="connsiteX290" fmla="*/ 10109868 w 10887051"/>
                  <a:gd name="connsiteY290" fmla="*/ 4597049 h 17318415"/>
                  <a:gd name="connsiteX291" fmla="*/ 10110255 w 10887051"/>
                  <a:gd name="connsiteY291" fmla="*/ 4589391 h 17318415"/>
                  <a:gd name="connsiteX292" fmla="*/ 10110428 w 10887051"/>
                  <a:gd name="connsiteY292" fmla="*/ 4589390 h 17318415"/>
                  <a:gd name="connsiteX293" fmla="*/ 10110428 w 10887051"/>
                  <a:gd name="connsiteY293" fmla="*/ 4587622 h 17318415"/>
                  <a:gd name="connsiteX294" fmla="*/ 10129802 w 10887051"/>
                  <a:gd name="connsiteY294" fmla="*/ 4568248 h 17318415"/>
                  <a:gd name="connsiteX295" fmla="*/ 1396519 w 10887051"/>
                  <a:gd name="connsiteY295" fmla="*/ 4443455 h 17318415"/>
                  <a:gd name="connsiteX296" fmla="*/ 1420734 w 10887051"/>
                  <a:gd name="connsiteY296" fmla="*/ 4446168 h 17318415"/>
                  <a:gd name="connsiteX297" fmla="*/ 1433226 w 10887051"/>
                  <a:gd name="connsiteY297" fmla="*/ 4489427 h 17318415"/>
                  <a:gd name="connsiteX298" fmla="*/ 1432121 w 10887051"/>
                  <a:gd name="connsiteY298" fmla="*/ 4491429 h 17318415"/>
                  <a:gd name="connsiteX299" fmla="*/ 1432343 w 10887051"/>
                  <a:gd name="connsiteY299" fmla="*/ 4491549 h 17318415"/>
                  <a:gd name="connsiteX300" fmla="*/ 1426547 w 10887051"/>
                  <a:gd name="connsiteY300" fmla="*/ 4503435 h 17318415"/>
                  <a:gd name="connsiteX301" fmla="*/ 1488931 w 10887051"/>
                  <a:gd name="connsiteY301" fmla="*/ 4719480 h 17318415"/>
                  <a:gd name="connsiteX302" fmla="*/ 1495775 w 10887051"/>
                  <a:gd name="connsiteY302" fmla="*/ 4723721 h 17318415"/>
                  <a:gd name="connsiteX303" fmla="*/ 1495559 w 10887051"/>
                  <a:gd name="connsiteY303" fmla="*/ 4724188 h 17318415"/>
                  <a:gd name="connsiteX304" fmla="*/ 1502051 w 10887051"/>
                  <a:gd name="connsiteY304" fmla="*/ 4727771 h 17318415"/>
                  <a:gd name="connsiteX305" fmla="*/ 1514542 w 10887051"/>
                  <a:gd name="connsiteY305" fmla="*/ 4771030 h 17318415"/>
                  <a:gd name="connsiteX306" fmla="*/ 1471284 w 10887051"/>
                  <a:gd name="connsiteY306" fmla="*/ 4783521 h 17318415"/>
                  <a:gd name="connsiteX307" fmla="*/ 1468774 w 10887051"/>
                  <a:gd name="connsiteY307" fmla="*/ 4782136 h 17318415"/>
                  <a:gd name="connsiteX308" fmla="*/ 1468656 w 10887051"/>
                  <a:gd name="connsiteY308" fmla="*/ 4782392 h 17318415"/>
                  <a:gd name="connsiteX309" fmla="*/ 1457276 w 10887051"/>
                  <a:gd name="connsiteY309" fmla="*/ 4776841 h 17318415"/>
                  <a:gd name="connsiteX310" fmla="*/ 1241231 w 10887051"/>
                  <a:gd name="connsiteY310" fmla="*/ 4839227 h 17318415"/>
                  <a:gd name="connsiteX311" fmla="*/ 1236799 w 10887051"/>
                  <a:gd name="connsiteY311" fmla="*/ 4846379 h 17318415"/>
                  <a:gd name="connsiteX312" fmla="*/ 1236362 w 10887051"/>
                  <a:gd name="connsiteY312" fmla="*/ 4846145 h 17318415"/>
                  <a:gd name="connsiteX313" fmla="*/ 1232940 w 10887051"/>
                  <a:gd name="connsiteY313" fmla="*/ 4852346 h 17318415"/>
                  <a:gd name="connsiteX314" fmla="*/ 1189682 w 10887051"/>
                  <a:gd name="connsiteY314" fmla="*/ 4864838 h 17318415"/>
                  <a:gd name="connsiteX315" fmla="*/ 1177189 w 10887051"/>
                  <a:gd name="connsiteY315" fmla="*/ 4821579 h 17318415"/>
                  <a:gd name="connsiteX316" fmla="*/ 1180175 w 10887051"/>
                  <a:gd name="connsiteY316" fmla="*/ 4816169 h 17318415"/>
                  <a:gd name="connsiteX317" fmla="*/ 1179779 w 10887051"/>
                  <a:gd name="connsiteY317" fmla="*/ 4815958 h 17318415"/>
                  <a:gd name="connsiteX318" fmla="*/ 1183870 w 10887051"/>
                  <a:gd name="connsiteY318" fmla="*/ 4807571 h 17318415"/>
                  <a:gd name="connsiteX319" fmla="*/ 1121485 w 10887051"/>
                  <a:gd name="connsiteY319" fmla="*/ 4591526 h 17318415"/>
                  <a:gd name="connsiteX320" fmla="*/ 1114071 w 10887051"/>
                  <a:gd name="connsiteY320" fmla="*/ 4586933 h 17318415"/>
                  <a:gd name="connsiteX321" fmla="*/ 1114263 w 10887051"/>
                  <a:gd name="connsiteY321" fmla="*/ 4586491 h 17318415"/>
                  <a:gd name="connsiteX322" fmla="*/ 1108364 w 10887051"/>
                  <a:gd name="connsiteY322" fmla="*/ 4583235 h 17318415"/>
                  <a:gd name="connsiteX323" fmla="*/ 1095874 w 10887051"/>
                  <a:gd name="connsiteY323" fmla="*/ 4539976 h 17318415"/>
                  <a:gd name="connsiteX324" fmla="*/ 1095874 w 10887051"/>
                  <a:gd name="connsiteY324" fmla="*/ 4539977 h 17318415"/>
                  <a:gd name="connsiteX325" fmla="*/ 1139133 w 10887051"/>
                  <a:gd name="connsiteY325" fmla="*/ 4527485 h 17318415"/>
                  <a:gd name="connsiteX326" fmla="*/ 1139869 w 10887051"/>
                  <a:gd name="connsiteY326" fmla="*/ 4527892 h 17318415"/>
                  <a:gd name="connsiteX327" fmla="*/ 1139942 w 10887051"/>
                  <a:gd name="connsiteY327" fmla="*/ 4527727 h 17318415"/>
                  <a:gd name="connsiteX328" fmla="*/ 1153140 w 10887051"/>
                  <a:gd name="connsiteY328" fmla="*/ 4534165 h 17318415"/>
                  <a:gd name="connsiteX329" fmla="*/ 1369185 w 10887051"/>
                  <a:gd name="connsiteY329" fmla="*/ 4471779 h 17318415"/>
                  <a:gd name="connsiteX330" fmla="*/ 1375823 w 10887051"/>
                  <a:gd name="connsiteY330" fmla="*/ 4461068 h 17318415"/>
                  <a:gd name="connsiteX331" fmla="*/ 1376072 w 10887051"/>
                  <a:gd name="connsiteY331" fmla="*/ 4461203 h 17318415"/>
                  <a:gd name="connsiteX332" fmla="*/ 1377476 w 10887051"/>
                  <a:gd name="connsiteY332" fmla="*/ 4458660 h 17318415"/>
                  <a:gd name="connsiteX333" fmla="*/ 1396519 w 10887051"/>
                  <a:gd name="connsiteY333" fmla="*/ 4443455 h 17318415"/>
                  <a:gd name="connsiteX334" fmla="*/ 3244718 w 10887051"/>
                  <a:gd name="connsiteY334" fmla="*/ 4287421 h 17318415"/>
                  <a:gd name="connsiteX335" fmla="*/ 3306631 w 10887051"/>
                  <a:gd name="connsiteY335" fmla="*/ 4349334 h 17318415"/>
                  <a:gd name="connsiteX336" fmla="*/ 3244718 w 10887051"/>
                  <a:gd name="connsiteY336" fmla="*/ 4411247 h 17318415"/>
                  <a:gd name="connsiteX337" fmla="*/ 3182805 w 10887051"/>
                  <a:gd name="connsiteY337" fmla="*/ 4349334 h 17318415"/>
                  <a:gd name="connsiteX338" fmla="*/ 3244718 w 10887051"/>
                  <a:gd name="connsiteY338" fmla="*/ 4287421 h 17318415"/>
                  <a:gd name="connsiteX339" fmla="*/ 8087428 w 10887051"/>
                  <a:gd name="connsiteY339" fmla="*/ 4230458 h 17318415"/>
                  <a:gd name="connsiteX340" fmla="*/ 8093150 w 10887051"/>
                  <a:gd name="connsiteY340" fmla="*/ 4250274 h 17318415"/>
                  <a:gd name="connsiteX341" fmla="*/ 8092644 w 10887051"/>
                  <a:gd name="connsiteY341" fmla="*/ 4251191 h 17318415"/>
                  <a:gd name="connsiteX342" fmla="*/ 8092746 w 10887051"/>
                  <a:gd name="connsiteY342" fmla="*/ 4251246 h 17318415"/>
                  <a:gd name="connsiteX343" fmla="*/ 8090090 w 10887051"/>
                  <a:gd name="connsiteY343" fmla="*/ 4256691 h 17318415"/>
                  <a:gd name="connsiteX344" fmla="*/ 8118668 w 10887051"/>
                  <a:gd name="connsiteY344" fmla="*/ 4355659 h 17318415"/>
                  <a:gd name="connsiteX345" fmla="*/ 8121803 w 10887051"/>
                  <a:gd name="connsiteY345" fmla="*/ 4357602 h 17318415"/>
                  <a:gd name="connsiteX346" fmla="*/ 8121704 w 10887051"/>
                  <a:gd name="connsiteY346" fmla="*/ 4357816 h 17318415"/>
                  <a:gd name="connsiteX347" fmla="*/ 8124678 w 10887051"/>
                  <a:gd name="connsiteY347" fmla="*/ 4359457 h 17318415"/>
                  <a:gd name="connsiteX348" fmla="*/ 8130400 w 10887051"/>
                  <a:gd name="connsiteY348" fmla="*/ 4379274 h 17318415"/>
                  <a:gd name="connsiteX349" fmla="*/ 8110584 w 10887051"/>
                  <a:gd name="connsiteY349" fmla="*/ 4384996 h 17318415"/>
                  <a:gd name="connsiteX350" fmla="*/ 8109434 w 10887051"/>
                  <a:gd name="connsiteY350" fmla="*/ 4384361 h 17318415"/>
                  <a:gd name="connsiteX351" fmla="*/ 8109380 w 10887051"/>
                  <a:gd name="connsiteY351" fmla="*/ 4384479 h 17318415"/>
                  <a:gd name="connsiteX352" fmla="*/ 8104167 w 10887051"/>
                  <a:gd name="connsiteY352" fmla="*/ 4381936 h 17318415"/>
                  <a:gd name="connsiteX353" fmla="*/ 8005199 w 10887051"/>
                  <a:gd name="connsiteY353" fmla="*/ 4410514 h 17318415"/>
                  <a:gd name="connsiteX354" fmla="*/ 8003169 w 10887051"/>
                  <a:gd name="connsiteY354" fmla="*/ 4413790 h 17318415"/>
                  <a:gd name="connsiteX355" fmla="*/ 8002969 w 10887051"/>
                  <a:gd name="connsiteY355" fmla="*/ 4413683 h 17318415"/>
                  <a:gd name="connsiteX356" fmla="*/ 8001401 w 10887051"/>
                  <a:gd name="connsiteY356" fmla="*/ 4416524 h 17318415"/>
                  <a:gd name="connsiteX357" fmla="*/ 7981585 w 10887051"/>
                  <a:gd name="connsiteY357" fmla="*/ 4422246 h 17318415"/>
                  <a:gd name="connsiteX358" fmla="*/ 7974619 w 10887051"/>
                  <a:gd name="connsiteY358" fmla="*/ 4413523 h 17318415"/>
                  <a:gd name="connsiteX359" fmla="*/ 7975862 w 10887051"/>
                  <a:gd name="connsiteY359" fmla="*/ 4402430 h 17318415"/>
                  <a:gd name="connsiteX360" fmla="*/ 7977230 w 10887051"/>
                  <a:gd name="connsiteY360" fmla="*/ 4399952 h 17318415"/>
                  <a:gd name="connsiteX361" fmla="*/ 7977048 w 10887051"/>
                  <a:gd name="connsiteY361" fmla="*/ 4399855 h 17318415"/>
                  <a:gd name="connsiteX362" fmla="*/ 7978922 w 10887051"/>
                  <a:gd name="connsiteY362" fmla="*/ 4396013 h 17318415"/>
                  <a:gd name="connsiteX363" fmla="*/ 7950344 w 10887051"/>
                  <a:gd name="connsiteY363" fmla="*/ 4297045 h 17318415"/>
                  <a:gd name="connsiteX364" fmla="*/ 7946948 w 10887051"/>
                  <a:gd name="connsiteY364" fmla="*/ 4294941 h 17318415"/>
                  <a:gd name="connsiteX365" fmla="*/ 7947036 w 10887051"/>
                  <a:gd name="connsiteY365" fmla="*/ 4294738 h 17318415"/>
                  <a:gd name="connsiteX366" fmla="*/ 7944334 w 10887051"/>
                  <a:gd name="connsiteY366" fmla="*/ 4293247 h 17318415"/>
                  <a:gd name="connsiteX367" fmla="*/ 7938612 w 10887051"/>
                  <a:gd name="connsiteY367" fmla="*/ 4273430 h 17318415"/>
                  <a:gd name="connsiteX368" fmla="*/ 7958428 w 10887051"/>
                  <a:gd name="connsiteY368" fmla="*/ 4267708 h 17318415"/>
                  <a:gd name="connsiteX369" fmla="*/ 7958766 w 10887051"/>
                  <a:gd name="connsiteY369" fmla="*/ 4267895 h 17318415"/>
                  <a:gd name="connsiteX370" fmla="*/ 7958799 w 10887051"/>
                  <a:gd name="connsiteY370" fmla="*/ 4267819 h 17318415"/>
                  <a:gd name="connsiteX371" fmla="*/ 7964845 w 10887051"/>
                  <a:gd name="connsiteY371" fmla="*/ 4270768 h 17318415"/>
                  <a:gd name="connsiteX372" fmla="*/ 8063813 w 10887051"/>
                  <a:gd name="connsiteY372" fmla="*/ 4242190 h 17318415"/>
                  <a:gd name="connsiteX373" fmla="*/ 8066854 w 10887051"/>
                  <a:gd name="connsiteY373" fmla="*/ 4237283 h 17318415"/>
                  <a:gd name="connsiteX374" fmla="*/ 8066968 w 10887051"/>
                  <a:gd name="connsiteY374" fmla="*/ 4237345 h 17318415"/>
                  <a:gd name="connsiteX375" fmla="*/ 8067611 w 10887051"/>
                  <a:gd name="connsiteY375" fmla="*/ 4236180 h 17318415"/>
                  <a:gd name="connsiteX376" fmla="*/ 8087428 w 10887051"/>
                  <a:gd name="connsiteY376" fmla="*/ 4230458 h 17318415"/>
                  <a:gd name="connsiteX377" fmla="*/ 1979334 w 10887051"/>
                  <a:gd name="connsiteY377" fmla="*/ 3361298 h 17318415"/>
                  <a:gd name="connsiteX378" fmla="*/ 2072998 w 10887051"/>
                  <a:gd name="connsiteY378" fmla="*/ 3454960 h 17318415"/>
                  <a:gd name="connsiteX379" fmla="*/ 1979334 w 10887051"/>
                  <a:gd name="connsiteY379" fmla="*/ 3548624 h 17318415"/>
                  <a:gd name="connsiteX380" fmla="*/ 1885671 w 10887051"/>
                  <a:gd name="connsiteY380" fmla="*/ 3454960 h 17318415"/>
                  <a:gd name="connsiteX381" fmla="*/ 1979334 w 10887051"/>
                  <a:gd name="connsiteY381" fmla="*/ 3361298 h 17318415"/>
                  <a:gd name="connsiteX382" fmla="*/ 10793388 w 10887051"/>
                  <a:gd name="connsiteY382" fmla="*/ 3299386 h 17318415"/>
                  <a:gd name="connsiteX383" fmla="*/ 10887051 w 10887051"/>
                  <a:gd name="connsiteY383" fmla="*/ 3393048 h 17318415"/>
                  <a:gd name="connsiteX384" fmla="*/ 10793388 w 10887051"/>
                  <a:gd name="connsiteY384" fmla="*/ 3486712 h 17318415"/>
                  <a:gd name="connsiteX385" fmla="*/ 10699725 w 10887051"/>
                  <a:gd name="connsiteY385" fmla="*/ 3393048 h 17318415"/>
                  <a:gd name="connsiteX386" fmla="*/ 10793388 w 10887051"/>
                  <a:gd name="connsiteY386" fmla="*/ 3299386 h 17318415"/>
                  <a:gd name="connsiteX387" fmla="*/ 8963964 w 10887051"/>
                  <a:gd name="connsiteY387" fmla="*/ 1543692 h 17318415"/>
                  <a:gd name="connsiteX388" fmla="*/ 8995803 w 10887051"/>
                  <a:gd name="connsiteY388" fmla="*/ 1575532 h 17318415"/>
                  <a:gd name="connsiteX389" fmla="*/ 8995803 w 10887051"/>
                  <a:gd name="connsiteY389" fmla="*/ 1577818 h 17318415"/>
                  <a:gd name="connsiteX390" fmla="*/ 8996055 w 10887051"/>
                  <a:gd name="connsiteY390" fmla="*/ 1577816 h 17318415"/>
                  <a:gd name="connsiteX391" fmla="*/ 8996722 w 10887051"/>
                  <a:gd name="connsiteY391" fmla="*/ 1591024 h 17318415"/>
                  <a:gd name="connsiteX392" fmla="*/ 9155730 w 10887051"/>
                  <a:gd name="connsiteY392" fmla="*/ 1750032 h 17318415"/>
                  <a:gd name="connsiteX393" fmla="*/ 9163771 w 10887051"/>
                  <a:gd name="connsiteY393" fmla="*/ 1750438 h 17318415"/>
                  <a:gd name="connsiteX394" fmla="*/ 9163808 w 10887051"/>
                  <a:gd name="connsiteY394" fmla="*/ 1750952 h 17318415"/>
                  <a:gd name="connsiteX395" fmla="*/ 9171223 w 10887051"/>
                  <a:gd name="connsiteY395" fmla="*/ 1750952 h 17318415"/>
                  <a:gd name="connsiteX396" fmla="*/ 9203061 w 10887051"/>
                  <a:gd name="connsiteY396" fmla="*/ 1782790 h 17318415"/>
                  <a:gd name="connsiteX397" fmla="*/ 9171223 w 10887051"/>
                  <a:gd name="connsiteY397" fmla="*/ 1814628 h 17318415"/>
                  <a:gd name="connsiteX398" fmla="*/ 9168356 w 10887051"/>
                  <a:gd name="connsiteY398" fmla="*/ 1814628 h 17318415"/>
                  <a:gd name="connsiteX399" fmla="*/ 9168377 w 10887051"/>
                  <a:gd name="connsiteY399" fmla="*/ 1814910 h 17318415"/>
                  <a:gd name="connsiteX400" fmla="*/ 9155730 w 10887051"/>
                  <a:gd name="connsiteY400" fmla="*/ 1815548 h 17318415"/>
                  <a:gd name="connsiteX401" fmla="*/ 8996722 w 10887051"/>
                  <a:gd name="connsiteY401" fmla="*/ 1974556 h 17318415"/>
                  <a:gd name="connsiteX402" fmla="*/ 8996298 w 10887051"/>
                  <a:gd name="connsiteY402" fmla="*/ 1982960 h 17318415"/>
                  <a:gd name="connsiteX403" fmla="*/ 8995802 w 10887051"/>
                  <a:gd name="connsiteY403" fmla="*/ 1982966 h 17318415"/>
                  <a:gd name="connsiteX404" fmla="*/ 8995802 w 10887051"/>
                  <a:gd name="connsiteY404" fmla="*/ 1990048 h 17318415"/>
                  <a:gd name="connsiteX405" fmla="*/ 8963964 w 10887051"/>
                  <a:gd name="connsiteY405" fmla="*/ 2021888 h 17318415"/>
                  <a:gd name="connsiteX406" fmla="*/ 8963964 w 10887051"/>
                  <a:gd name="connsiteY406" fmla="*/ 2021886 h 17318415"/>
                  <a:gd name="connsiteX407" fmla="*/ 8932126 w 10887051"/>
                  <a:gd name="connsiteY407" fmla="*/ 1990048 h 17318415"/>
                  <a:gd name="connsiteX408" fmla="*/ 8932126 w 10887051"/>
                  <a:gd name="connsiteY408" fmla="*/ 1983870 h 17318415"/>
                  <a:gd name="connsiteX409" fmla="*/ 8931677 w 10887051"/>
                  <a:gd name="connsiteY409" fmla="*/ 1983876 h 17318415"/>
                  <a:gd name="connsiteX410" fmla="*/ 8931206 w 10887051"/>
                  <a:gd name="connsiteY410" fmla="*/ 1974556 h 17318415"/>
                  <a:gd name="connsiteX411" fmla="*/ 8772198 w 10887051"/>
                  <a:gd name="connsiteY411" fmla="*/ 1815548 h 17318415"/>
                  <a:gd name="connsiteX412" fmla="*/ 8763488 w 10887051"/>
                  <a:gd name="connsiteY412" fmla="*/ 1815108 h 17318415"/>
                  <a:gd name="connsiteX413" fmla="*/ 8763443 w 10887051"/>
                  <a:gd name="connsiteY413" fmla="*/ 1814628 h 17318415"/>
                  <a:gd name="connsiteX414" fmla="*/ 8756705 w 10887051"/>
                  <a:gd name="connsiteY414" fmla="*/ 1814628 h 17318415"/>
                  <a:gd name="connsiteX415" fmla="*/ 8724867 w 10887051"/>
                  <a:gd name="connsiteY415" fmla="*/ 1782790 h 17318415"/>
                  <a:gd name="connsiteX416" fmla="*/ 8756706 w 10887051"/>
                  <a:gd name="connsiteY416" fmla="*/ 1750952 h 17318415"/>
                  <a:gd name="connsiteX417" fmla="*/ 8757547 w 10887051"/>
                  <a:gd name="connsiteY417" fmla="*/ 1750952 h 17318415"/>
                  <a:gd name="connsiteX418" fmla="*/ 8757531 w 10887051"/>
                  <a:gd name="connsiteY418" fmla="*/ 1750772 h 17318415"/>
                  <a:gd name="connsiteX419" fmla="*/ 8772198 w 10887051"/>
                  <a:gd name="connsiteY419" fmla="*/ 1750032 h 17318415"/>
                  <a:gd name="connsiteX420" fmla="*/ 8931206 w 10887051"/>
                  <a:gd name="connsiteY420" fmla="*/ 1591024 h 17318415"/>
                  <a:gd name="connsiteX421" fmla="*/ 8931842 w 10887051"/>
                  <a:gd name="connsiteY421" fmla="*/ 1578438 h 17318415"/>
                  <a:gd name="connsiteX422" fmla="*/ 8932126 w 10887051"/>
                  <a:gd name="connsiteY422" fmla="*/ 1578436 h 17318415"/>
                  <a:gd name="connsiteX423" fmla="*/ 8932126 w 10887051"/>
                  <a:gd name="connsiteY423" fmla="*/ 1575532 h 17318415"/>
                  <a:gd name="connsiteX424" fmla="*/ 8963964 w 10887051"/>
                  <a:gd name="connsiteY424" fmla="*/ 1543692 h 17318415"/>
                  <a:gd name="connsiteX425" fmla="*/ 81250 w 10887051"/>
                  <a:gd name="connsiteY425" fmla="*/ 1327682 h 17318415"/>
                  <a:gd name="connsiteX426" fmla="*/ 98844 w 10887051"/>
                  <a:gd name="connsiteY426" fmla="*/ 1338446 h 17318415"/>
                  <a:gd name="connsiteX427" fmla="*/ 99089 w 10887051"/>
                  <a:gd name="connsiteY427" fmla="*/ 1339464 h 17318415"/>
                  <a:gd name="connsiteX428" fmla="*/ 99201 w 10887051"/>
                  <a:gd name="connsiteY428" fmla="*/ 1339436 h 17318415"/>
                  <a:gd name="connsiteX429" fmla="*/ 100915 w 10887051"/>
                  <a:gd name="connsiteY429" fmla="*/ 1345246 h 17318415"/>
                  <a:gd name="connsiteX430" fmla="*/ 188784 w 10887051"/>
                  <a:gd name="connsiteY430" fmla="*/ 1399010 h 17318415"/>
                  <a:gd name="connsiteX431" fmla="*/ 192408 w 10887051"/>
                  <a:gd name="connsiteY431" fmla="*/ 1398328 h 17318415"/>
                  <a:gd name="connsiteX432" fmla="*/ 192480 w 10887051"/>
                  <a:gd name="connsiteY432" fmla="*/ 1398552 h 17318415"/>
                  <a:gd name="connsiteX433" fmla="*/ 195782 w 10887051"/>
                  <a:gd name="connsiteY433" fmla="*/ 1397758 h 17318415"/>
                  <a:gd name="connsiteX434" fmla="*/ 213376 w 10887051"/>
                  <a:gd name="connsiteY434" fmla="*/ 1408522 h 17318415"/>
                  <a:gd name="connsiteX435" fmla="*/ 202611 w 10887051"/>
                  <a:gd name="connsiteY435" fmla="*/ 1426116 h 17318415"/>
                  <a:gd name="connsiteX436" fmla="*/ 201335 w 10887051"/>
                  <a:gd name="connsiteY436" fmla="*/ 1426424 h 17318415"/>
                  <a:gd name="connsiteX437" fmla="*/ 201374 w 10887051"/>
                  <a:gd name="connsiteY437" fmla="*/ 1426546 h 17318415"/>
                  <a:gd name="connsiteX438" fmla="*/ 195810 w 10887051"/>
                  <a:gd name="connsiteY438" fmla="*/ 1428188 h 17318415"/>
                  <a:gd name="connsiteX439" fmla="*/ 142048 w 10887051"/>
                  <a:gd name="connsiteY439" fmla="*/ 1516056 h 17318415"/>
                  <a:gd name="connsiteX440" fmla="*/ 142760 w 10887051"/>
                  <a:gd name="connsiteY440" fmla="*/ 1519844 h 17318415"/>
                  <a:gd name="connsiteX441" fmla="*/ 142540 w 10887051"/>
                  <a:gd name="connsiteY441" fmla="*/ 1519900 h 17318415"/>
                  <a:gd name="connsiteX442" fmla="*/ 143300 w 10887051"/>
                  <a:gd name="connsiteY442" fmla="*/ 1523054 h 17318415"/>
                  <a:gd name="connsiteX443" fmla="*/ 132535 w 10887051"/>
                  <a:gd name="connsiteY443" fmla="*/ 1540648 h 17318415"/>
                  <a:gd name="connsiteX444" fmla="*/ 114941 w 10887051"/>
                  <a:gd name="connsiteY444" fmla="*/ 1529884 h 17318415"/>
                  <a:gd name="connsiteX445" fmla="*/ 114278 w 10887051"/>
                  <a:gd name="connsiteY445" fmla="*/ 1527132 h 17318415"/>
                  <a:gd name="connsiteX446" fmla="*/ 114079 w 10887051"/>
                  <a:gd name="connsiteY446" fmla="*/ 1527184 h 17318415"/>
                  <a:gd name="connsiteX447" fmla="*/ 112870 w 10887051"/>
                  <a:gd name="connsiteY447" fmla="*/ 1523084 h 17318415"/>
                  <a:gd name="connsiteX448" fmla="*/ 25001 w 10887051"/>
                  <a:gd name="connsiteY448" fmla="*/ 1469320 h 17318415"/>
                  <a:gd name="connsiteX449" fmla="*/ 21074 w 10887051"/>
                  <a:gd name="connsiteY449" fmla="*/ 1470058 h 17318415"/>
                  <a:gd name="connsiteX450" fmla="*/ 21003 w 10887051"/>
                  <a:gd name="connsiteY450" fmla="*/ 1469850 h 17318415"/>
                  <a:gd name="connsiteX451" fmla="*/ 18002 w 10887051"/>
                  <a:gd name="connsiteY451" fmla="*/ 1470572 h 17318415"/>
                  <a:gd name="connsiteX452" fmla="*/ 408 w 10887051"/>
                  <a:gd name="connsiteY452" fmla="*/ 1459808 h 17318415"/>
                  <a:gd name="connsiteX453" fmla="*/ 11173 w 10887051"/>
                  <a:gd name="connsiteY453" fmla="*/ 1442214 h 17318415"/>
                  <a:gd name="connsiteX454" fmla="*/ 11548 w 10887051"/>
                  <a:gd name="connsiteY454" fmla="*/ 1442124 h 17318415"/>
                  <a:gd name="connsiteX455" fmla="*/ 11522 w 10887051"/>
                  <a:gd name="connsiteY455" fmla="*/ 1442046 h 17318415"/>
                  <a:gd name="connsiteX456" fmla="*/ 17974 w 10887051"/>
                  <a:gd name="connsiteY456" fmla="*/ 1440142 h 17318415"/>
                  <a:gd name="connsiteX457" fmla="*/ 71737 w 10887051"/>
                  <a:gd name="connsiteY457" fmla="*/ 1352274 h 17318415"/>
                  <a:gd name="connsiteX458" fmla="*/ 70670 w 10887051"/>
                  <a:gd name="connsiteY458" fmla="*/ 1346600 h 17318415"/>
                  <a:gd name="connsiteX459" fmla="*/ 70796 w 10887051"/>
                  <a:gd name="connsiteY459" fmla="*/ 1346568 h 17318415"/>
                  <a:gd name="connsiteX460" fmla="*/ 70485 w 10887051"/>
                  <a:gd name="connsiteY460" fmla="*/ 1345276 h 17318415"/>
                  <a:gd name="connsiteX461" fmla="*/ 81250 w 10887051"/>
                  <a:gd name="connsiteY461" fmla="*/ 1327682 h 17318415"/>
                  <a:gd name="connsiteX462" fmla="*/ 9462423 w 10887051"/>
                  <a:gd name="connsiteY462" fmla="*/ 706752 h 17318415"/>
                  <a:gd name="connsiteX463" fmla="*/ 9524336 w 10887051"/>
                  <a:gd name="connsiteY463" fmla="*/ 768666 h 17318415"/>
                  <a:gd name="connsiteX464" fmla="*/ 9462423 w 10887051"/>
                  <a:gd name="connsiteY464" fmla="*/ 830580 h 17318415"/>
                  <a:gd name="connsiteX465" fmla="*/ 9400510 w 10887051"/>
                  <a:gd name="connsiteY465" fmla="*/ 768666 h 17318415"/>
                  <a:gd name="connsiteX466" fmla="*/ 9462423 w 10887051"/>
                  <a:gd name="connsiteY466" fmla="*/ 706752 h 17318415"/>
                  <a:gd name="connsiteX467" fmla="*/ 500471 w 10887051"/>
                  <a:gd name="connsiteY467" fmla="*/ 582928 h 17318415"/>
                  <a:gd name="connsiteX468" fmla="*/ 562384 w 10887051"/>
                  <a:gd name="connsiteY468" fmla="*/ 644840 h 17318415"/>
                  <a:gd name="connsiteX469" fmla="*/ 500471 w 10887051"/>
                  <a:gd name="connsiteY469" fmla="*/ 706754 h 17318415"/>
                  <a:gd name="connsiteX470" fmla="*/ 438558 w 10887051"/>
                  <a:gd name="connsiteY470" fmla="*/ 644840 h 17318415"/>
                  <a:gd name="connsiteX471" fmla="*/ 500471 w 10887051"/>
                  <a:gd name="connsiteY471" fmla="*/ 582928 h 17318415"/>
                  <a:gd name="connsiteX472" fmla="*/ 4834939 w 10887051"/>
                  <a:gd name="connsiteY472" fmla="*/ 376396 h 17318415"/>
                  <a:gd name="connsiteX473" fmla="*/ 4834940 w 10887051"/>
                  <a:gd name="connsiteY473" fmla="*/ 376398 h 17318415"/>
                  <a:gd name="connsiteX474" fmla="*/ 4834939 w 10887051"/>
                  <a:gd name="connsiteY474" fmla="*/ 376398 h 17318415"/>
                  <a:gd name="connsiteX475" fmla="*/ 4980433 w 10887051"/>
                  <a:gd name="connsiteY475" fmla="*/ 230904 h 17318415"/>
                  <a:gd name="connsiteX476" fmla="*/ 4999807 w 10887051"/>
                  <a:gd name="connsiteY476" fmla="*/ 250278 h 17318415"/>
                  <a:gd name="connsiteX477" fmla="*/ 4999807 w 10887051"/>
                  <a:gd name="connsiteY477" fmla="*/ 251668 h 17318415"/>
                  <a:gd name="connsiteX478" fmla="*/ 4999961 w 10887051"/>
                  <a:gd name="connsiteY478" fmla="*/ 251668 h 17318415"/>
                  <a:gd name="connsiteX479" fmla="*/ 5000367 w 10887051"/>
                  <a:gd name="connsiteY479" fmla="*/ 259704 h 17318415"/>
                  <a:gd name="connsiteX480" fmla="*/ 5097126 w 10887051"/>
                  <a:gd name="connsiteY480" fmla="*/ 356464 h 17318415"/>
                  <a:gd name="connsiteX481" fmla="*/ 5102019 w 10887051"/>
                  <a:gd name="connsiteY481" fmla="*/ 356710 h 17318415"/>
                  <a:gd name="connsiteX482" fmla="*/ 5102041 w 10887051"/>
                  <a:gd name="connsiteY482" fmla="*/ 357022 h 17318415"/>
                  <a:gd name="connsiteX483" fmla="*/ 5106553 w 10887051"/>
                  <a:gd name="connsiteY483" fmla="*/ 357022 h 17318415"/>
                  <a:gd name="connsiteX484" fmla="*/ 5125927 w 10887051"/>
                  <a:gd name="connsiteY484" fmla="*/ 376398 h 17318415"/>
                  <a:gd name="connsiteX485" fmla="*/ 5106553 w 10887051"/>
                  <a:gd name="connsiteY485" fmla="*/ 395772 h 17318415"/>
                  <a:gd name="connsiteX486" fmla="*/ 5104809 w 10887051"/>
                  <a:gd name="connsiteY486" fmla="*/ 395772 h 17318415"/>
                  <a:gd name="connsiteX487" fmla="*/ 5104821 w 10887051"/>
                  <a:gd name="connsiteY487" fmla="*/ 395942 h 17318415"/>
                  <a:gd name="connsiteX488" fmla="*/ 5097126 w 10887051"/>
                  <a:gd name="connsiteY488" fmla="*/ 396330 h 17318415"/>
                  <a:gd name="connsiteX489" fmla="*/ 5000367 w 10887051"/>
                  <a:gd name="connsiteY489" fmla="*/ 493090 h 17318415"/>
                  <a:gd name="connsiteX490" fmla="*/ 5000109 w 10887051"/>
                  <a:gd name="connsiteY490" fmla="*/ 498202 h 17318415"/>
                  <a:gd name="connsiteX491" fmla="*/ 4999807 w 10887051"/>
                  <a:gd name="connsiteY491" fmla="*/ 498208 h 17318415"/>
                  <a:gd name="connsiteX492" fmla="*/ 4999807 w 10887051"/>
                  <a:gd name="connsiteY492" fmla="*/ 502516 h 17318415"/>
                  <a:gd name="connsiteX493" fmla="*/ 4980433 w 10887051"/>
                  <a:gd name="connsiteY493" fmla="*/ 521892 h 17318415"/>
                  <a:gd name="connsiteX494" fmla="*/ 4980433 w 10887051"/>
                  <a:gd name="connsiteY494" fmla="*/ 521890 h 17318415"/>
                  <a:gd name="connsiteX495" fmla="*/ 4961059 w 10887051"/>
                  <a:gd name="connsiteY495" fmla="*/ 502516 h 17318415"/>
                  <a:gd name="connsiteX496" fmla="*/ 4961059 w 10887051"/>
                  <a:gd name="connsiteY496" fmla="*/ 498756 h 17318415"/>
                  <a:gd name="connsiteX497" fmla="*/ 4960786 w 10887051"/>
                  <a:gd name="connsiteY497" fmla="*/ 498760 h 17318415"/>
                  <a:gd name="connsiteX498" fmla="*/ 4960500 w 10887051"/>
                  <a:gd name="connsiteY498" fmla="*/ 493090 h 17318415"/>
                  <a:gd name="connsiteX499" fmla="*/ 4863741 w 10887051"/>
                  <a:gd name="connsiteY499" fmla="*/ 396330 h 17318415"/>
                  <a:gd name="connsiteX500" fmla="*/ 4858440 w 10887051"/>
                  <a:gd name="connsiteY500" fmla="*/ 396064 h 17318415"/>
                  <a:gd name="connsiteX501" fmla="*/ 4858413 w 10887051"/>
                  <a:gd name="connsiteY501" fmla="*/ 395772 h 17318415"/>
                  <a:gd name="connsiteX502" fmla="*/ 4854313 w 10887051"/>
                  <a:gd name="connsiteY502" fmla="*/ 395772 h 17318415"/>
                  <a:gd name="connsiteX503" fmla="*/ 4840614 w 10887051"/>
                  <a:gd name="connsiteY503" fmla="*/ 390096 h 17318415"/>
                  <a:gd name="connsiteX504" fmla="*/ 4834940 w 10887051"/>
                  <a:gd name="connsiteY504" fmla="*/ 376398 h 17318415"/>
                  <a:gd name="connsiteX505" fmla="*/ 4840614 w 10887051"/>
                  <a:gd name="connsiteY505" fmla="*/ 362698 h 17318415"/>
                  <a:gd name="connsiteX506" fmla="*/ 4854313 w 10887051"/>
                  <a:gd name="connsiteY506" fmla="*/ 357022 h 17318415"/>
                  <a:gd name="connsiteX507" fmla="*/ 4854826 w 10887051"/>
                  <a:gd name="connsiteY507" fmla="*/ 357022 h 17318415"/>
                  <a:gd name="connsiteX508" fmla="*/ 4854816 w 10887051"/>
                  <a:gd name="connsiteY508" fmla="*/ 356914 h 17318415"/>
                  <a:gd name="connsiteX509" fmla="*/ 4863741 w 10887051"/>
                  <a:gd name="connsiteY509" fmla="*/ 356464 h 17318415"/>
                  <a:gd name="connsiteX510" fmla="*/ 4960500 w 10887051"/>
                  <a:gd name="connsiteY510" fmla="*/ 259704 h 17318415"/>
                  <a:gd name="connsiteX511" fmla="*/ 4960886 w 10887051"/>
                  <a:gd name="connsiteY511" fmla="*/ 252046 h 17318415"/>
                  <a:gd name="connsiteX512" fmla="*/ 4961059 w 10887051"/>
                  <a:gd name="connsiteY512" fmla="*/ 252044 h 17318415"/>
                  <a:gd name="connsiteX513" fmla="*/ 4961059 w 10887051"/>
                  <a:gd name="connsiteY513" fmla="*/ 250278 h 17318415"/>
                  <a:gd name="connsiteX514" fmla="*/ 4980433 w 10887051"/>
                  <a:gd name="connsiteY514" fmla="*/ 230904 h 17318415"/>
                  <a:gd name="connsiteX515" fmla="*/ 8217811 w 10887051"/>
                  <a:gd name="connsiteY515" fmla="*/ 0 h 17318415"/>
                  <a:gd name="connsiteX516" fmla="*/ 8232396 w 10887051"/>
                  <a:gd name="connsiteY516" fmla="*/ 14584 h 17318415"/>
                  <a:gd name="connsiteX517" fmla="*/ 8232396 w 10887051"/>
                  <a:gd name="connsiteY517" fmla="*/ 15632 h 17318415"/>
                  <a:gd name="connsiteX518" fmla="*/ 8232512 w 10887051"/>
                  <a:gd name="connsiteY518" fmla="*/ 15632 h 17318415"/>
                  <a:gd name="connsiteX519" fmla="*/ 8232817 w 10887051"/>
                  <a:gd name="connsiteY519" fmla="*/ 21682 h 17318415"/>
                  <a:gd name="connsiteX520" fmla="*/ 8305657 w 10887051"/>
                  <a:gd name="connsiteY520" fmla="*/ 94522 h 17318415"/>
                  <a:gd name="connsiteX521" fmla="*/ 8309341 w 10887051"/>
                  <a:gd name="connsiteY521" fmla="*/ 94708 h 17318415"/>
                  <a:gd name="connsiteX522" fmla="*/ 8309358 w 10887051"/>
                  <a:gd name="connsiteY522" fmla="*/ 94944 h 17318415"/>
                  <a:gd name="connsiteX523" fmla="*/ 8312754 w 10887051"/>
                  <a:gd name="connsiteY523" fmla="*/ 94944 h 17318415"/>
                  <a:gd name="connsiteX524" fmla="*/ 8327339 w 10887051"/>
                  <a:gd name="connsiteY524" fmla="*/ 109528 h 17318415"/>
                  <a:gd name="connsiteX525" fmla="*/ 8312754 w 10887051"/>
                  <a:gd name="connsiteY525" fmla="*/ 124112 h 17318415"/>
                  <a:gd name="connsiteX526" fmla="*/ 8311441 w 10887051"/>
                  <a:gd name="connsiteY526" fmla="*/ 124112 h 17318415"/>
                  <a:gd name="connsiteX527" fmla="*/ 8311450 w 10887051"/>
                  <a:gd name="connsiteY527" fmla="*/ 124242 h 17318415"/>
                  <a:gd name="connsiteX528" fmla="*/ 8305657 w 10887051"/>
                  <a:gd name="connsiteY528" fmla="*/ 124534 h 17318415"/>
                  <a:gd name="connsiteX529" fmla="*/ 8232817 w 10887051"/>
                  <a:gd name="connsiteY529" fmla="*/ 197374 h 17318415"/>
                  <a:gd name="connsiteX530" fmla="*/ 8232623 w 10887051"/>
                  <a:gd name="connsiteY530" fmla="*/ 201224 h 17318415"/>
                  <a:gd name="connsiteX531" fmla="*/ 8232396 w 10887051"/>
                  <a:gd name="connsiteY531" fmla="*/ 201226 h 17318415"/>
                  <a:gd name="connsiteX532" fmla="*/ 8232396 w 10887051"/>
                  <a:gd name="connsiteY532" fmla="*/ 204472 h 17318415"/>
                  <a:gd name="connsiteX533" fmla="*/ 8217811 w 10887051"/>
                  <a:gd name="connsiteY533" fmla="*/ 219056 h 17318415"/>
                  <a:gd name="connsiteX534" fmla="*/ 8203226 w 10887051"/>
                  <a:gd name="connsiteY534" fmla="*/ 204472 h 17318415"/>
                  <a:gd name="connsiteX535" fmla="*/ 8203226 w 10887051"/>
                  <a:gd name="connsiteY535" fmla="*/ 201640 h 17318415"/>
                  <a:gd name="connsiteX536" fmla="*/ 8203020 w 10887051"/>
                  <a:gd name="connsiteY536" fmla="*/ 201644 h 17318415"/>
                  <a:gd name="connsiteX537" fmla="*/ 8202805 w 10887051"/>
                  <a:gd name="connsiteY537" fmla="*/ 197374 h 17318415"/>
                  <a:gd name="connsiteX538" fmla="*/ 8129965 w 10887051"/>
                  <a:gd name="connsiteY538" fmla="*/ 124534 h 17318415"/>
                  <a:gd name="connsiteX539" fmla="*/ 8125975 w 10887051"/>
                  <a:gd name="connsiteY539" fmla="*/ 124332 h 17318415"/>
                  <a:gd name="connsiteX540" fmla="*/ 8125954 w 10887051"/>
                  <a:gd name="connsiteY540" fmla="*/ 124112 h 17318415"/>
                  <a:gd name="connsiteX541" fmla="*/ 8122868 w 10887051"/>
                  <a:gd name="connsiteY541" fmla="*/ 124112 h 17318415"/>
                  <a:gd name="connsiteX542" fmla="*/ 8108283 w 10887051"/>
                  <a:gd name="connsiteY542" fmla="*/ 109528 h 17318415"/>
                  <a:gd name="connsiteX543" fmla="*/ 8122868 w 10887051"/>
                  <a:gd name="connsiteY543" fmla="*/ 94944 h 17318415"/>
                  <a:gd name="connsiteX544" fmla="*/ 8123253 w 10887051"/>
                  <a:gd name="connsiteY544" fmla="*/ 94944 h 17318415"/>
                  <a:gd name="connsiteX545" fmla="*/ 8123246 w 10887051"/>
                  <a:gd name="connsiteY545" fmla="*/ 94862 h 17318415"/>
                  <a:gd name="connsiteX546" fmla="*/ 8129965 w 10887051"/>
                  <a:gd name="connsiteY546" fmla="*/ 94522 h 17318415"/>
                  <a:gd name="connsiteX547" fmla="*/ 8202805 w 10887051"/>
                  <a:gd name="connsiteY547" fmla="*/ 21682 h 17318415"/>
                  <a:gd name="connsiteX548" fmla="*/ 8203096 w 10887051"/>
                  <a:gd name="connsiteY548" fmla="*/ 15916 h 17318415"/>
                  <a:gd name="connsiteX549" fmla="*/ 8203226 w 10887051"/>
                  <a:gd name="connsiteY549" fmla="*/ 15916 h 17318415"/>
                  <a:gd name="connsiteX550" fmla="*/ 8203226 w 10887051"/>
                  <a:gd name="connsiteY550" fmla="*/ 14584 h 17318415"/>
                  <a:gd name="connsiteX551" fmla="*/ 8217811 w 10887051"/>
                  <a:gd name="connsiteY551" fmla="*/ 0 h 17318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</a:cxnLst>
                <a:rect l="l" t="t" r="r" b="b"/>
                <a:pathLst>
                  <a:path w="10887051" h="17318415">
                    <a:moveTo>
                      <a:pt x="7921383" y="17194589"/>
                    </a:moveTo>
                    <a:cubicBezTo>
                      <a:pt x="7955577" y="17194589"/>
                      <a:pt x="7983296" y="17222308"/>
                      <a:pt x="7983296" y="17256502"/>
                    </a:cubicBezTo>
                    <a:cubicBezTo>
                      <a:pt x="7983296" y="17290696"/>
                      <a:pt x="7955577" y="17318415"/>
                      <a:pt x="7921383" y="17318415"/>
                    </a:cubicBezTo>
                    <a:cubicBezTo>
                      <a:pt x="7887189" y="17318415"/>
                      <a:pt x="7859470" y="17290696"/>
                      <a:pt x="7859470" y="17256502"/>
                    </a:cubicBezTo>
                    <a:cubicBezTo>
                      <a:pt x="7859470" y="17222308"/>
                      <a:pt x="7887189" y="17194589"/>
                      <a:pt x="7921383" y="17194589"/>
                    </a:cubicBezTo>
                    <a:close/>
                    <a:moveTo>
                      <a:pt x="2465704" y="15331570"/>
                    </a:moveTo>
                    <a:cubicBezTo>
                      <a:pt x="2473535" y="15329684"/>
                      <a:pt x="2481412" y="15334504"/>
                      <a:pt x="2483298" y="15342335"/>
                    </a:cubicBezTo>
                    <a:lnTo>
                      <a:pt x="2483543" y="15343354"/>
                    </a:lnTo>
                    <a:lnTo>
                      <a:pt x="2483656" y="15343325"/>
                    </a:lnTo>
                    <a:lnTo>
                      <a:pt x="2485369" y="15349136"/>
                    </a:lnTo>
                    <a:cubicBezTo>
                      <a:pt x="2498153" y="15385562"/>
                      <a:pt x="2534986" y="15408098"/>
                      <a:pt x="2573238" y="15402899"/>
                    </a:cubicBezTo>
                    <a:lnTo>
                      <a:pt x="2576863" y="15402217"/>
                    </a:lnTo>
                    <a:lnTo>
                      <a:pt x="2576935" y="15402442"/>
                    </a:lnTo>
                    <a:lnTo>
                      <a:pt x="2580237" y="15401647"/>
                    </a:lnTo>
                    <a:cubicBezTo>
                      <a:pt x="2588068" y="15399761"/>
                      <a:pt x="2595944" y="15404580"/>
                      <a:pt x="2597831" y="15412412"/>
                    </a:cubicBezTo>
                    <a:cubicBezTo>
                      <a:pt x="2599717" y="15420243"/>
                      <a:pt x="2594897" y="15428120"/>
                      <a:pt x="2587066" y="15430006"/>
                    </a:cubicBezTo>
                    <a:lnTo>
                      <a:pt x="2585789" y="15430313"/>
                    </a:lnTo>
                    <a:lnTo>
                      <a:pt x="2585829" y="15430436"/>
                    </a:lnTo>
                    <a:lnTo>
                      <a:pt x="2580265" y="15432077"/>
                    </a:lnTo>
                    <a:cubicBezTo>
                      <a:pt x="2543839" y="15444860"/>
                      <a:pt x="2521303" y="15481694"/>
                      <a:pt x="2526503" y="15519946"/>
                    </a:cubicBezTo>
                    <a:lnTo>
                      <a:pt x="2527215" y="15523734"/>
                    </a:lnTo>
                    <a:lnTo>
                      <a:pt x="2526995" y="15523790"/>
                    </a:lnTo>
                    <a:lnTo>
                      <a:pt x="2527754" y="15526944"/>
                    </a:lnTo>
                    <a:cubicBezTo>
                      <a:pt x="2529641" y="15534775"/>
                      <a:pt x="2524820" y="15542652"/>
                      <a:pt x="2516990" y="15544538"/>
                    </a:cubicBezTo>
                    <a:cubicBezTo>
                      <a:pt x="2509159" y="15546424"/>
                      <a:pt x="2501282" y="15541604"/>
                      <a:pt x="2499395" y="15533773"/>
                    </a:cubicBezTo>
                    <a:lnTo>
                      <a:pt x="2498732" y="15531021"/>
                    </a:lnTo>
                    <a:lnTo>
                      <a:pt x="2498534" y="15531072"/>
                    </a:lnTo>
                    <a:lnTo>
                      <a:pt x="2497325" y="15526972"/>
                    </a:lnTo>
                    <a:cubicBezTo>
                      <a:pt x="2484541" y="15490546"/>
                      <a:pt x="2447708" y="15468010"/>
                      <a:pt x="2409455" y="15473210"/>
                    </a:cubicBezTo>
                    <a:lnTo>
                      <a:pt x="2405529" y="15473948"/>
                    </a:lnTo>
                    <a:lnTo>
                      <a:pt x="2405458" y="15473739"/>
                    </a:lnTo>
                    <a:lnTo>
                      <a:pt x="2402456" y="15474462"/>
                    </a:lnTo>
                    <a:cubicBezTo>
                      <a:pt x="2398541" y="15475405"/>
                      <a:pt x="2394615" y="15474671"/>
                      <a:pt x="2391430" y="15472723"/>
                    </a:cubicBezTo>
                    <a:lnTo>
                      <a:pt x="2384862" y="15463697"/>
                    </a:lnTo>
                    <a:lnTo>
                      <a:pt x="2386602" y="15452670"/>
                    </a:lnTo>
                    <a:cubicBezTo>
                      <a:pt x="2388550" y="15449486"/>
                      <a:pt x="2391712" y="15447046"/>
                      <a:pt x="2395628" y="15446103"/>
                    </a:cubicBezTo>
                    <a:lnTo>
                      <a:pt x="2396003" y="15446013"/>
                    </a:lnTo>
                    <a:lnTo>
                      <a:pt x="2395976" y="15445935"/>
                    </a:lnTo>
                    <a:lnTo>
                      <a:pt x="2402429" y="15444032"/>
                    </a:lnTo>
                    <a:cubicBezTo>
                      <a:pt x="2438855" y="15431248"/>
                      <a:pt x="2461390" y="15394415"/>
                      <a:pt x="2456191" y="15356163"/>
                    </a:cubicBezTo>
                    <a:lnTo>
                      <a:pt x="2455125" y="15350490"/>
                    </a:lnTo>
                    <a:lnTo>
                      <a:pt x="2455251" y="15350458"/>
                    </a:lnTo>
                    <a:lnTo>
                      <a:pt x="2454938" y="15349164"/>
                    </a:lnTo>
                    <a:cubicBezTo>
                      <a:pt x="2453053" y="15341333"/>
                      <a:pt x="2457873" y="15333456"/>
                      <a:pt x="2465704" y="15331570"/>
                    </a:cubicBezTo>
                    <a:close/>
                    <a:moveTo>
                      <a:pt x="9571951" y="13255886"/>
                    </a:moveTo>
                    <a:cubicBezTo>
                      <a:pt x="9580006" y="13255886"/>
                      <a:pt x="9586536" y="13262416"/>
                      <a:pt x="9586536" y="13270471"/>
                    </a:cubicBezTo>
                    <a:lnTo>
                      <a:pt x="9586536" y="13271519"/>
                    </a:lnTo>
                    <a:lnTo>
                      <a:pt x="9586652" y="13271517"/>
                    </a:lnTo>
                    <a:lnTo>
                      <a:pt x="9586957" y="13277568"/>
                    </a:lnTo>
                    <a:cubicBezTo>
                      <a:pt x="9590858" y="13315974"/>
                      <a:pt x="9621391" y="13346508"/>
                      <a:pt x="9659797" y="13350408"/>
                    </a:cubicBezTo>
                    <a:lnTo>
                      <a:pt x="9663481" y="13350594"/>
                    </a:lnTo>
                    <a:lnTo>
                      <a:pt x="9663498" y="13350829"/>
                    </a:lnTo>
                    <a:lnTo>
                      <a:pt x="9666894" y="13350829"/>
                    </a:lnTo>
                    <a:cubicBezTo>
                      <a:pt x="9674949" y="13350829"/>
                      <a:pt x="9681479" y="13357359"/>
                      <a:pt x="9681479" y="13365414"/>
                    </a:cubicBezTo>
                    <a:cubicBezTo>
                      <a:pt x="9681479" y="13373469"/>
                      <a:pt x="9674949" y="13379999"/>
                      <a:pt x="9666894" y="13379999"/>
                    </a:cubicBezTo>
                    <a:lnTo>
                      <a:pt x="9665581" y="13379999"/>
                    </a:lnTo>
                    <a:lnTo>
                      <a:pt x="9665590" y="13380128"/>
                    </a:lnTo>
                    <a:lnTo>
                      <a:pt x="9659797" y="13380420"/>
                    </a:lnTo>
                    <a:cubicBezTo>
                      <a:pt x="9621391" y="13384321"/>
                      <a:pt x="9590858" y="13414854"/>
                      <a:pt x="9586957" y="13453261"/>
                    </a:cubicBezTo>
                    <a:lnTo>
                      <a:pt x="9586763" y="13457110"/>
                    </a:lnTo>
                    <a:lnTo>
                      <a:pt x="9586536" y="13457113"/>
                    </a:lnTo>
                    <a:lnTo>
                      <a:pt x="9586536" y="13460357"/>
                    </a:lnTo>
                    <a:cubicBezTo>
                      <a:pt x="9586536" y="13468412"/>
                      <a:pt x="9580006" y="13474942"/>
                      <a:pt x="9571951" y="13474942"/>
                    </a:cubicBezTo>
                    <a:cubicBezTo>
                      <a:pt x="9563896" y="13474942"/>
                      <a:pt x="9557366" y="13468412"/>
                      <a:pt x="9557366" y="13460357"/>
                    </a:cubicBezTo>
                    <a:lnTo>
                      <a:pt x="9557366" y="13457527"/>
                    </a:lnTo>
                    <a:lnTo>
                      <a:pt x="9557160" y="13457530"/>
                    </a:lnTo>
                    <a:lnTo>
                      <a:pt x="9556945" y="13453261"/>
                    </a:lnTo>
                    <a:cubicBezTo>
                      <a:pt x="9553045" y="13414854"/>
                      <a:pt x="9522511" y="13384321"/>
                      <a:pt x="9484105" y="13380420"/>
                    </a:cubicBezTo>
                    <a:lnTo>
                      <a:pt x="9480115" y="13380219"/>
                    </a:lnTo>
                    <a:lnTo>
                      <a:pt x="9480094" y="13379999"/>
                    </a:lnTo>
                    <a:lnTo>
                      <a:pt x="9477008" y="13379999"/>
                    </a:lnTo>
                    <a:cubicBezTo>
                      <a:pt x="9468953" y="13379999"/>
                      <a:pt x="9462423" y="13373469"/>
                      <a:pt x="9462423" y="13365414"/>
                    </a:cubicBezTo>
                    <a:cubicBezTo>
                      <a:pt x="9462423" y="13357359"/>
                      <a:pt x="9468953" y="13350829"/>
                      <a:pt x="9477008" y="13350829"/>
                    </a:cubicBezTo>
                    <a:lnTo>
                      <a:pt x="9477393" y="13350829"/>
                    </a:lnTo>
                    <a:lnTo>
                      <a:pt x="9477386" y="13350747"/>
                    </a:lnTo>
                    <a:lnTo>
                      <a:pt x="9484105" y="13350408"/>
                    </a:lnTo>
                    <a:cubicBezTo>
                      <a:pt x="9522511" y="13346508"/>
                      <a:pt x="9553045" y="13315974"/>
                      <a:pt x="9556945" y="13277568"/>
                    </a:cubicBezTo>
                    <a:lnTo>
                      <a:pt x="9557236" y="13271803"/>
                    </a:lnTo>
                    <a:lnTo>
                      <a:pt x="9557366" y="13271802"/>
                    </a:lnTo>
                    <a:lnTo>
                      <a:pt x="9557366" y="13270471"/>
                    </a:lnTo>
                    <a:cubicBezTo>
                      <a:pt x="9557366" y="13262416"/>
                      <a:pt x="9563896" y="13255886"/>
                      <a:pt x="9571951" y="13255886"/>
                    </a:cubicBezTo>
                    <a:close/>
                    <a:moveTo>
                      <a:pt x="1323579" y="13027707"/>
                    </a:moveTo>
                    <a:cubicBezTo>
                      <a:pt x="1375308" y="13027707"/>
                      <a:pt x="1417242" y="13069641"/>
                      <a:pt x="1417242" y="13121370"/>
                    </a:cubicBezTo>
                    <a:cubicBezTo>
                      <a:pt x="1417242" y="13173099"/>
                      <a:pt x="1375308" y="13215033"/>
                      <a:pt x="1323579" y="13215033"/>
                    </a:cubicBezTo>
                    <a:cubicBezTo>
                      <a:pt x="1271850" y="13215033"/>
                      <a:pt x="1229916" y="13173099"/>
                      <a:pt x="1229916" y="13121370"/>
                    </a:cubicBezTo>
                    <a:cubicBezTo>
                      <a:pt x="1229916" y="13069641"/>
                      <a:pt x="1271850" y="13027707"/>
                      <a:pt x="1323579" y="13027707"/>
                    </a:cubicBezTo>
                    <a:close/>
                    <a:moveTo>
                      <a:pt x="8202787" y="12025609"/>
                    </a:moveTo>
                    <a:cubicBezTo>
                      <a:pt x="8207550" y="12024233"/>
                      <a:pt x="8212839" y="12024675"/>
                      <a:pt x="8217523" y="12027260"/>
                    </a:cubicBezTo>
                    <a:cubicBezTo>
                      <a:pt x="8226891" y="12032430"/>
                      <a:pt x="8230294" y="12044215"/>
                      <a:pt x="8225124" y="12053584"/>
                    </a:cubicBezTo>
                    <a:lnTo>
                      <a:pt x="8224452" y="12054802"/>
                    </a:lnTo>
                    <a:lnTo>
                      <a:pt x="8224587" y="12054875"/>
                    </a:lnTo>
                    <a:lnTo>
                      <a:pt x="8221059" y="12062108"/>
                    </a:lnTo>
                    <a:cubicBezTo>
                      <a:pt x="8200944" y="12109279"/>
                      <a:pt x="8216857" y="12164387"/>
                      <a:pt x="8259022" y="12193574"/>
                    </a:cubicBezTo>
                    <a:lnTo>
                      <a:pt x="8263186" y="12196154"/>
                    </a:lnTo>
                    <a:lnTo>
                      <a:pt x="8263055" y="12196439"/>
                    </a:lnTo>
                    <a:lnTo>
                      <a:pt x="8267005" y="12198619"/>
                    </a:lnTo>
                    <a:cubicBezTo>
                      <a:pt x="8276373" y="12203789"/>
                      <a:pt x="8279776" y="12215574"/>
                      <a:pt x="8274606" y="12224943"/>
                    </a:cubicBezTo>
                    <a:cubicBezTo>
                      <a:pt x="8269436" y="12234311"/>
                      <a:pt x="8257651" y="12237714"/>
                      <a:pt x="8248283" y="12232544"/>
                    </a:cubicBezTo>
                    <a:lnTo>
                      <a:pt x="8246756" y="12231701"/>
                    </a:lnTo>
                    <a:lnTo>
                      <a:pt x="8246684" y="12231857"/>
                    </a:lnTo>
                    <a:lnTo>
                      <a:pt x="8239758" y="12228479"/>
                    </a:lnTo>
                    <a:cubicBezTo>
                      <a:pt x="8192587" y="12208364"/>
                      <a:pt x="8137479" y="12224277"/>
                      <a:pt x="8108292" y="12266442"/>
                    </a:cubicBezTo>
                    <a:lnTo>
                      <a:pt x="8105595" y="12270794"/>
                    </a:lnTo>
                    <a:lnTo>
                      <a:pt x="8105329" y="12270652"/>
                    </a:lnTo>
                    <a:lnTo>
                      <a:pt x="8103247" y="12274425"/>
                    </a:lnTo>
                    <a:cubicBezTo>
                      <a:pt x="8098077" y="12283793"/>
                      <a:pt x="8086292" y="12287196"/>
                      <a:pt x="8076924" y="12282026"/>
                    </a:cubicBezTo>
                    <a:cubicBezTo>
                      <a:pt x="8067556" y="12276856"/>
                      <a:pt x="8064152" y="12265071"/>
                      <a:pt x="8069322" y="12255703"/>
                    </a:cubicBezTo>
                    <a:lnTo>
                      <a:pt x="8071139" y="12252411"/>
                    </a:lnTo>
                    <a:lnTo>
                      <a:pt x="8070898" y="12252282"/>
                    </a:lnTo>
                    <a:lnTo>
                      <a:pt x="8073387" y="12247178"/>
                    </a:lnTo>
                    <a:cubicBezTo>
                      <a:pt x="8093502" y="12200007"/>
                      <a:pt x="8077589" y="12144899"/>
                      <a:pt x="8035425" y="12115712"/>
                    </a:cubicBezTo>
                    <a:lnTo>
                      <a:pt x="8030913" y="12112917"/>
                    </a:lnTo>
                    <a:lnTo>
                      <a:pt x="8031031" y="12112648"/>
                    </a:lnTo>
                    <a:lnTo>
                      <a:pt x="8027441" y="12110667"/>
                    </a:lnTo>
                    <a:cubicBezTo>
                      <a:pt x="8018073" y="12105497"/>
                      <a:pt x="8014670" y="12093712"/>
                      <a:pt x="8019840" y="12084343"/>
                    </a:cubicBezTo>
                    <a:lnTo>
                      <a:pt x="8019840" y="12084344"/>
                    </a:lnTo>
                    <a:cubicBezTo>
                      <a:pt x="8025010" y="12074975"/>
                      <a:pt x="8036795" y="12071572"/>
                      <a:pt x="8046163" y="12076742"/>
                    </a:cubicBezTo>
                    <a:lnTo>
                      <a:pt x="8046612" y="12076990"/>
                    </a:lnTo>
                    <a:lnTo>
                      <a:pt x="8046656" y="12076889"/>
                    </a:lnTo>
                    <a:lnTo>
                      <a:pt x="8054688" y="12080807"/>
                    </a:lnTo>
                    <a:cubicBezTo>
                      <a:pt x="8101859" y="12100922"/>
                      <a:pt x="8156967" y="12085009"/>
                      <a:pt x="8186154" y="12042845"/>
                    </a:cubicBezTo>
                    <a:lnTo>
                      <a:pt x="8190193" y="12036327"/>
                    </a:lnTo>
                    <a:lnTo>
                      <a:pt x="8190345" y="12036409"/>
                    </a:lnTo>
                    <a:lnTo>
                      <a:pt x="8191199" y="12034861"/>
                    </a:lnTo>
                    <a:cubicBezTo>
                      <a:pt x="8193784" y="12030177"/>
                      <a:pt x="8198023" y="12026984"/>
                      <a:pt x="8202787" y="12025609"/>
                    </a:cubicBezTo>
                    <a:close/>
                    <a:moveTo>
                      <a:pt x="5374707" y="10225099"/>
                    </a:moveTo>
                    <a:cubicBezTo>
                      <a:pt x="5408901" y="10225099"/>
                      <a:pt x="5436620" y="10252818"/>
                      <a:pt x="5436620" y="10287012"/>
                    </a:cubicBezTo>
                    <a:cubicBezTo>
                      <a:pt x="5436620" y="10321206"/>
                      <a:pt x="5408901" y="10348925"/>
                      <a:pt x="5374707" y="10348925"/>
                    </a:cubicBezTo>
                    <a:cubicBezTo>
                      <a:pt x="5340513" y="10348925"/>
                      <a:pt x="5312794" y="10321206"/>
                      <a:pt x="5312794" y="10287012"/>
                    </a:cubicBezTo>
                    <a:cubicBezTo>
                      <a:pt x="5312794" y="10252818"/>
                      <a:pt x="5340513" y="10225099"/>
                      <a:pt x="5374707" y="10225099"/>
                    </a:cubicBezTo>
                    <a:close/>
                    <a:moveTo>
                      <a:pt x="3309556" y="8616947"/>
                    </a:moveTo>
                    <a:cubicBezTo>
                      <a:pt x="3319959" y="8614442"/>
                      <a:pt x="3330423" y="8620844"/>
                      <a:pt x="3332928" y="8631246"/>
                    </a:cubicBezTo>
                    <a:lnTo>
                      <a:pt x="3333253" y="8632599"/>
                    </a:lnTo>
                    <a:lnTo>
                      <a:pt x="3333403" y="8632562"/>
                    </a:lnTo>
                    <a:lnTo>
                      <a:pt x="3335679" y="8640281"/>
                    </a:lnTo>
                    <a:cubicBezTo>
                      <a:pt x="3352661" y="8688668"/>
                      <a:pt x="3401589" y="8718604"/>
                      <a:pt x="3452402" y="8711697"/>
                    </a:cubicBezTo>
                    <a:lnTo>
                      <a:pt x="3457217" y="8710792"/>
                    </a:lnTo>
                    <a:lnTo>
                      <a:pt x="3457312" y="8711090"/>
                    </a:lnTo>
                    <a:lnTo>
                      <a:pt x="3461698" y="8710034"/>
                    </a:lnTo>
                    <a:cubicBezTo>
                      <a:pt x="3472101" y="8707529"/>
                      <a:pt x="3482565" y="8713931"/>
                      <a:pt x="3485070" y="8724334"/>
                    </a:cubicBezTo>
                    <a:cubicBezTo>
                      <a:pt x="3487575" y="8734737"/>
                      <a:pt x="3481172" y="8745200"/>
                      <a:pt x="3470770" y="8747705"/>
                    </a:cubicBezTo>
                    <a:lnTo>
                      <a:pt x="3469075" y="8748114"/>
                    </a:lnTo>
                    <a:lnTo>
                      <a:pt x="3469127" y="8748277"/>
                    </a:lnTo>
                    <a:lnTo>
                      <a:pt x="3461736" y="8750457"/>
                    </a:lnTo>
                    <a:cubicBezTo>
                      <a:pt x="3413349" y="8767438"/>
                      <a:pt x="3383413" y="8816366"/>
                      <a:pt x="3390319" y="8867180"/>
                    </a:cubicBezTo>
                    <a:lnTo>
                      <a:pt x="3391266" y="8872211"/>
                    </a:lnTo>
                    <a:lnTo>
                      <a:pt x="3390973" y="8872286"/>
                    </a:lnTo>
                    <a:lnTo>
                      <a:pt x="3391982" y="8876476"/>
                    </a:lnTo>
                    <a:cubicBezTo>
                      <a:pt x="3394488" y="8886878"/>
                      <a:pt x="3388085" y="8897342"/>
                      <a:pt x="3377683" y="8899847"/>
                    </a:cubicBezTo>
                    <a:cubicBezTo>
                      <a:pt x="3367280" y="8902352"/>
                      <a:pt x="3356816" y="8895950"/>
                      <a:pt x="3354311" y="8885548"/>
                    </a:cubicBezTo>
                    <a:lnTo>
                      <a:pt x="3353431" y="8881892"/>
                    </a:lnTo>
                    <a:lnTo>
                      <a:pt x="3353166" y="8881960"/>
                    </a:lnTo>
                    <a:lnTo>
                      <a:pt x="3351560" y="8876513"/>
                    </a:lnTo>
                    <a:cubicBezTo>
                      <a:pt x="3334580" y="8828126"/>
                      <a:pt x="3285650" y="8798190"/>
                      <a:pt x="3234837" y="8805097"/>
                    </a:cubicBezTo>
                    <a:lnTo>
                      <a:pt x="3229622" y="8806078"/>
                    </a:lnTo>
                    <a:lnTo>
                      <a:pt x="3229527" y="8805800"/>
                    </a:lnTo>
                    <a:lnTo>
                      <a:pt x="3225541" y="8806760"/>
                    </a:lnTo>
                    <a:cubicBezTo>
                      <a:pt x="3215138" y="8809265"/>
                      <a:pt x="3204674" y="8802863"/>
                      <a:pt x="3202169" y="8792460"/>
                    </a:cubicBezTo>
                    <a:cubicBezTo>
                      <a:pt x="3199664" y="8782058"/>
                      <a:pt x="3206066" y="8771594"/>
                      <a:pt x="3216469" y="8769089"/>
                    </a:cubicBezTo>
                    <a:lnTo>
                      <a:pt x="3216967" y="8768969"/>
                    </a:lnTo>
                    <a:lnTo>
                      <a:pt x="3216932" y="8768865"/>
                    </a:lnTo>
                    <a:lnTo>
                      <a:pt x="3225504" y="8766337"/>
                    </a:lnTo>
                    <a:cubicBezTo>
                      <a:pt x="3273890" y="8749356"/>
                      <a:pt x="3303827" y="8700428"/>
                      <a:pt x="3296920" y="8649614"/>
                    </a:cubicBezTo>
                    <a:lnTo>
                      <a:pt x="3295503" y="8642079"/>
                    </a:lnTo>
                    <a:lnTo>
                      <a:pt x="3295670" y="8642037"/>
                    </a:lnTo>
                    <a:lnTo>
                      <a:pt x="3295257" y="8640318"/>
                    </a:lnTo>
                    <a:cubicBezTo>
                      <a:pt x="3292752" y="8629915"/>
                      <a:pt x="3299154" y="8619452"/>
                      <a:pt x="3309556" y="8616947"/>
                    </a:cubicBezTo>
                    <a:close/>
                    <a:moveTo>
                      <a:pt x="9035377" y="8477579"/>
                    </a:moveTo>
                    <a:cubicBezTo>
                      <a:pt x="9087106" y="8477579"/>
                      <a:pt x="9129040" y="8519513"/>
                      <a:pt x="9129040" y="8571242"/>
                    </a:cubicBezTo>
                    <a:cubicBezTo>
                      <a:pt x="9129040" y="8622971"/>
                      <a:pt x="9087106" y="8664905"/>
                      <a:pt x="9035377" y="8664905"/>
                    </a:cubicBezTo>
                    <a:cubicBezTo>
                      <a:pt x="8983648" y="8664905"/>
                      <a:pt x="8941714" y="8622971"/>
                      <a:pt x="8941714" y="8571242"/>
                    </a:cubicBezTo>
                    <a:cubicBezTo>
                      <a:pt x="8941714" y="8519513"/>
                      <a:pt x="8983648" y="8477579"/>
                      <a:pt x="9035377" y="8477579"/>
                    </a:cubicBezTo>
                    <a:close/>
                    <a:moveTo>
                      <a:pt x="1412501" y="7966166"/>
                    </a:moveTo>
                    <a:cubicBezTo>
                      <a:pt x="1420555" y="7966166"/>
                      <a:pt x="1427087" y="7972696"/>
                      <a:pt x="1427087" y="7980751"/>
                    </a:cubicBezTo>
                    <a:lnTo>
                      <a:pt x="1427087" y="7981798"/>
                    </a:lnTo>
                    <a:lnTo>
                      <a:pt x="1427202" y="7981797"/>
                    </a:lnTo>
                    <a:lnTo>
                      <a:pt x="1427508" y="7987848"/>
                    </a:lnTo>
                    <a:cubicBezTo>
                      <a:pt x="1431408" y="8026254"/>
                      <a:pt x="1461940" y="8056787"/>
                      <a:pt x="1500348" y="8060688"/>
                    </a:cubicBezTo>
                    <a:lnTo>
                      <a:pt x="1504030" y="8060874"/>
                    </a:lnTo>
                    <a:lnTo>
                      <a:pt x="1504047" y="8061109"/>
                    </a:lnTo>
                    <a:lnTo>
                      <a:pt x="1507444" y="8061109"/>
                    </a:lnTo>
                    <a:cubicBezTo>
                      <a:pt x="1515499" y="8061109"/>
                      <a:pt x="1522030" y="8067639"/>
                      <a:pt x="1522030" y="8075694"/>
                    </a:cubicBezTo>
                    <a:cubicBezTo>
                      <a:pt x="1522030" y="8083749"/>
                      <a:pt x="1515499" y="8090279"/>
                      <a:pt x="1507444" y="8090279"/>
                    </a:cubicBezTo>
                    <a:lnTo>
                      <a:pt x="1506132" y="8090279"/>
                    </a:lnTo>
                    <a:lnTo>
                      <a:pt x="1506140" y="8090408"/>
                    </a:lnTo>
                    <a:lnTo>
                      <a:pt x="1500348" y="8090700"/>
                    </a:lnTo>
                    <a:cubicBezTo>
                      <a:pt x="1461940" y="8094601"/>
                      <a:pt x="1431408" y="8125134"/>
                      <a:pt x="1427508" y="8163540"/>
                    </a:cubicBezTo>
                    <a:lnTo>
                      <a:pt x="1427313" y="8167390"/>
                    </a:lnTo>
                    <a:lnTo>
                      <a:pt x="1427087" y="8167393"/>
                    </a:lnTo>
                    <a:lnTo>
                      <a:pt x="1427087" y="8170637"/>
                    </a:lnTo>
                    <a:cubicBezTo>
                      <a:pt x="1427087" y="8174664"/>
                      <a:pt x="1425454" y="8178311"/>
                      <a:pt x="1422815" y="8180950"/>
                    </a:cubicBezTo>
                    <a:lnTo>
                      <a:pt x="1412501" y="8185222"/>
                    </a:lnTo>
                    <a:lnTo>
                      <a:pt x="1402188" y="8180950"/>
                    </a:lnTo>
                    <a:cubicBezTo>
                      <a:pt x="1399549" y="8178311"/>
                      <a:pt x="1397917" y="8174664"/>
                      <a:pt x="1397917" y="8170637"/>
                    </a:cubicBezTo>
                    <a:lnTo>
                      <a:pt x="1397917" y="8167807"/>
                    </a:lnTo>
                    <a:lnTo>
                      <a:pt x="1397710" y="8167809"/>
                    </a:lnTo>
                    <a:lnTo>
                      <a:pt x="1397495" y="8163540"/>
                    </a:lnTo>
                    <a:cubicBezTo>
                      <a:pt x="1393594" y="8125134"/>
                      <a:pt x="1363061" y="8094601"/>
                      <a:pt x="1324656" y="8090700"/>
                    </a:cubicBezTo>
                    <a:lnTo>
                      <a:pt x="1320664" y="8090499"/>
                    </a:lnTo>
                    <a:lnTo>
                      <a:pt x="1320644" y="8090279"/>
                    </a:lnTo>
                    <a:lnTo>
                      <a:pt x="1317558" y="8090279"/>
                    </a:lnTo>
                    <a:cubicBezTo>
                      <a:pt x="1309502" y="8090279"/>
                      <a:pt x="1302974" y="8083749"/>
                      <a:pt x="1302974" y="8075694"/>
                    </a:cubicBezTo>
                    <a:cubicBezTo>
                      <a:pt x="1302974" y="8067639"/>
                      <a:pt x="1309502" y="8061109"/>
                      <a:pt x="1317558" y="8061109"/>
                    </a:cubicBezTo>
                    <a:lnTo>
                      <a:pt x="1317943" y="8061109"/>
                    </a:lnTo>
                    <a:lnTo>
                      <a:pt x="1317936" y="8061027"/>
                    </a:lnTo>
                    <a:lnTo>
                      <a:pt x="1324656" y="8060688"/>
                    </a:lnTo>
                    <a:cubicBezTo>
                      <a:pt x="1363061" y="8056787"/>
                      <a:pt x="1393594" y="8026254"/>
                      <a:pt x="1397495" y="7987848"/>
                    </a:cubicBezTo>
                    <a:lnTo>
                      <a:pt x="1397787" y="7982083"/>
                    </a:lnTo>
                    <a:lnTo>
                      <a:pt x="1397917" y="7982082"/>
                    </a:lnTo>
                    <a:lnTo>
                      <a:pt x="1397917" y="7980751"/>
                    </a:lnTo>
                    <a:cubicBezTo>
                      <a:pt x="1397917" y="7972696"/>
                      <a:pt x="1404447" y="7966166"/>
                      <a:pt x="1412501" y="7966166"/>
                    </a:cubicBezTo>
                    <a:close/>
                    <a:moveTo>
                      <a:pt x="8749313" y="7648648"/>
                    </a:moveTo>
                    <a:cubicBezTo>
                      <a:pt x="8783507" y="7648648"/>
                      <a:pt x="8811226" y="7676367"/>
                      <a:pt x="8811226" y="7710561"/>
                    </a:cubicBezTo>
                    <a:cubicBezTo>
                      <a:pt x="8811226" y="7744755"/>
                      <a:pt x="8783507" y="7772474"/>
                      <a:pt x="8749313" y="7772474"/>
                    </a:cubicBezTo>
                    <a:cubicBezTo>
                      <a:pt x="8715119" y="7772474"/>
                      <a:pt x="8687400" y="7744755"/>
                      <a:pt x="8687400" y="7710561"/>
                    </a:cubicBezTo>
                    <a:cubicBezTo>
                      <a:pt x="8687400" y="7676367"/>
                      <a:pt x="8715119" y="7648648"/>
                      <a:pt x="8749313" y="7648648"/>
                    </a:cubicBezTo>
                    <a:close/>
                    <a:moveTo>
                      <a:pt x="394338" y="5659021"/>
                    </a:moveTo>
                    <a:cubicBezTo>
                      <a:pt x="428532" y="5659021"/>
                      <a:pt x="456251" y="5686740"/>
                      <a:pt x="456251" y="5720934"/>
                    </a:cubicBezTo>
                    <a:cubicBezTo>
                      <a:pt x="456251" y="5755128"/>
                      <a:pt x="428532" y="5782847"/>
                      <a:pt x="394338" y="5782847"/>
                    </a:cubicBezTo>
                    <a:cubicBezTo>
                      <a:pt x="360144" y="5782847"/>
                      <a:pt x="332425" y="5755128"/>
                      <a:pt x="332425" y="5720934"/>
                    </a:cubicBezTo>
                    <a:cubicBezTo>
                      <a:pt x="332425" y="5686740"/>
                      <a:pt x="360144" y="5659021"/>
                      <a:pt x="394338" y="5659021"/>
                    </a:cubicBezTo>
                    <a:close/>
                    <a:moveTo>
                      <a:pt x="7149749" y="5634607"/>
                    </a:moveTo>
                    <a:cubicBezTo>
                      <a:pt x="7163402" y="5631319"/>
                      <a:pt x="7177135" y="5639722"/>
                      <a:pt x="7180422" y="5653374"/>
                    </a:cubicBezTo>
                    <a:lnTo>
                      <a:pt x="7180850" y="5655150"/>
                    </a:lnTo>
                    <a:lnTo>
                      <a:pt x="7181046" y="5655101"/>
                    </a:lnTo>
                    <a:lnTo>
                      <a:pt x="7184033" y="5665231"/>
                    </a:lnTo>
                    <a:cubicBezTo>
                      <a:pt x="7206320" y="5728736"/>
                      <a:pt x="7270535" y="5768025"/>
                      <a:pt x="7337223" y="5758960"/>
                    </a:cubicBezTo>
                    <a:lnTo>
                      <a:pt x="7343542" y="5757772"/>
                    </a:lnTo>
                    <a:lnTo>
                      <a:pt x="7343667" y="5758164"/>
                    </a:lnTo>
                    <a:lnTo>
                      <a:pt x="7349424" y="5756777"/>
                    </a:lnTo>
                    <a:cubicBezTo>
                      <a:pt x="7363077" y="5753490"/>
                      <a:pt x="7376810" y="5761892"/>
                      <a:pt x="7380097" y="5775545"/>
                    </a:cubicBezTo>
                    <a:cubicBezTo>
                      <a:pt x="7383385" y="5789197"/>
                      <a:pt x="7374983" y="5802930"/>
                      <a:pt x="7361330" y="5806218"/>
                    </a:cubicBezTo>
                    <a:lnTo>
                      <a:pt x="7359104" y="5806754"/>
                    </a:lnTo>
                    <a:lnTo>
                      <a:pt x="7359173" y="5806969"/>
                    </a:lnTo>
                    <a:lnTo>
                      <a:pt x="7349473" y="5809829"/>
                    </a:lnTo>
                    <a:cubicBezTo>
                      <a:pt x="7285969" y="5832116"/>
                      <a:pt x="7246679" y="5896330"/>
                      <a:pt x="7255744" y="5963019"/>
                    </a:cubicBezTo>
                    <a:lnTo>
                      <a:pt x="7256986" y="5969623"/>
                    </a:lnTo>
                    <a:lnTo>
                      <a:pt x="7256603" y="5969721"/>
                    </a:lnTo>
                    <a:lnTo>
                      <a:pt x="7257927" y="5975220"/>
                    </a:lnTo>
                    <a:cubicBezTo>
                      <a:pt x="7261215" y="5988872"/>
                      <a:pt x="7252812" y="6002605"/>
                      <a:pt x="7239160" y="6005893"/>
                    </a:cubicBezTo>
                    <a:cubicBezTo>
                      <a:pt x="7225507" y="6009181"/>
                      <a:pt x="7211774" y="6000778"/>
                      <a:pt x="7208486" y="5987126"/>
                    </a:cubicBezTo>
                    <a:lnTo>
                      <a:pt x="7207331" y="5982328"/>
                    </a:lnTo>
                    <a:lnTo>
                      <a:pt x="7206983" y="5982417"/>
                    </a:lnTo>
                    <a:lnTo>
                      <a:pt x="7204876" y="5975269"/>
                    </a:lnTo>
                    <a:cubicBezTo>
                      <a:pt x="7182588" y="5911764"/>
                      <a:pt x="7118374" y="5872475"/>
                      <a:pt x="7051685" y="5881540"/>
                    </a:cubicBezTo>
                    <a:lnTo>
                      <a:pt x="7044840" y="5882827"/>
                    </a:lnTo>
                    <a:lnTo>
                      <a:pt x="7044716" y="5882463"/>
                    </a:lnTo>
                    <a:lnTo>
                      <a:pt x="7039485" y="5883723"/>
                    </a:lnTo>
                    <a:cubicBezTo>
                      <a:pt x="7025832" y="5887010"/>
                      <a:pt x="7012099" y="5878608"/>
                      <a:pt x="7008811" y="5864955"/>
                    </a:cubicBezTo>
                    <a:cubicBezTo>
                      <a:pt x="7005524" y="5851303"/>
                      <a:pt x="7013926" y="5837570"/>
                      <a:pt x="7027579" y="5834282"/>
                    </a:cubicBezTo>
                    <a:lnTo>
                      <a:pt x="7028232" y="5834125"/>
                    </a:lnTo>
                    <a:lnTo>
                      <a:pt x="7028186" y="5833988"/>
                    </a:lnTo>
                    <a:lnTo>
                      <a:pt x="7039435" y="5830671"/>
                    </a:lnTo>
                    <a:cubicBezTo>
                      <a:pt x="7102940" y="5808384"/>
                      <a:pt x="7142229" y="5744170"/>
                      <a:pt x="7133164" y="5677481"/>
                    </a:cubicBezTo>
                    <a:lnTo>
                      <a:pt x="7131305" y="5667591"/>
                    </a:lnTo>
                    <a:lnTo>
                      <a:pt x="7131525" y="5667536"/>
                    </a:lnTo>
                    <a:lnTo>
                      <a:pt x="7130982" y="5665280"/>
                    </a:lnTo>
                    <a:cubicBezTo>
                      <a:pt x="7127694" y="5651628"/>
                      <a:pt x="7136096" y="5637895"/>
                      <a:pt x="7149749" y="5634607"/>
                    </a:cubicBezTo>
                    <a:close/>
                    <a:moveTo>
                      <a:pt x="10129802" y="4568248"/>
                    </a:moveTo>
                    <a:cubicBezTo>
                      <a:pt x="10140502" y="4568248"/>
                      <a:pt x="10149176" y="4576922"/>
                      <a:pt x="10149176" y="4587622"/>
                    </a:cubicBezTo>
                    <a:lnTo>
                      <a:pt x="10149176" y="4589014"/>
                    </a:lnTo>
                    <a:lnTo>
                      <a:pt x="10149330" y="4589012"/>
                    </a:lnTo>
                    <a:lnTo>
                      <a:pt x="10149736" y="4597049"/>
                    </a:lnTo>
                    <a:cubicBezTo>
                      <a:pt x="10154917" y="4648068"/>
                      <a:pt x="10195476" y="4688627"/>
                      <a:pt x="10246495" y="4693808"/>
                    </a:cubicBezTo>
                    <a:lnTo>
                      <a:pt x="10251388" y="4694055"/>
                    </a:lnTo>
                    <a:lnTo>
                      <a:pt x="10251410" y="4694368"/>
                    </a:lnTo>
                    <a:lnTo>
                      <a:pt x="10255922" y="4694368"/>
                    </a:lnTo>
                    <a:cubicBezTo>
                      <a:pt x="10266622" y="4694368"/>
                      <a:pt x="10275296" y="4703042"/>
                      <a:pt x="10275296" y="4713742"/>
                    </a:cubicBezTo>
                    <a:cubicBezTo>
                      <a:pt x="10275296" y="4724442"/>
                      <a:pt x="10266622" y="4733116"/>
                      <a:pt x="10255922" y="4733116"/>
                    </a:cubicBezTo>
                    <a:lnTo>
                      <a:pt x="10254178" y="4733116"/>
                    </a:lnTo>
                    <a:lnTo>
                      <a:pt x="10254190" y="4733287"/>
                    </a:lnTo>
                    <a:lnTo>
                      <a:pt x="10246495" y="4733676"/>
                    </a:lnTo>
                    <a:cubicBezTo>
                      <a:pt x="10195476" y="4738857"/>
                      <a:pt x="10154917" y="4779416"/>
                      <a:pt x="10149736" y="4830435"/>
                    </a:cubicBezTo>
                    <a:lnTo>
                      <a:pt x="10149478" y="4835548"/>
                    </a:lnTo>
                    <a:lnTo>
                      <a:pt x="10149176" y="4835552"/>
                    </a:lnTo>
                    <a:lnTo>
                      <a:pt x="10149176" y="4839862"/>
                    </a:lnTo>
                    <a:cubicBezTo>
                      <a:pt x="10149176" y="4850562"/>
                      <a:pt x="10140502" y="4859236"/>
                      <a:pt x="10129802" y="4859236"/>
                    </a:cubicBezTo>
                    <a:cubicBezTo>
                      <a:pt x="10119102" y="4859236"/>
                      <a:pt x="10110428" y="4850562"/>
                      <a:pt x="10110428" y="4839862"/>
                    </a:cubicBezTo>
                    <a:lnTo>
                      <a:pt x="10110428" y="4836102"/>
                    </a:lnTo>
                    <a:lnTo>
                      <a:pt x="10110155" y="4836106"/>
                    </a:lnTo>
                    <a:lnTo>
                      <a:pt x="10109868" y="4830435"/>
                    </a:lnTo>
                    <a:cubicBezTo>
                      <a:pt x="10104687" y="4779416"/>
                      <a:pt x="10064128" y="4738857"/>
                      <a:pt x="10013109" y="4733676"/>
                    </a:cubicBezTo>
                    <a:lnTo>
                      <a:pt x="10007809" y="4733408"/>
                    </a:lnTo>
                    <a:lnTo>
                      <a:pt x="10007782" y="4733116"/>
                    </a:lnTo>
                    <a:lnTo>
                      <a:pt x="10003682" y="4733116"/>
                    </a:lnTo>
                    <a:cubicBezTo>
                      <a:pt x="9992982" y="4733116"/>
                      <a:pt x="9984308" y="4724442"/>
                      <a:pt x="9984308" y="4713742"/>
                    </a:cubicBezTo>
                    <a:cubicBezTo>
                      <a:pt x="9984308" y="4703042"/>
                      <a:pt x="9992982" y="4694368"/>
                      <a:pt x="10003682" y="4694368"/>
                    </a:cubicBezTo>
                    <a:lnTo>
                      <a:pt x="10004194" y="4694368"/>
                    </a:lnTo>
                    <a:lnTo>
                      <a:pt x="10004184" y="4694259"/>
                    </a:lnTo>
                    <a:lnTo>
                      <a:pt x="10013109" y="4693808"/>
                    </a:lnTo>
                    <a:cubicBezTo>
                      <a:pt x="10064128" y="4688627"/>
                      <a:pt x="10104687" y="4648068"/>
                      <a:pt x="10109868" y="4597049"/>
                    </a:cubicBezTo>
                    <a:lnTo>
                      <a:pt x="10110255" y="4589391"/>
                    </a:lnTo>
                    <a:lnTo>
                      <a:pt x="10110428" y="4589390"/>
                    </a:lnTo>
                    <a:lnTo>
                      <a:pt x="10110428" y="4587622"/>
                    </a:lnTo>
                    <a:cubicBezTo>
                      <a:pt x="10110428" y="4576922"/>
                      <a:pt x="10119102" y="4568248"/>
                      <a:pt x="10129802" y="4568248"/>
                    </a:cubicBezTo>
                    <a:close/>
                    <a:moveTo>
                      <a:pt x="1396519" y="4443455"/>
                    </a:moveTo>
                    <a:cubicBezTo>
                      <a:pt x="1404346" y="4441194"/>
                      <a:pt x="1413037" y="4441920"/>
                      <a:pt x="1420734" y="4446168"/>
                    </a:cubicBezTo>
                    <a:cubicBezTo>
                      <a:pt x="1436129" y="4454665"/>
                      <a:pt x="1441722" y="4474032"/>
                      <a:pt x="1433226" y="4489427"/>
                    </a:cubicBezTo>
                    <a:lnTo>
                      <a:pt x="1432121" y="4491429"/>
                    </a:lnTo>
                    <a:lnTo>
                      <a:pt x="1432343" y="4491549"/>
                    </a:lnTo>
                    <a:lnTo>
                      <a:pt x="1426547" y="4503435"/>
                    </a:lnTo>
                    <a:cubicBezTo>
                      <a:pt x="1393490" y="4580954"/>
                      <a:pt x="1419641" y="4671515"/>
                      <a:pt x="1488931" y="4719480"/>
                    </a:cubicBezTo>
                    <a:lnTo>
                      <a:pt x="1495775" y="4723721"/>
                    </a:lnTo>
                    <a:lnTo>
                      <a:pt x="1495559" y="4724188"/>
                    </a:lnTo>
                    <a:lnTo>
                      <a:pt x="1502051" y="4727771"/>
                    </a:lnTo>
                    <a:cubicBezTo>
                      <a:pt x="1517447" y="4736267"/>
                      <a:pt x="1523038" y="4755634"/>
                      <a:pt x="1514542" y="4771030"/>
                    </a:cubicBezTo>
                    <a:cubicBezTo>
                      <a:pt x="1506046" y="4786425"/>
                      <a:pt x="1486679" y="4792017"/>
                      <a:pt x="1471284" y="4783521"/>
                    </a:cubicBezTo>
                    <a:lnTo>
                      <a:pt x="1468774" y="4782136"/>
                    </a:lnTo>
                    <a:lnTo>
                      <a:pt x="1468656" y="4782392"/>
                    </a:lnTo>
                    <a:lnTo>
                      <a:pt x="1457276" y="4776841"/>
                    </a:lnTo>
                    <a:cubicBezTo>
                      <a:pt x="1379758" y="4743785"/>
                      <a:pt x="1289195" y="4769936"/>
                      <a:pt x="1241231" y="4839227"/>
                    </a:cubicBezTo>
                    <a:lnTo>
                      <a:pt x="1236799" y="4846379"/>
                    </a:lnTo>
                    <a:lnTo>
                      <a:pt x="1236362" y="4846145"/>
                    </a:lnTo>
                    <a:lnTo>
                      <a:pt x="1232940" y="4852346"/>
                    </a:lnTo>
                    <a:cubicBezTo>
                      <a:pt x="1224444" y="4867741"/>
                      <a:pt x="1205077" y="4873334"/>
                      <a:pt x="1189682" y="4864838"/>
                    </a:cubicBezTo>
                    <a:cubicBezTo>
                      <a:pt x="1174287" y="4856342"/>
                      <a:pt x="1168695" y="4836974"/>
                      <a:pt x="1177189" y="4821579"/>
                    </a:cubicBezTo>
                    <a:lnTo>
                      <a:pt x="1180175" y="4816169"/>
                    </a:lnTo>
                    <a:lnTo>
                      <a:pt x="1179779" y="4815958"/>
                    </a:lnTo>
                    <a:lnTo>
                      <a:pt x="1183870" y="4807571"/>
                    </a:lnTo>
                    <a:cubicBezTo>
                      <a:pt x="1216926" y="4730052"/>
                      <a:pt x="1190775" y="4639491"/>
                      <a:pt x="1121485" y="4591526"/>
                    </a:cubicBezTo>
                    <a:lnTo>
                      <a:pt x="1114071" y="4586933"/>
                    </a:lnTo>
                    <a:lnTo>
                      <a:pt x="1114263" y="4586491"/>
                    </a:lnTo>
                    <a:lnTo>
                      <a:pt x="1108364" y="4583235"/>
                    </a:lnTo>
                    <a:cubicBezTo>
                      <a:pt x="1092969" y="4574739"/>
                      <a:pt x="1087378" y="4555372"/>
                      <a:pt x="1095874" y="4539976"/>
                    </a:cubicBezTo>
                    <a:lnTo>
                      <a:pt x="1095874" y="4539977"/>
                    </a:lnTo>
                    <a:cubicBezTo>
                      <a:pt x="1104369" y="4524582"/>
                      <a:pt x="1123738" y="4518989"/>
                      <a:pt x="1139133" y="4527485"/>
                    </a:cubicBezTo>
                    <a:lnTo>
                      <a:pt x="1139869" y="4527892"/>
                    </a:lnTo>
                    <a:lnTo>
                      <a:pt x="1139942" y="4527727"/>
                    </a:lnTo>
                    <a:lnTo>
                      <a:pt x="1153140" y="4534165"/>
                    </a:lnTo>
                    <a:cubicBezTo>
                      <a:pt x="1230658" y="4567221"/>
                      <a:pt x="1321220" y="4541070"/>
                      <a:pt x="1369185" y="4471779"/>
                    </a:cubicBezTo>
                    <a:lnTo>
                      <a:pt x="1375823" y="4461068"/>
                    </a:lnTo>
                    <a:lnTo>
                      <a:pt x="1376072" y="4461203"/>
                    </a:lnTo>
                    <a:lnTo>
                      <a:pt x="1377476" y="4458660"/>
                    </a:lnTo>
                    <a:cubicBezTo>
                      <a:pt x="1381724" y="4450963"/>
                      <a:pt x="1388690" y="4445716"/>
                      <a:pt x="1396519" y="4443455"/>
                    </a:cubicBezTo>
                    <a:close/>
                    <a:moveTo>
                      <a:pt x="3244718" y="4287421"/>
                    </a:moveTo>
                    <a:cubicBezTo>
                      <a:pt x="3278912" y="4287421"/>
                      <a:pt x="3306631" y="4315140"/>
                      <a:pt x="3306631" y="4349334"/>
                    </a:cubicBezTo>
                    <a:cubicBezTo>
                      <a:pt x="3306631" y="4383528"/>
                      <a:pt x="3278912" y="4411247"/>
                      <a:pt x="3244718" y="4411247"/>
                    </a:cubicBezTo>
                    <a:cubicBezTo>
                      <a:pt x="3210524" y="4411247"/>
                      <a:pt x="3182805" y="4383528"/>
                      <a:pt x="3182805" y="4349334"/>
                    </a:cubicBezTo>
                    <a:cubicBezTo>
                      <a:pt x="3182805" y="4315140"/>
                      <a:pt x="3210524" y="4287421"/>
                      <a:pt x="3244718" y="4287421"/>
                    </a:cubicBezTo>
                    <a:close/>
                    <a:moveTo>
                      <a:pt x="8087428" y="4230458"/>
                    </a:moveTo>
                    <a:cubicBezTo>
                      <a:pt x="8094480" y="4234350"/>
                      <a:pt x="8097042" y="4243222"/>
                      <a:pt x="8093150" y="4250274"/>
                    </a:cubicBezTo>
                    <a:lnTo>
                      <a:pt x="8092644" y="4251191"/>
                    </a:lnTo>
                    <a:lnTo>
                      <a:pt x="8092746" y="4251246"/>
                    </a:lnTo>
                    <a:lnTo>
                      <a:pt x="8090090" y="4256691"/>
                    </a:lnTo>
                    <a:cubicBezTo>
                      <a:pt x="8074947" y="4292202"/>
                      <a:pt x="8086927" y="4333687"/>
                      <a:pt x="8118668" y="4355659"/>
                    </a:cubicBezTo>
                    <a:lnTo>
                      <a:pt x="8121803" y="4357602"/>
                    </a:lnTo>
                    <a:lnTo>
                      <a:pt x="8121704" y="4357816"/>
                    </a:lnTo>
                    <a:lnTo>
                      <a:pt x="8124678" y="4359457"/>
                    </a:lnTo>
                    <a:cubicBezTo>
                      <a:pt x="8131730" y="4363349"/>
                      <a:pt x="8134292" y="4372221"/>
                      <a:pt x="8130400" y="4379274"/>
                    </a:cubicBezTo>
                    <a:cubicBezTo>
                      <a:pt x="8126508" y="4386326"/>
                      <a:pt x="8117636" y="4388888"/>
                      <a:pt x="8110584" y="4384996"/>
                    </a:cubicBezTo>
                    <a:lnTo>
                      <a:pt x="8109434" y="4384361"/>
                    </a:lnTo>
                    <a:lnTo>
                      <a:pt x="8109380" y="4384479"/>
                    </a:lnTo>
                    <a:lnTo>
                      <a:pt x="8104167" y="4381936"/>
                    </a:lnTo>
                    <a:cubicBezTo>
                      <a:pt x="8068656" y="4366793"/>
                      <a:pt x="8027171" y="4378773"/>
                      <a:pt x="8005199" y="4410514"/>
                    </a:cubicBezTo>
                    <a:lnTo>
                      <a:pt x="8003169" y="4413790"/>
                    </a:lnTo>
                    <a:lnTo>
                      <a:pt x="8002969" y="4413683"/>
                    </a:lnTo>
                    <a:lnTo>
                      <a:pt x="8001401" y="4416524"/>
                    </a:lnTo>
                    <a:lnTo>
                      <a:pt x="7981585" y="4422246"/>
                    </a:lnTo>
                    <a:lnTo>
                      <a:pt x="7974619" y="4413523"/>
                    </a:lnTo>
                    <a:cubicBezTo>
                      <a:pt x="7973583" y="4409937"/>
                      <a:pt x="7973916" y="4405956"/>
                      <a:pt x="7975862" y="4402430"/>
                    </a:cubicBezTo>
                    <a:lnTo>
                      <a:pt x="7977230" y="4399952"/>
                    </a:lnTo>
                    <a:lnTo>
                      <a:pt x="7977048" y="4399855"/>
                    </a:lnTo>
                    <a:lnTo>
                      <a:pt x="7978922" y="4396013"/>
                    </a:lnTo>
                    <a:cubicBezTo>
                      <a:pt x="7994065" y="4360502"/>
                      <a:pt x="7982085" y="4319017"/>
                      <a:pt x="7950344" y="4297045"/>
                    </a:cubicBezTo>
                    <a:lnTo>
                      <a:pt x="7946948" y="4294941"/>
                    </a:lnTo>
                    <a:lnTo>
                      <a:pt x="7947036" y="4294738"/>
                    </a:lnTo>
                    <a:lnTo>
                      <a:pt x="7944334" y="4293247"/>
                    </a:lnTo>
                    <a:cubicBezTo>
                      <a:pt x="7937282" y="4289355"/>
                      <a:pt x="7934720" y="4280483"/>
                      <a:pt x="7938612" y="4273430"/>
                    </a:cubicBezTo>
                    <a:cubicBezTo>
                      <a:pt x="7942504" y="4266378"/>
                      <a:pt x="7951376" y="4263816"/>
                      <a:pt x="7958428" y="4267708"/>
                    </a:cubicBezTo>
                    <a:lnTo>
                      <a:pt x="7958766" y="4267895"/>
                    </a:lnTo>
                    <a:lnTo>
                      <a:pt x="7958799" y="4267819"/>
                    </a:lnTo>
                    <a:lnTo>
                      <a:pt x="7964845" y="4270768"/>
                    </a:lnTo>
                    <a:cubicBezTo>
                      <a:pt x="8000356" y="4285911"/>
                      <a:pt x="8041841" y="4273931"/>
                      <a:pt x="8063813" y="4242190"/>
                    </a:cubicBezTo>
                    <a:lnTo>
                      <a:pt x="8066854" y="4237283"/>
                    </a:lnTo>
                    <a:lnTo>
                      <a:pt x="8066968" y="4237345"/>
                    </a:lnTo>
                    <a:lnTo>
                      <a:pt x="8067611" y="4236180"/>
                    </a:lnTo>
                    <a:cubicBezTo>
                      <a:pt x="8071503" y="4229128"/>
                      <a:pt x="8080375" y="4226566"/>
                      <a:pt x="8087428" y="4230458"/>
                    </a:cubicBezTo>
                    <a:close/>
                    <a:moveTo>
                      <a:pt x="1979334" y="3361298"/>
                    </a:moveTo>
                    <a:cubicBezTo>
                      <a:pt x="2031064" y="3361298"/>
                      <a:pt x="2072998" y="3403232"/>
                      <a:pt x="2072998" y="3454960"/>
                    </a:cubicBezTo>
                    <a:cubicBezTo>
                      <a:pt x="2072998" y="3506690"/>
                      <a:pt x="2031064" y="3548624"/>
                      <a:pt x="1979334" y="3548624"/>
                    </a:cubicBezTo>
                    <a:cubicBezTo>
                      <a:pt x="1927606" y="3548624"/>
                      <a:pt x="1885671" y="3506690"/>
                      <a:pt x="1885671" y="3454960"/>
                    </a:cubicBezTo>
                    <a:cubicBezTo>
                      <a:pt x="1885671" y="3403232"/>
                      <a:pt x="1927606" y="3361298"/>
                      <a:pt x="1979334" y="3361298"/>
                    </a:cubicBezTo>
                    <a:close/>
                    <a:moveTo>
                      <a:pt x="10793388" y="3299386"/>
                    </a:moveTo>
                    <a:cubicBezTo>
                      <a:pt x="10845117" y="3299386"/>
                      <a:pt x="10887051" y="3341320"/>
                      <a:pt x="10887051" y="3393048"/>
                    </a:cubicBezTo>
                    <a:cubicBezTo>
                      <a:pt x="10887051" y="3444778"/>
                      <a:pt x="10845117" y="3486712"/>
                      <a:pt x="10793388" y="3486712"/>
                    </a:cubicBezTo>
                    <a:cubicBezTo>
                      <a:pt x="10741659" y="3486712"/>
                      <a:pt x="10699725" y="3444778"/>
                      <a:pt x="10699725" y="3393048"/>
                    </a:cubicBezTo>
                    <a:cubicBezTo>
                      <a:pt x="10699725" y="3341320"/>
                      <a:pt x="10741659" y="3299386"/>
                      <a:pt x="10793388" y="3299386"/>
                    </a:cubicBezTo>
                    <a:close/>
                    <a:moveTo>
                      <a:pt x="8963964" y="1543692"/>
                    </a:moveTo>
                    <a:cubicBezTo>
                      <a:pt x="8981548" y="1543692"/>
                      <a:pt x="8995803" y="1557948"/>
                      <a:pt x="8995803" y="1575532"/>
                    </a:cubicBezTo>
                    <a:lnTo>
                      <a:pt x="8995803" y="1577818"/>
                    </a:lnTo>
                    <a:lnTo>
                      <a:pt x="8996055" y="1577816"/>
                    </a:lnTo>
                    <a:lnTo>
                      <a:pt x="8996722" y="1591024"/>
                    </a:lnTo>
                    <a:cubicBezTo>
                      <a:pt x="9005237" y="1674864"/>
                      <a:pt x="9071890" y="1741518"/>
                      <a:pt x="9155730" y="1750032"/>
                    </a:cubicBezTo>
                    <a:lnTo>
                      <a:pt x="9163771" y="1750438"/>
                    </a:lnTo>
                    <a:lnTo>
                      <a:pt x="9163808" y="1750952"/>
                    </a:lnTo>
                    <a:lnTo>
                      <a:pt x="9171223" y="1750952"/>
                    </a:lnTo>
                    <a:cubicBezTo>
                      <a:pt x="9188806" y="1750952"/>
                      <a:pt x="9203061" y="1765206"/>
                      <a:pt x="9203061" y="1782790"/>
                    </a:cubicBezTo>
                    <a:cubicBezTo>
                      <a:pt x="9203061" y="1800374"/>
                      <a:pt x="9188806" y="1814628"/>
                      <a:pt x="9171223" y="1814628"/>
                    </a:cubicBezTo>
                    <a:lnTo>
                      <a:pt x="9168356" y="1814628"/>
                    </a:lnTo>
                    <a:lnTo>
                      <a:pt x="9168377" y="1814910"/>
                    </a:lnTo>
                    <a:lnTo>
                      <a:pt x="9155730" y="1815548"/>
                    </a:lnTo>
                    <a:cubicBezTo>
                      <a:pt x="9071890" y="1824062"/>
                      <a:pt x="9005237" y="1890716"/>
                      <a:pt x="8996722" y="1974556"/>
                    </a:cubicBezTo>
                    <a:lnTo>
                      <a:pt x="8996298" y="1982960"/>
                    </a:lnTo>
                    <a:lnTo>
                      <a:pt x="8995802" y="1982966"/>
                    </a:lnTo>
                    <a:lnTo>
                      <a:pt x="8995802" y="1990048"/>
                    </a:lnTo>
                    <a:cubicBezTo>
                      <a:pt x="8995802" y="2007632"/>
                      <a:pt x="8981548" y="2021888"/>
                      <a:pt x="8963964" y="2021888"/>
                    </a:cubicBezTo>
                    <a:lnTo>
                      <a:pt x="8963964" y="2021886"/>
                    </a:lnTo>
                    <a:cubicBezTo>
                      <a:pt x="8946380" y="2021886"/>
                      <a:pt x="8932126" y="2007632"/>
                      <a:pt x="8932126" y="1990048"/>
                    </a:cubicBezTo>
                    <a:lnTo>
                      <a:pt x="8932126" y="1983870"/>
                    </a:lnTo>
                    <a:lnTo>
                      <a:pt x="8931677" y="1983876"/>
                    </a:lnTo>
                    <a:lnTo>
                      <a:pt x="8931206" y="1974556"/>
                    </a:lnTo>
                    <a:cubicBezTo>
                      <a:pt x="8922692" y="1890716"/>
                      <a:pt x="8856038" y="1824062"/>
                      <a:pt x="8772198" y="1815548"/>
                    </a:cubicBezTo>
                    <a:lnTo>
                      <a:pt x="8763488" y="1815108"/>
                    </a:lnTo>
                    <a:lnTo>
                      <a:pt x="8763443" y="1814628"/>
                    </a:lnTo>
                    <a:lnTo>
                      <a:pt x="8756705" y="1814628"/>
                    </a:lnTo>
                    <a:cubicBezTo>
                      <a:pt x="8739122" y="1814628"/>
                      <a:pt x="8724867" y="1800374"/>
                      <a:pt x="8724867" y="1782790"/>
                    </a:cubicBezTo>
                    <a:cubicBezTo>
                      <a:pt x="8724867" y="1765206"/>
                      <a:pt x="8739122" y="1750952"/>
                      <a:pt x="8756706" y="1750952"/>
                    </a:cubicBezTo>
                    <a:lnTo>
                      <a:pt x="8757547" y="1750952"/>
                    </a:lnTo>
                    <a:lnTo>
                      <a:pt x="8757531" y="1750772"/>
                    </a:lnTo>
                    <a:lnTo>
                      <a:pt x="8772198" y="1750032"/>
                    </a:lnTo>
                    <a:cubicBezTo>
                      <a:pt x="8856038" y="1741518"/>
                      <a:pt x="8922692" y="1674864"/>
                      <a:pt x="8931206" y="1591024"/>
                    </a:cubicBezTo>
                    <a:lnTo>
                      <a:pt x="8931842" y="1578438"/>
                    </a:lnTo>
                    <a:lnTo>
                      <a:pt x="8932126" y="1578436"/>
                    </a:lnTo>
                    <a:lnTo>
                      <a:pt x="8932126" y="1575532"/>
                    </a:lnTo>
                    <a:cubicBezTo>
                      <a:pt x="8932126" y="1557948"/>
                      <a:pt x="8946380" y="1543692"/>
                      <a:pt x="8963964" y="1543692"/>
                    </a:cubicBezTo>
                    <a:close/>
                    <a:moveTo>
                      <a:pt x="81250" y="1327682"/>
                    </a:moveTo>
                    <a:cubicBezTo>
                      <a:pt x="89081" y="1325796"/>
                      <a:pt x="96958" y="1330614"/>
                      <a:pt x="98844" y="1338446"/>
                    </a:cubicBezTo>
                    <a:lnTo>
                      <a:pt x="99089" y="1339464"/>
                    </a:lnTo>
                    <a:lnTo>
                      <a:pt x="99201" y="1339436"/>
                    </a:lnTo>
                    <a:lnTo>
                      <a:pt x="100915" y="1345246"/>
                    </a:lnTo>
                    <a:cubicBezTo>
                      <a:pt x="113699" y="1381672"/>
                      <a:pt x="150532" y="1404210"/>
                      <a:pt x="188784" y="1399010"/>
                    </a:cubicBezTo>
                    <a:lnTo>
                      <a:pt x="192408" y="1398328"/>
                    </a:lnTo>
                    <a:lnTo>
                      <a:pt x="192480" y="1398552"/>
                    </a:lnTo>
                    <a:lnTo>
                      <a:pt x="195782" y="1397758"/>
                    </a:lnTo>
                    <a:cubicBezTo>
                      <a:pt x="203613" y="1395872"/>
                      <a:pt x="211490" y="1400692"/>
                      <a:pt x="213376" y="1408522"/>
                    </a:cubicBezTo>
                    <a:cubicBezTo>
                      <a:pt x="215262" y="1416354"/>
                      <a:pt x="210442" y="1424230"/>
                      <a:pt x="202611" y="1426116"/>
                    </a:cubicBezTo>
                    <a:lnTo>
                      <a:pt x="201335" y="1426424"/>
                    </a:lnTo>
                    <a:lnTo>
                      <a:pt x="201374" y="1426546"/>
                    </a:lnTo>
                    <a:lnTo>
                      <a:pt x="195810" y="1428188"/>
                    </a:lnTo>
                    <a:cubicBezTo>
                      <a:pt x="159384" y="1440972"/>
                      <a:pt x="136848" y="1477804"/>
                      <a:pt x="142048" y="1516056"/>
                    </a:cubicBezTo>
                    <a:lnTo>
                      <a:pt x="142760" y="1519844"/>
                    </a:lnTo>
                    <a:lnTo>
                      <a:pt x="142540" y="1519900"/>
                    </a:lnTo>
                    <a:lnTo>
                      <a:pt x="143300" y="1523054"/>
                    </a:lnTo>
                    <a:cubicBezTo>
                      <a:pt x="145186" y="1530886"/>
                      <a:pt x="140366" y="1538764"/>
                      <a:pt x="132535" y="1540648"/>
                    </a:cubicBezTo>
                    <a:cubicBezTo>
                      <a:pt x="124704" y="1542534"/>
                      <a:pt x="116827" y="1537716"/>
                      <a:pt x="114941" y="1529884"/>
                    </a:cubicBezTo>
                    <a:lnTo>
                      <a:pt x="114278" y="1527132"/>
                    </a:lnTo>
                    <a:lnTo>
                      <a:pt x="114079" y="1527184"/>
                    </a:lnTo>
                    <a:lnTo>
                      <a:pt x="112870" y="1523084"/>
                    </a:lnTo>
                    <a:cubicBezTo>
                      <a:pt x="100086" y="1486658"/>
                      <a:pt x="63253" y="1464120"/>
                      <a:pt x="25001" y="1469320"/>
                    </a:cubicBezTo>
                    <a:lnTo>
                      <a:pt x="21074" y="1470058"/>
                    </a:lnTo>
                    <a:lnTo>
                      <a:pt x="21003" y="1469850"/>
                    </a:lnTo>
                    <a:lnTo>
                      <a:pt x="18002" y="1470572"/>
                    </a:lnTo>
                    <a:cubicBezTo>
                      <a:pt x="10171" y="1472458"/>
                      <a:pt x="2294" y="1467638"/>
                      <a:pt x="408" y="1459808"/>
                    </a:cubicBezTo>
                    <a:cubicBezTo>
                      <a:pt x="-1477" y="1451976"/>
                      <a:pt x="3342" y="1444100"/>
                      <a:pt x="11173" y="1442214"/>
                    </a:cubicBezTo>
                    <a:lnTo>
                      <a:pt x="11548" y="1442124"/>
                    </a:lnTo>
                    <a:lnTo>
                      <a:pt x="11522" y="1442046"/>
                    </a:lnTo>
                    <a:lnTo>
                      <a:pt x="17974" y="1440142"/>
                    </a:lnTo>
                    <a:cubicBezTo>
                      <a:pt x="54400" y="1427358"/>
                      <a:pt x="76936" y="1390526"/>
                      <a:pt x="71737" y="1352274"/>
                    </a:cubicBezTo>
                    <a:lnTo>
                      <a:pt x="70670" y="1346600"/>
                    </a:lnTo>
                    <a:lnTo>
                      <a:pt x="70796" y="1346568"/>
                    </a:lnTo>
                    <a:lnTo>
                      <a:pt x="70485" y="1345276"/>
                    </a:lnTo>
                    <a:cubicBezTo>
                      <a:pt x="68599" y="1337444"/>
                      <a:pt x="73418" y="1329566"/>
                      <a:pt x="81250" y="1327682"/>
                    </a:cubicBezTo>
                    <a:close/>
                    <a:moveTo>
                      <a:pt x="9462423" y="706752"/>
                    </a:moveTo>
                    <a:cubicBezTo>
                      <a:pt x="9496617" y="706752"/>
                      <a:pt x="9524336" y="734472"/>
                      <a:pt x="9524336" y="768666"/>
                    </a:cubicBezTo>
                    <a:cubicBezTo>
                      <a:pt x="9524336" y="802860"/>
                      <a:pt x="9496617" y="830580"/>
                      <a:pt x="9462423" y="830580"/>
                    </a:cubicBezTo>
                    <a:cubicBezTo>
                      <a:pt x="9428229" y="830580"/>
                      <a:pt x="9400510" y="802860"/>
                      <a:pt x="9400510" y="768666"/>
                    </a:cubicBezTo>
                    <a:cubicBezTo>
                      <a:pt x="9400510" y="734472"/>
                      <a:pt x="9428229" y="706752"/>
                      <a:pt x="9462423" y="706752"/>
                    </a:cubicBezTo>
                    <a:close/>
                    <a:moveTo>
                      <a:pt x="500471" y="582928"/>
                    </a:moveTo>
                    <a:cubicBezTo>
                      <a:pt x="534665" y="582928"/>
                      <a:pt x="562384" y="610648"/>
                      <a:pt x="562384" y="644840"/>
                    </a:cubicBezTo>
                    <a:cubicBezTo>
                      <a:pt x="562384" y="679036"/>
                      <a:pt x="534665" y="706754"/>
                      <a:pt x="500471" y="706754"/>
                    </a:cubicBezTo>
                    <a:cubicBezTo>
                      <a:pt x="466277" y="706754"/>
                      <a:pt x="438558" y="679036"/>
                      <a:pt x="438558" y="644840"/>
                    </a:cubicBezTo>
                    <a:cubicBezTo>
                      <a:pt x="438558" y="610648"/>
                      <a:pt x="466277" y="582928"/>
                      <a:pt x="500471" y="582928"/>
                    </a:cubicBezTo>
                    <a:close/>
                    <a:moveTo>
                      <a:pt x="4834939" y="376396"/>
                    </a:moveTo>
                    <a:lnTo>
                      <a:pt x="4834940" y="376398"/>
                    </a:lnTo>
                    <a:lnTo>
                      <a:pt x="4834939" y="376398"/>
                    </a:lnTo>
                    <a:close/>
                    <a:moveTo>
                      <a:pt x="4980433" y="230904"/>
                    </a:moveTo>
                    <a:cubicBezTo>
                      <a:pt x="4991133" y="230904"/>
                      <a:pt x="4999807" y="239578"/>
                      <a:pt x="4999807" y="250278"/>
                    </a:cubicBezTo>
                    <a:lnTo>
                      <a:pt x="4999807" y="251668"/>
                    </a:lnTo>
                    <a:lnTo>
                      <a:pt x="4999961" y="251668"/>
                    </a:lnTo>
                    <a:lnTo>
                      <a:pt x="5000367" y="259704"/>
                    </a:lnTo>
                    <a:cubicBezTo>
                      <a:pt x="5005548" y="310722"/>
                      <a:pt x="5046108" y="351282"/>
                      <a:pt x="5097126" y="356464"/>
                    </a:cubicBezTo>
                    <a:lnTo>
                      <a:pt x="5102019" y="356710"/>
                    </a:lnTo>
                    <a:lnTo>
                      <a:pt x="5102041" y="357022"/>
                    </a:lnTo>
                    <a:lnTo>
                      <a:pt x="5106553" y="357022"/>
                    </a:lnTo>
                    <a:cubicBezTo>
                      <a:pt x="5117253" y="357022"/>
                      <a:pt x="5125927" y="365698"/>
                      <a:pt x="5125927" y="376398"/>
                    </a:cubicBezTo>
                    <a:cubicBezTo>
                      <a:pt x="5125927" y="387098"/>
                      <a:pt x="5117253" y="395772"/>
                      <a:pt x="5106553" y="395772"/>
                    </a:cubicBezTo>
                    <a:lnTo>
                      <a:pt x="5104809" y="395772"/>
                    </a:lnTo>
                    <a:lnTo>
                      <a:pt x="5104821" y="395942"/>
                    </a:lnTo>
                    <a:lnTo>
                      <a:pt x="5097126" y="396330"/>
                    </a:lnTo>
                    <a:cubicBezTo>
                      <a:pt x="5046108" y="401512"/>
                      <a:pt x="5005548" y="442072"/>
                      <a:pt x="5000367" y="493090"/>
                    </a:cubicBezTo>
                    <a:lnTo>
                      <a:pt x="5000109" y="498202"/>
                    </a:lnTo>
                    <a:lnTo>
                      <a:pt x="4999807" y="498208"/>
                    </a:lnTo>
                    <a:lnTo>
                      <a:pt x="4999807" y="502516"/>
                    </a:lnTo>
                    <a:cubicBezTo>
                      <a:pt x="4999807" y="513216"/>
                      <a:pt x="4991133" y="521892"/>
                      <a:pt x="4980433" y="521892"/>
                    </a:cubicBezTo>
                    <a:lnTo>
                      <a:pt x="4980433" y="521890"/>
                    </a:lnTo>
                    <a:cubicBezTo>
                      <a:pt x="4969733" y="521890"/>
                      <a:pt x="4961059" y="513216"/>
                      <a:pt x="4961059" y="502516"/>
                    </a:cubicBezTo>
                    <a:lnTo>
                      <a:pt x="4961059" y="498756"/>
                    </a:lnTo>
                    <a:lnTo>
                      <a:pt x="4960786" y="498760"/>
                    </a:lnTo>
                    <a:lnTo>
                      <a:pt x="4960500" y="493090"/>
                    </a:lnTo>
                    <a:cubicBezTo>
                      <a:pt x="4955318" y="442072"/>
                      <a:pt x="4914759" y="401512"/>
                      <a:pt x="4863741" y="396330"/>
                    </a:cubicBezTo>
                    <a:lnTo>
                      <a:pt x="4858440" y="396064"/>
                    </a:lnTo>
                    <a:lnTo>
                      <a:pt x="4858413" y="395772"/>
                    </a:lnTo>
                    <a:lnTo>
                      <a:pt x="4854313" y="395772"/>
                    </a:lnTo>
                    <a:cubicBezTo>
                      <a:pt x="4848963" y="395772"/>
                      <a:pt x="4844120" y="393604"/>
                      <a:pt x="4840614" y="390096"/>
                    </a:cubicBezTo>
                    <a:lnTo>
                      <a:pt x="4834940" y="376398"/>
                    </a:lnTo>
                    <a:lnTo>
                      <a:pt x="4840614" y="362698"/>
                    </a:lnTo>
                    <a:cubicBezTo>
                      <a:pt x="4844120" y="359192"/>
                      <a:pt x="4848963" y="357022"/>
                      <a:pt x="4854313" y="357022"/>
                    </a:cubicBezTo>
                    <a:lnTo>
                      <a:pt x="4854826" y="357022"/>
                    </a:lnTo>
                    <a:lnTo>
                      <a:pt x="4854816" y="356914"/>
                    </a:lnTo>
                    <a:lnTo>
                      <a:pt x="4863741" y="356464"/>
                    </a:lnTo>
                    <a:cubicBezTo>
                      <a:pt x="4914759" y="351282"/>
                      <a:pt x="4955318" y="310722"/>
                      <a:pt x="4960500" y="259704"/>
                    </a:cubicBezTo>
                    <a:lnTo>
                      <a:pt x="4960886" y="252046"/>
                    </a:lnTo>
                    <a:lnTo>
                      <a:pt x="4961059" y="252044"/>
                    </a:lnTo>
                    <a:lnTo>
                      <a:pt x="4961059" y="250278"/>
                    </a:lnTo>
                    <a:cubicBezTo>
                      <a:pt x="4961059" y="239578"/>
                      <a:pt x="4969733" y="230904"/>
                      <a:pt x="4980433" y="230904"/>
                    </a:cubicBezTo>
                    <a:close/>
                    <a:moveTo>
                      <a:pt x="8217811" y="0"/>
                    </a:moveTo>
                    <a:cubicBezTo>
                      <a:pt x="8225866" y="0"/>
                      <a:pt x="8232396" y="6530"/>
                      <a:pt x="8232396" y="14584"/>
                    </a:cubicBezTo>
                    <a:lnTo>
                      <a:pt x="8232396" y="15632"/>
                    </a:lnTo>
                    <a:lnTo>
                      <a:pt x="8232512" y="15632"/>
                    </a:lnTo>
                    <a:lnTo>
                      <a:pt x="8232817" y="21682"/>
                    </a:lnTo>
                    <a:cubicBezTo>
                      <a:pt x="8236718" y="60088"/>
                      <a:pt x="8267251" y="90622"/>
                      <a:pt x="8305657" y="94522"/>
                    </a:cubicBezTo>
                    <a:lnTo>
                      <a:pt x="8309341" y="94708"/>
                    </a:lnTo>
                    <a:lnTo>
                      <a:pt x="8309358" y="94944"/>
                    </a:lnTo>
                    <a:lnTo>
                      <a:pt x="8312754" y="94944"/>
                    </a:lnTo>
                    <a:cubicBezTo>
                      <a:pt x="8320809" y="94944"/>
                      <a:pt x="8327339" y="101474"/>
                      <a:pt x="8327339" y="109528"/>
                    </a:cubicBezTo>
                    <a:cubicBezTo>
                      <a:pt x="8327339" y="117584"/>
                      <a:pt x="8320809" y="124112"/>
                      <a:pt x="8312754" y="124112"/>
                    </a:cubicBezTo>
                    <a:lnTo>
                      <a:pt x="8311441" y="124112"/>
                    </a:lnTo>
                    <a:lnTo>
                      <a:pt x="8311450" y="124242"/>
                    </a:lnTo>
                    <a:lnTo>
                      <a:pt x="8305657" y="124534"/>
                    </a:lnTo>
                    <a:cubicBezTo>
                      <a:pt x="8267251" y="128434"/>
                      <a:pt x="8236718" y="158968"/>
                      <a:pt x="8232817" y="197374"/>
                    </a:cubicBezTo>
                    <a:lnTo>
                      <a:pt x="8232623" y="201224"/>
                    </a:lnTo>
                    <a:lnTo>
                      <a:pt x="8232396" y="201226"/>
                    </a:lnTo>
                    <a:lnTo>
                      <a:pt x="8232396" y="204472"/>
                    </a:lnTo>
                    <a:cubicBezTo>
                      <a:pt x="8232396" y="212526"/>
                      <a:pt x="8225866" y="219056"/>
                      <a:pt x="8217811" y="219056"/>
                    </a:cubicBezTo>
                    <a:cubicBezTo>
                      <a:pt x="8209756" y="219056"/>
                      <a:pt x="8203226" y="212526"/>
                      <a:pt x="8203226" y="204472"/>
                    </a:cubicBezTo>
                    <a:lnTo>
                      <a:pt x="8203226" y="201640"/>
                    </a:lnTo>
                    <a:lnTo>
                      <a:pt x="8203020" y="201644"/>
                    </a:lnTo>
                    <a:lnTo>
                      <a:pt x="8202805" y="197374"/>
                    </a:lnTo>
                    <a:cubicBezTo>
                      <a:pt x="8198905" y="158968"/>
                      <a:pt x="8168371" y="128434"/>
                      <a:pt x="8129965" y="124534"/>
                    </a:cubicBezTo>
                    <a:lnTo>
                      <a:pt x="8125975" y="124332"/>
                    </a:lnTo>
                    <a:lnTo>
                      <a:pt x="8125954" y="124112"/>
                    </a:lnTo>
                    <a:lnTo>
                      <a:pt x="8122868" y="124112"/>
                    </a:lnTo>
                    <a:cubicBezTo>
                      <a:pt x="8114813" y="124112"/>
                      <a:pt x="8108283" y="117582"/>
                      <a:pt x="8108283" y="109528"/>
                    </a:cubicBezTo>
                    <a:cubicBezTo>
                      <a:pt x="8108283" y="101474"/>
                      <a:pt x="8114813" y="94944"/>
                      <a:pt x="8122868" y="94944"/>
                    </a:cubicBezTo>
                    <a:lnTo>
                      <a:pt x="8123253" y="94944"/>
                    </a:lnTo>
                    <a:lnTo>
                      <a:pt x="8123246" y="94862"/>
                    </a:lnTo>
                    <a:lnTo>
                      <a:pt x="8129965" y="94522"/>
                    </a:lnTo>
                    <a:cubicBezTo>
                      <a:pt x="8168371" y="90622"/>
                      <a:pt x="8198905" y="60088"/>
                      <a:pt x="8202805" y="21682"/>
                    </a:cubicBezTo>
                    <a:lnTo>
                      <a:pt x="8203096" y="15916"/>
                    </a:lnTo>
                    <a:lnTo>
                      <a:pt x="8203226" y="15916"/>
                    </a:lnTo>
                    <a:lnTo>
                      <a:pt x="8203226" y="14584"/>
                    </a:lnTo>
                    <a:cubicBezTo>
                      <a:pt x="8203226" y="6530"/>
                      <a:pt x="8209756" y="0"/>
                      <a:pt x="8217811" y="0"/>
                    </a:cubicBezTo>
                    <a:close/>
                  </a:path>
                </a:pathLst>
              </a:custGeom>
              <a:gradFill>
                <a:gsLst>
                  <a:gs pos="46000">
                    <a:srgbClr val="6100E2"/>
                  </a:gs>
                  <a:gs pos="97000">
                    <a:srgbClr val="1552FF">
                      <a:alpha val="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BA01FC6-5E19-422E-BE11-B942CEBD3B2F}"/>
                  </a:ext>
                </a:extLst>
              </p:cNvPr>
              <p:cNvSpPr/>
              <p:nvPr/>
            </p:nvSpPr>
            <p:spPr>
              <a:xfrm>
                <a:off x="487931" y="-20826424"/>
                <a:ext cx="10887051" cy="17318415"/>
              </a:xfrm>
              <a:custGeom>
                <a:avLst/>
                <a:gdLst>
                  <a:gd name="connsiteX0" fmla="*/ 7921383 w 10887051"/>
                  <a:gd name="connsiteY0" fmla="*/ 17194589 h 17318415"/>
                  <a:gd name="connsiteX1" fmla="*/ 7983296 w 10887051"/>
                  <a:gd name="connsiteY1" fmla="*/ 17256502 h 17318415"/>
                  <a:gd name="connsiteX2" fmla="*/ 7921383 w 10887051"/>
                  <a:gd name="connsiteY2" fmla="*/ 17318415 h 17318415"/>
                  <a:gd name="connsiteX3" fmla="*/ 7859470 w 10887051"/>
                  <a:gd name="connsiteY3" fmla="*/ 17256502 h 17318415"/>
                  <a:gd name="connsiteX4" fmla="*/ 7921383 w 10887051"/>
                  <a:gd name="connsiteY4" fmla="*/ 17194589 h 17318415"/>
                  <a:gd name="connsiteX5" fmla="*/ 2465704 w 10887051"/>
                  <a:gd name="connsiteY5" fmla="*/ 15331570 h 17318415"/>
                  <a:gd name="connsiteX6" fmla="*/ 2483298 w 10887051"/>
                  <a:gd name="connsiteY6" fmla="*/ 15342335 h 17318415"/>
                  <a:gd name="connsiteX7" fmla="*/ 2483543 w 10887051"/>
                  <a:gd name="connsiteY7" fmla="*/ 15343354 h 17318415"/>
                  <a:gd name="connsiteX8" fmla="*/ 2483656 w 10887051"/>
                  <a:gd name="connsiteY8" fmla="*/ 15343325 h 17318415"/>
                  <a:gd name="connsiteX9" fmla="*/ 2485369 w 10887051"/>
                  <a:gd name="connsiteY9" fmla="*/ 15349136 h 17318415"/>
                  <a:gd name="connsiteX10" fmla="*/ 2573238 w 10887051"/>
                  <a:gd name="connsiteY10" fmla="*/ 15402899 h 17318415"/>
                  <a:gd name="connsiteX11" fmla="*/ 2576863 w 10887051"/>
                  <a:gd name="connsiteY11" fmla="*/ 15402217 h 17318415"/>
                  <a:gd name="connsiteX12" fmla="*/ 2576935 w 10887051"/>
                  <a:gd name="connsiteY12" fmla="*/ 15402442 h 17318415"/>
                  <a:gd name="connsiteX13" fmla="*/ 2580237 w 10887051"/>
                  <a:gd name="connsiteY13" fmla="*/ 15401647 h 17318415"/>
                  <a:gd name="connsiteX14" fmla="*/ 2597831 w 10887051"/>
                  <a:gd name="connsiteY14" fmla="*/ 15412412 h 17318415"/>
                  <a:gd name="connsiteX15" fmla="*/ 2587066 w 10887051"/>
                  <a:gd name="connsiteY15" fmla="*/ 15430006 h 17318415"/>
                  <a:gd name="connsiteX16" fmla="*/ 2585789 w 10887051"/>
                  <a:gd name="connsiteY16" fmla="*/ 15430313 h 17318415"/>
                  <a:gd name="connsiteX17" fmla="*/ 2585829 w 10887051"/>
                  <a:gd name="connsiteY17" fmla="*/ 15430436 h 17318415"/>
                  <a:gd name="connsiteX18" fmla="*/ 2580265 w 10887051"/>
                  <a:gd name="connsiteY18" fmla="*/ 15432077 h 17318415"/>
                  <a:gd name="connsiteX19" fmla="*/ 2526503 w 10887051"/>
                  <a:gd name="connsiteY19" fmla="*/ 15519946 h 17318415"/>
                  <a:gd name="connsiteX20" fmla="*/ 2527215 w 10887051"/>
                  <a:gd name="connsiteY20" fmla="*/ 15523734 h 17318415"/>
                  <a:gd name="connsiteX21" fmla="*/ 2526995 w 10887051"/>
                  <a:gd name="connsiteY21" fmla="*/ 15523790 h 17318415"/>
                  <a:gd name="connsiteX22" fmla="*/ 2527754 w 10887051"/>
                  <a:gd name="connsiteY22" fmla="*/ 15526944 h 17318415"/>
                  <a:gd name="connsiteX23" fmla="*/ 2516990 w 10887051"/>
                  <a:gd name="connsiteY23" fmla="*/ 15544538 h 17318415"/>
                  <a:gd name="connsiteX24" fmla="*/ 2499395 w 10887051"/>
                  <a:gd name="connsiteY24" fmla="*/ 15533773 h 17318415"/>
                  <a:gd name="connsiteX25" fmla="*/ 2498732 w 10887051"/>
                  <a:gd name="connsiteY25" fmla="*/ 15531021 h 17318415"/>
                  <a:gd name="connsiteX26" fmla="*/ 2498534 w 10887051"/>
                  <a:gd name="connsiteY26" fmla="*/ 15531072 h 17318415"/>
                  <a:gd name="connsiteX27" fmla="*/ 2497325 w 10887051"/>
                  <a:gd name="connsiteY27" fmla="*/ 15526972 h 17318415"/>
                  <a:gd name="connsiteX28" fmla="*/ 2409455 w 10887051"/>
                  <a:gd name="connsiteY28" fmla="*/ 15473210 h 17318415"/>
                  <a:gd name="connsiteX29" fmla="*/ 2405529 w 10887051"/>
                  <a:gd name="connsiteY29" fmla="*/ 15473948 h 17318415"/>
                  <a:gd name="connsiteX30" fmla="*/ 2405458 w 10887051"/>
                  <a:gd name="connsiteY30" fmla="*/ 15473739 h 17318415"/>
                  <a:gd name="connsiteX31" fmla="*/ 2402456 w 10887051"/>
                  <a:gd name="connsiteY31" fmla="*/ 15474462 h 17318415"/>
                  <a:gd name="connsiteX32" fmla="*/ 2391430 w 10887051"/>
                  <a:gd name="connsiteY32" fmla="*/ 15472723 h 17318415"/>
                  <a:gd name="connsiteX33" fmla="*/ 2384862 w 10887051"/>
                  <a:gd name="connsiteY33" fmla="*/ 15463697 h 17318415"/>
                  <a:gd name="connsiteX34" fmla="*/ 2386602 w 10887051"/>
                  <a:gd name="connsiteY34" fmla="*/ 15452670 h 17318415"/>
                  <a:gd name="connsiteX35" fmla="*/ 2395628 w 10887051"/>
                  <a:gd name="connsiteY35" fmla="*/ 15446103 h 17318415"/>
                  <a:gd name="connsiteX36" fmla="*/ 2396003 w 10887051"/>
                  <a:gd name="connsiteY36" fmla="*/ 15446013 h 17318415"/>
                  <a:gd name="connsiteX37" fmla="*/ 2395976 w 10887051"/>
                  <a:gd name="connsiteY37" fmla="*/ 15445935 h 17318415"/>
                  <a:gd name="connsiteX38" fmla="*/ 2402429 w 10887051"/>
                  <a:gd name="connsiteY38" fmla="*/ 15444032 h 17318415"/>
                  <a:gd name="connsiteX39" fmla="*/ 2456191 w 10887051"/>
                  <a:gd name="connsiteY39" fmla="*/ 15356163 h 17318415"/>
                  <a:gd name="connsiteX40" fmla="*/ 2455125 w 10887051"/>
                  <a:gd name="connsiteY40" fmla="*/ 15350490 h 17318415"/>
                  <a:gd name="connsiteX41" fmla="*/ 2455251 w 10887051"/>
                  <a:gd name="connsiteY41" fmla="*/ 15350458 h 17318415"/>
                  <a:gd name="connsiteX42" fmla="*/ 2454938 w 10887051"/>
                  <a:gd name="connsiteY42" fmla="*/ 15349164 h 17318415"/>
                  <a:gd name="connsiteX43" fmla="*/ 2465704 w 10887051"/>
                  <a:gd name="connsiteY43" fmla="*/ 15331570 h 17318415"/>
                  <a:gd name="connsiteX44" fmla="*/ 9571951 w 10887051"/>
                  <a:gd name="connsiteY44" fmla="*/ 13255886 h 17318415"/>
                  <a:gd name="connsiteX45" fmla="*/ 9586536 w 10887051"/>
                  <a:gd name="connsiteY45" fmla="*/ 13270471 h 17318415"/>
                  <a:gd name="connsiteX46" fmla="*/ 9586536 w 10887051"/>
                  <a:gd name="connsiteY46" fmla="*/ 13271519 h 17318415"/>
                  <a:gd name="connsiteX47" fmla="*/ 9586652 w 10887051"/>
                  <a:gd name="connsiteY47" fmla="*/ 13271517 h 17318415"/>
                  <a:gd name="connsiteX48" fmla="*/ 9586957 w 10887051"/>
                  <a:gd name="connsiteY48" fmla="*/ 13277568 h 17318415"/>
                  <a:gd name="connsiteX49" fmla="*/ 9659797 w 10887051"/>
                  <a:gd name="connsiteY49" fmla="*/ 13350408 h 17318415"/>
                  <a:gd name="connsiteX50" fmla="*/ 9663481 w 10887051"/>
                  <a:gd name="connsiteY50" fmla="*/ 13350594 h 17318415"/>
                  <a:gd name="connsiteX51" fmla="*/ 9663498 w 10887051"/>
                  <a:gd name="connsiteY51" fmla="*/ 13350829 h 17318415"/>
                  <a:gd name="connsiteX52" fmla="*/ 9666894 w 10887051"/>
                  <a:gd name="connsiteY52" fmla="*/ 13350829 h 17318415"/>
                  <a:gd name="connsiteX53" fmla="*/ 9681479 w 10887051"/>
                  <a:gd name="connsiteY53" fmla="*/ 13365414 h 17318415"/>
                  <a:gd name="connsiteX54" fmla="*/ 9666894 w 10887051"/>
                  <a:gd name="connsiteY54" fmla="*/ 13379999 h 17318415"/>
                  <a:gd name="connsiteX55" fmla="*/ 9665581 w 10887051"/>
                  <a:gd name="connsiteY55" fmla="*/ 13379999 h 17318415"/>
                  <a:gd name="connsiteX56" fmla="*/ 9665590 w 10887051"/>
                  <a:gd name="connsiteY56" fmla="*/ 13380128 h 17318415"/>
                  <a:gd name="connsiteX57" fmla="*/ 9659797 w 10887051"/>
                  <a:gd name="connsiteY57" fmla="*/ 13380420 h 17318415"/>
                  <a:gd name="connsiteX58" fmla="*/ 9586957 w 10887051"/>
                  <a:gd name="connsiteY58" fmla="*/ 13453261 h 17318415"/>
                  <a:gd name="connsiteX59" fmla="*/ 9586763 w 10887051"/>
                  <a:gd name="connsiteY59" fmla="*/ 13457110 h 17318415"/>
                  <a:gd name="connsiteX60" fmla="*/ 9586536 w 10887051"/>
                  <a:gd name="connsiteY60" fmla="*/ 13457113 h 17318415"/>
                  <a:gd name="connsiteX61" fmla="*/ 9586536 w 10887051"/>
                  <a:gd name="connsiteY61" fmla="*/ 13460357 h 17318415"/>
                  <a:gd name="connsiteX62" fmla="*/ 9571951 w 10887051"/>
                  <a:gd name="connsiteY62" fmla="*/ 13474942 h 17318415"/>
                  <a:gd name="connsiteX63" fmla="*/ 9557366 w 10887051"/>
                  <a:gd name="connsiteY63" fmla="*/ 13460357 h 17318415"/>
                  <a:gd name="connsiteX64" fmla="*/ 9557366 w 10887051"/>
                  <a:gd name="connsiteY64" fmla="*/ 13457527 h 17318415"/>
                  <a:gd name="connsiteX65" fmla="*/ 9557160 w 10887051"/>
                  <a:gd name="connsiteY65" fmla="*/ 13457530 h 17318415"/>
                  <a:gd name="connsiteX66" fmla="*/ 9556945 w 10887051"/>
                  <a:gd name="connsiteY66" fmla="*/ 13453261 h 17318415"/>
                  <a:gd name="connsiteX67" fmla="*/ 9484105 w 10887051"/>
                  <a:gd name="connsiteY67" fmla="*/ 13380420 h 17318415"/>
                  <a:gd name="connsiteX68" fmla="*/ 9480115 w 10887051"/>
                  <a:gd name="connsiteY68" fmla="*/ 13380219 h 17318415"/>
                  <a:gd name="connsiteX69" fmla="*/ 9480094 w 10887051"/>
                  <a:gd name="connsiteY69" fmla="*/ 13379999 h 17318415"/>
                  <a:gd name="connsiteX70" fmla="*/ 9477008 w 10887051"/>
                  <a:gd name="connsiteY70" fmla="*/ 13379999 h 17318415"/>
                  <a:gd name="connsiteX71" fmla="*/ 9462423 w 10887051"/>
                  <a:gd name="connsiteY71" fmla="*/ 13365414 h 17318415"/>
                  <a:gd name="connsiteX72" fmla="*/ 9477008 w 10887051"/>
                  <a:gd name="connsiteY72" fmla="*/ 13350829 h 17318415"/>
                  <a:gd name="connsiteX73" fmla="*/ 9477393 w 10887051"/>
                  <a:gd name="connsiteY73" fmla="*/ 13350829 h 17318415"/>
                  <a:gd name="connsiteX74" fmla="*/ 9477386 w 10887051"/>
                  <a:gd name="connsiteY74" fmla="*/ 13350747 h 17318415"/>
                  <a:gd name="connsiteX75" fmla="*/ 9484105 w 10887051"/>
                  <a:gd name="connsiteY75" fmla="*/ 13350408 h 17318415"/>
                  <a:gd name="connsiteX76" fmla="*/ 9556945 w 10887051"/>
                  <a:gd name="connsiteY76" fmla="*/ 13277568 h 17318415"/>
                  <a:gd name="connsiteX77" fmla="*/ 9557236 w 10887051"/>
                  <a:gd name="connsiteY77" fmla="*/ 13271803 h 17318415"/>
                  <a:gd name="connsiteX78" fmla="*/ 9557366 w 10887051"/>
                  <a:gd name="connsiteY78" fmla="*/ 13271802 h 17318415"/>
                  <a:gd name="connsiteX79" fmla="*/ 9557366 w 10887051"/>
                  <a:gd name="connsiteY79" fmla="*/ 13270471 h 17318415"/>
                  <a:gd name="connsiteX80" fmla="*/ 9571951 w 10887051"/>
                  <a:gd name="connsiteY80" fmla="*/ 13255886 h 17318415"/>
                  <a:gd name="connsiteX81" fmla="*/ 1323579 w 10887051"/>
                  <a:gd name="connsiteY81" fmla="*/ 13027707 h 17318415"/>
                  <a:gd name="connsiteX82" fmla="*/ 1417242 w 10887051"/>
                  <a:gd name="connsiteY82" fmla="*/ 13121370 h 17318415"/>
                  <a:gd name="connsiteX83" fmla="*/ 1323579 w 10887051"/>
                  <a:gd name="connsiteY83" fmla="*/ 13215033 h 17318415"/>
                  <a:gd name="connsiteX84" fmla="*/ 1229916 w 10887051"/>
                  <a:gd name="connsiteY84" fmla="*/ 13121370 h 17318415"/>
                  <a:gd name="connsiteX85" fmla="*/ 1323579 w 10887051"/>
                  <a:gd name="connsiteY85" fmla="*/ 13027707 h 17318415"/>
                  <a:gd name="connsiteX86" fmla="*/ 8202787 w 10887051"/>
                  <a:gd name="connsiteY86" fmla="*/ 12025609 h 17318415"/>
                  <a:gd name="connsiteX87" fmla="*/ 8217523 w 10887051"/>
                  <a:gd name="connsiteY87" fmla="*/ 12027260 h 17318415"/>
                  <a:gd name="connsiteX88" fmla="*/ 8225124 w 10887051"/>
                  <a:gd name="connsiteY88" fmla="*/ 12053584 h 17318415"/>
                  <a:gd name="connsiteX89" fmla="*/ 8224452 w 10887051"/>
                  <a:gd name="connsiteY89" fmla="*/ 12054802 h 17318415"/>
                  <a:gd name="connsiteX90" fmla="*/ 8224587 w 10887051"/>
                  <a:gd name="connsiteY90" fmla="*/ 12054875 h 17318415"/>
                  <a:gd name="connsiteX91" fmla="*/ 8221059 w 10887051"/>
                  <a:gd name="connsiteY91" fmla="*/ 12062108 h 17318415"/>
                  <a:gd name="connsiteX92" fmla="*/ 8259022 w 10887051"/>
                  <a:gd name="connsiteY92" fmla="*/ 12193574 h 17318415"/>
                  <a:gd name="connsiteX93" fmla="*/ 8263186 w 10887051"/>
                  <a:gd name="connsiteY93" fmla="*/ 12196154 h 17318415"/>
                  <a:gd name="connsiteX94" fmla="*/ 8263055 w 10887051"/>
                  <a:gd name="connsiteY94" fmla="*/ 12196439 h 17318415"/>
                  <a:gd name="connsiteX95" fmla="*/ 8267005 w 10887051"/>
                  <a:gd name="connsiteY95" fmla="*/ 12198619 h 17318415"/>
                  <a:gd name="connsiteX96" fmla="*/ 8274606 w 10887051"/>
                  <a:gd name="connsiteY96" fmla="*/ 12224943 h 17318415"/>
                  <a:gd name="connsiteX97" fmla="*/ 8248283 w 10887051"/>
                  <a:gd name="connsiteY97" fmla="*/ 12232544 h 17318415"/>
                  <a:gd name="connsiteX98" fmla="*/ 8246756 w 10887051"/>
                  <a:gd name="connsiteY98" fmla="*/ 12231701 h 17318415"/>
                  <a:gd name="connsiteX99" fmla="*/ 8246684 w 10887051"/>
                  <a:gd name="connsiteY99" fmla="*/ 12231857 h 17318415"/>
                  <a:gd name="connsiteX100" fmla="*/ 8239758 w 10887051"/>
                  <a:gd name="connsiteY100" fmla="*/ 12228479 h 17318415"/>
                  <a:gd name="connsiteX101" fmla="*/ 8108292 w 10887051"/>
                  <a:gd name="connsiteY101" fmla="*/ 12266442 h 17318415"/>
                  <a:gd name="connsiteX102" fmla="*/ 8105595 w 10887051"/>
                  <a:gd name="connsiteY102" fmla="*/ 12270794 h 17318415"/>
                  <a:gd name="connsiteX103" fmla="*/ 8105329 w 10887051"/>
                  <a:gd name="connsiteY103" fmla="*/ 12270652 h 17318415"/>
                  <a:gd name="connsiteX104" fmla="*/ 8103247 w 10887051"/>
                  <a:gd name="connsiteY104" fmla="*/ 12274425 h 17318415"/>
                  <a:gd name="connsiteX105" fmla="*/ 8076924 w 10887051"/>
                  <a:gd name="connsiteY105" fmla="*/ 12282026 h 17318415"/>
                  <a:gd name="connsiteX106" fmla="*/ 8069322 w 10887051"/>
                  <a:gd name="connsiteY106" fmla="*/ 12255703 h 17318415"/>
                  <a:gd name="connsiteX107" fmla="*/ 8071139 w 10887051"/>
                  <a:gd name="connsiteY107" fmla="*/ 12252411 h 17318415"/>
                  <a:gd name="connsiteX108" fmla="*/ 8070898 w 10887051"/>
                  <a:gd name="connsiteY108" fmla="*/ 12252282 h 17318415"/>
                  <a:gd name="connsiteX109" fmla="*/ 8073387 w 10887051"/>
                  <a:gd name="connsiteY109" fmla="*/ 12247178 h 17318415"/>
                  <a:gd name="connsiteX110" fmla="*/ 8035425 w 10887051"/>
                  <a:gd name="connsiteY110" fmla="*/ 12115712 h 17318415"/>
                  <a:gd name="connsiteX111" fmla="*/ 8030913 w 10887051"/>
                  <a:gd name="connsiteY111" fmla="*/ 12112917 h 17318415"/>
                  <a:gd name="connsiteX112" fmla="*/ 8031031 w 10887051"/>
                  <a:gd name="connsiteY112" fmla="*/ 12112648 h 17318415"/>
                  <a:gd name="connsiteX113" fmla="*/ 8027441 w 10887051"/>
                  <a:gd name="connsiteY113" fmla="*/ 12110667 h 17318415"/>
                  <a:gd name="connsiteX114" fmla="*/ 8019840 w 10887051"/>
                  <a:gd name="connsiteY114" fmla="*/ 12084343 h 17318415"/>
                  <a:gd name="connsiteX115" fmla="*/ 8019840 w 10887051"/>
                  <a:gd name="connsiteY115" fmla="*/ 12084344 h 17318415"/>
                  <a:gd name="connsiteX116" fmla="*/ 8046163 w 10887051"/>
                  <a:gd name="connsiteY116" fmla="*/ 12076742 h 17318415"/>
                  <a:gd name="connsiteX117" fmla="*/ 8046612 w 10887051"/>
                  <a:gd name="connsiteY117" fmla="*/ 12076990 h 17318415"/>
                  <a:gd name="connsiteX118" fmla="*/ 8046656 w 10887051"/>
                  <a:gd name="connsiteY118" fmla="*/ 12076889 h 17318415"/>
                  <a:gd name="connsiteX119" fmla="*/ 8054688 w 10887051"/>
                  <a:gd name="connsiteY119" fmla="*/ 12080807 h 17318415"/>
                  <a:gd name="connsiteX120" fmla="*/ 8186154 w 10887051"/>
                  <a:gd name="connsiteY120" fmla="*/ 12042845 h 17318415"/>
                  <a:gd name="connsiteX121" fmla="*/ 8190193 w 10887051"/>
                  <a:gd name="connsiteY121" fmla="*/ 12036327 h 17318415"/>
                  <a:gd name="connsiteX122" fmla="*/ 8190345 w 10887051"/>
                  <a:gd name="connsiteY122" fmla="*/ 12036409 h 17318415"/>
                  <a:gd name="connsiteX123" fmla="*/ 8191199 w 10887051"/>
                  <a:gd name="connsiteY123" fmla="*/ 12034861 h 17318415"/>
                  <a:gd name="connsiteX124" fmla="*/ 8202787 w 10887051"/>
                  <a:gd name="connsiteY124" fmla="*/ 12025609 h 17318415"/>
                  <a:gd name="connsiteX125" fmla="*/ 5374707 w 10887051"/>
                  <a:gd name="connsiteY125" fmla="*/ 10225099 h 17318415"/>
                  <a:gd name="connsiteX126" fmla="*/ 5436620 w 10887051"/>
                  <a:gd name="connsiteY126" fmla="*/ 10287012 h 17318415"/>
                  <a:gd name="connsiteX127" fmla="*/ 5374707 w 10887051"/>
                  <a:gd name="connsiteY127" fmla="*/ 10348925 h 17318415"/>
                  <a:gd name="connsiteX128" fmla="*/ 5312794 w 10887051"/>
                  <a:gd name="connsiteY128" fmla="*/ 10287012 h 17318415"/>
                  <a:gd name="connsiteX129" fmla="*/ 5374707 w 10887051"/>
                  <a:gd name="connsiteY129" fmla="*/ 10225099 h 17318415"/>
                  <a:gd name="connsiteX130" fmla="*/ 3309556 w 10887051"/>
                  <a:gd name="connsiteY130" fmla="*/ 8616947 h 17318415"/>
                  <a:gd name="connsiteX131" fmla="*/ 3332928 w 10887051"/>
                  <a:gd name="connsiteY131" fmla="*/ 8631246 h 17318415"/>
                  <a:gd name="connsiteX132" fmla="*/ 3333253 w 10887051"/>
                  <a:gd name="connsiteY132" fmla="*/ 8632599 h 17318415"/>
                  <a:gd name="connsiteX133" fmla="*/ 3333403 w 10887051"/>
                  <a:gd name="connsiteY133" fmla="*/ 8632562 h 17318415"/>
                  <a:gd name="connsiteX134" fmla="*/ 3335679 w 10887051"/>
                  <a:gd name="connsiteY134" fmla="*/ 8640281 h 17318415"/>
                  <a:gd name="connsiteX135" fmla="*/ 3452402 w 10887051"/>
                  <a:gd name="connsiteY135" fmla="*/ 8711697 h 17318415"/>
                  <a:gd name="connsiteX136" fmla="*/ 3457217 w 10887051"/>
                  <a:gd name="connsiteY136" fmla="*/ 8710792 h 17318415"/>
                  <a:gd name="connsiteX137" fmla="*/ 3457312 w 10887051"/>
                  <a:gd name="connsiteY137" fmla="*/ 8711090 h 17318415"/>
                  <a:gd name="connsiteX138" fmla="*/ 3461698 w 10887051"/>
                  <a:gd name="connsiteY138" fmla="*/ 8710034 h 17318415"/>
                  <a:gd name="connsiteX139" fmla="*/ 3485070 w 10887051"/>
                  <a:gd name="connsiteY139" fmla="*/ 8724334 h 17318415"/>
                  <a:gd name="connsiteX140" fmla="*/ 3470770 w 10887051"/>
                  <a:gd name="connsiteY140" fmla="*/ 8747705 h 17318415"/>
                  <a:gd name="connsiteX141" fmla="*/ 3469075 w 10887051"/>
                  <a:gd name="connsiteY141" fmla="*/ 8748114 h 17318415"/>
                  <a:gd name="connsiteX142" fmla="*/ 3469127 w 10887051"/>
                  <a:gd name="connsiteY142" fmla="*/ 8748277 h 17318415"/>
                  <a:gd name="connsiteX143" fmla="*/ 3461736 w 10887051"/>
                  <a:gd name="connsiteY143" fmla="*/ 8750457 h 17318415"/>
                  <a:gd name="connsiteX144" fmla="*/ 3390319 w 10887051"/>
                  <a:gd name="connsiteY144" fmla="*/ 8867180 h 17318415"/>
                  <a:gd name="connsiteX145" fmla="*/ 3391266 w 10887051"/>
                  <a:gd name="connsiteY145" fmla="*/ 8872211 h 17318415"/>
                  <a:gd name="connsiteX146" fmla="*/ 3390973 w 10887051"/>
                  <a:gd name="connsiteY146" fmla="*/ 8872286 h 17318415"/>
                  <a:gd name="connsiteX147" fmla="*/ 3391982 w 10887051"/>
                  <a:gd name="connsiteY147" fmla="*/ 8876476 h 17318415"/>
                  <a:gd name="connsiteX148" fmla="*/ 3377683 w 10887051"/>
                  <a:gd name="connsiteY148" fmla="*/ 8899847 h 17318415"/>
                  <a:gd name="connsiteX149" fmla="*/ 3354311 w 10887051"/>
                  <a:gd name="connsiteY149" fmla="*/ 8885548 h 17318415"/>
                  <a:gd name="connsiteX150" fmla="*/ 3353431 w 10887051"/>
                  <a:gd name="connsiteY150" fmla="*/ 8881892 h 17318415"/>
                  <a:gd name="connsiteX151" fmla="*/ 3353166 w 10887051"/>
                  <a:gd name="connsiteY151" fmla="*/ 8881960 h 17318415"/>
                  <a:gd name="connsiteX152" fmla="*/ 3351560 w 10887051"/>
                  <a:gd name="connsiteY152" fmla="*/ 8876513 h 17318415"/>
                  <a:gd name="connsiteX153" fmla="*/ 3234837 w 10887051"/>
                  <a:gd name="connsiteY153" fmla="*/ 8805097 h 17318415"/>
                  <a:gd name="connsiteX154" fmla="*/ 3229622 w 10887051"/>
                  <a:gd name="connsiteY154" fmla="*/ 8806078 h 17318415"/>
                  <a:gd name="connsiteX155" fmla="*/ 3229527 w 10887051"/>
                  <a:gd name="connsiteY155" fmla="*/ 8805800 h 17318415"/>
                  <a:gd name="connsiteX156" fmla="*/ 3225541 w 10887051"/>
                  <a:gd name="connsiteY156" fmla="*/ 8806760 h 17318415"/>
                  <a:gd name="connsiteX157" fmla="*/ 3202169 w 10887051"/>
                  <a:gd name="connsiteY157" fmla="*/ 8792460 h 17318415"/>
                  <a:gd name="connsiteX158" fmla="*/ 3216469 w 10887051"/>
                  <a:gd name="connsiteY158" fmla="*/ 8769089 h 17318415"/>
                  <a:gd name="connsiteX159" fmla="*/ 3216967 w 10887051"/>
                  <a:gd name="connsiteY159" fmla="*/ 8768969 h 17318415"/>
                  <a:gd name="connsiteX160" fmla="*/ 3216932 w 10887051"/>
                  <a:gd name="connsiteY160" fmla="*/ 8768865 h 17318415"/>
                  <a:gd name="connsiteX161" fmla="*/ 3225504 w 10887051"/>
                  <a:gd name="connsiteY161" fmla="*/ 8766337 h 17318415"/>
                  <a:gd name="connsiteX162" fmla="*/ 3296920 w 10887051"/>
                  <a:gd name="connsiteY162" fmla="*/ 8649614 h 17318415"/>
                  <a:gd name="connsiteX163" fmla="*/ 3295503 w 10887051"/>
                  <a:gd name="connsiteY163" fmla="*/ 8642079 h 17318415"/>
                  <a:gd name="connsiteX164" fmla="*/ 3295670 w 10887051"/>
                  <a:gd name="connsiteY164" fmla="*/ 8642037 h 17318415"/>
                  <a:gd name="connsiteX165" fmla="*/ 3295257 w 10887051"/>
                  <a:gd name="connsiteY165" fmla="*/ 8640318 h 17318415"/>
                  <a:gd name="connsiteX166" fmla="*/ 3309556 w 10887051"/>
                  <a:gd name="connsiteY166" fmla="*/ 8616947 h 17318415"/>
                  <a:gd name="connsiteX167" fmla="*/ 9035377 w 10887051"/>
                  <a:gd name="connsiteY167" fmla="*/ 8477579 h 17318415"/>
                  <a:gd name="connsiteX168" fmla="*/ 9129040 w 10887051"/>
                  <a:gd name="connsiteY168" fmla="*/ 8571242 h 17318415"/>
                  <a:gd name="connsiteX169" fmla="*/ 9035377 w 10887051"/>
                  <a:gd name="connsiteY169" fmla="*/ 8664905 h 17318415"/>
                  <a:gd name="connsiteX170" fmla="*/ 8941714 w 10887051"/>
                  <a:gd name="connsiteY170" fmla="*/ 8571242 h 17318415"/>
                  <a:gd name="connsiteX171" fmla="*/ 9035377 w 10887051"/>
                  <a:gd name="connsiteY171" fmla="*/ 8477579 h 17318415"/>
                  <a:gd name="connsiteX172" fmla="*/ 1412501 w 10887051"/>
                  <a:gd name="connsiteY172" fmla="*/ 7966166 h 17318415"/>
                  <a:gd name="connsiteX173" fmla="*/ 1427087 w 10887051"/>
                  <a:gd name="connsiteY173" fmla="*/ 7980751 h 17318415"/>
                  <a:gd name="connsiteX174" fmla="*/ 1427087 w 10887051"/>
                  <a:gd name="connsiteY174" fmla="*/ 7981798 h 17318415"/>
                  <a:gd name="connsiteX175" fmla="*/ 1427202 w 10887051"/>
                  <a:gd name="connsiteY175" fmla="*/ 7981797 h 17318415"/>
                  <a:gd name="connsiteX176" fmla="*/ 1427508 w 10887051"/>
                  <a:gd name="connsiteY176" fmla="*/ 7987848 h 17318415"/>
                  <a:gd name="connsiteX177" fmla="*/ 1500348 w 10887051"/>
                  <a:gd name="connsiteY177" fmla="*/ 8060688 h 17318415"/>
                  <a:gd name="connsiteX178" fmla="*/ 1504030 w 10887051"/>
                  <a:gd name="connsiteY178" fmla="*/ 8060874 h 17318415"/>
                  <a:gd name="connsiteX179" fmla="*/ 1504047 w 10887051"/>
                  <a:gd name="connsiteY179" fmla="*/ 8061109 h 17318415"/>
                  <a:gd name="connsiteX180" fmla="*/ 1507444 w 10887051"/>
                  <a:gd name="connsiteY180" fmla="*/ 8061109 h 17318415"/>
                  <a:gd name="connsiteX181" fmla="*/ 1522030 w 10887051"/>
                  <a:gd name="connsiteY181" fmla="*/ 8075694 h 17318415"/>
                  <a:gd name="connsiteX182" fmla="*/ 1507444 w 10887051"/>
                  <a:gd name="connsiteY182" fmla="*/ 8090279 h 17318415"/>
                  <a:gd name="connsiteX183" fmla="*/ 1506132 w 10887051"/>
                  <a:gd name="connsiteY183" fmla="*/ 8090279 h 17318415"/>
                  <a:gd name="connsiteX184" fmla="*/ 1506140 w 10887051"/>
                  <a:gd name="connsiteY184" fmla="*/ 8090408 h 17318415"/>
                  <a:gd name="connsiteX185" fmla="*/ 1500348 w 10887051"/>
                  <a:gd name="connsiteY185" fmla="*/ 8090700 h 17318415"/>
                  <a:gd name="connsiteX186" fmla="*/ 1427508 w 10887051"/>
                  <a:gd name="connsiteY186" fmla="*/ 8163540 h 17318415"/>
                  <a:gd name="connsiteX187" fmla="*/ 1427313 w 10887051"/>
                  <a:gd name="connsiteY187" fmla="*/ 8167390 h 17318415"/>
                  <a:gd name="connsiteX188" fmla="*/ 1427087 w 10887051"/>
                  <a:gd name="connsiteY188" fmla="*/ 8167393 h 17318415"/>
                  <a:gd name="connsiteX189" fmla="*/ 1427087 w 10887051"/>
                  <a:gd name="connsiteY189" fmla="*/ 8170637 h 17318415"/>
                  <a:gd name="connsiteX190" fmla="*/ 1422815 w 10887051"/>
                  <a:gd name="connsiteY190" fmla="*/ 8180950 h 17318415"/>
                  <a:gd name="connsiteX191" fmla="*/ 1412501 w 10887051"/>
                  <a:gd name="connsiteY191" fmla="*/ 8185222 h 17318415"/>
                  <a:gd name="connsiteX192" fmla="*/ 1402188 w 10887051"/>
                  <a:gd name="connsiteY192" fmla="*/ 8180950 h 17318415"/>
                  <a:gd name="connsiteX193" fmla="*/ 1397917 w 10887051"/>
                  <a:gd name="connsiteY193" fmla="*/ 8170637 h 17318415"/>
                  <a:gd name="connsiteX194" fmla="*/ 1397917 w 10887051"/>
                  <a:gd name="connsiteY194" fmla="*/ 8167807 h 17318415"/>
                  <a:gd name="connsiteX195" fmla="*/ 1397710 w 10887051"/>
                  <a:gd name="connsiteY195" fmla="*/ 8167809 h 17318415"/>
                  <a:gd name="connsiteX196" fmla="*/ 1397495 w 10887051"/>
                  <a:gd name="connsiteY196" fmla="*/ 8163540 h 17318415"/>
                  <a:gd name="connsiteX197" fmla="*/ 1324656 w 10887051"/>
                  <a:gd name="connsiteY197" fmla="*/ 8090700 h 17318415"/>
                  <a:gd name="connsiteX198" fmla="*/ 1320664 w 10887051"/>
                  <a:gd name="connsiteY198" fmla="*/ 8090499 h 17318415"/>
                  <a:gd name="connsiteX199" fmla="*/ 1320644 w 10887051"/>
                  <a:gd name="connsiteY199" fmla="*/ 8090279 h 17318415"/>
                  <a:gd name="connsiteX200" fmla="*/ 1317558 w 10887051"/>
                  <a:gd name="connsiteY200" fmla="*/ 8090279 h 17318415"/>
                  <a:gd name="connsiteX201" fmla="*/ 1302974 w 10887051"/>
                  <a:gd name="connsiteY201" fmla="*/ 8075694 h 17318415"/>
                  <a:gd name="connsiteX202" fmla="*/ 1317558 w 10887051"/>
                  <a:gd name="connsiteY202" fmla="*/ 8061109 h 17318415"/>
                  <a:gd name="connsiteX203" fmla="*/ 1317943 w 10887051"/>
                  <a:gd name="connsiteY203" fmla="*/ 8061109 h 17318415"/>
                  <a:gd name="connsiteX204" fmla="*/ 1317936 w 10887051"/>
                  <a:gd name="connsiteY204" fmla="*/ 8061027 h 17318415"/>
                  <a:gd name="connsiteX205" fmla="*/ 1324656 w 10887051"/>
                  <a:gd name="connsiteY205" fmla="*/ 8060688 h 17318415"/>
                  <a:gd name="connsiteX206" fmla="*/ 1397495 w 10887051"/>
                  <a:gd name="connsiteY206" fmla="*/ 7987848 h 17318415"/>
                  <a:gd name="connsiteX207" fmla="*/ 1397787 w 10887051"/>
                  <a:gd name="connsiteY207" fmla="*/ 7982083 h 17318415"/>
                  <a:gd name="connsiteX208" fmla="*/ 1397917 w 10887051"/>
                  <a:gd name="connsiteY208" fmla="*/ 7982082 h 17318415"/>
                  <a:gd name="connsiteX209" fmla="*/ 1397917 w 10887051"/>
                  <a:gd name="connsiteY209" fmla="*/ 7980751 h 17318415"/>
                  <a:gd name="connsiteX210" fmla="*/ 1412501 w 10887051"/>
                  <a:gd name="connsiteY210" fmla="*/ 7966166 h 17318415"/>
                  <a:gd name="connsiteX211" fmla="*/ 8749313 w 10887051"/>
                  <a:gd name="connsiteY211" fmla="*/ 7648648 h 17318415"/>
                  <a:gd name="connsiteX212" fmla="*/ 8811226 w 10887051"/>
                  <a:gd name="connsiteY212" fmla="*/ 7710561 h 17318415"/>
                  <a:gd name="connsiteX213" fmla="*/ 8749313 w 10887051"/>
                  <a:gd name="connsiteY213" fmla="*/ 7772474 h 17318415"/>
                  <a:gd name="connsiteX214" fmla="*/ 8687400 w 10887051"/>
                  <a:gd name="connsiteY214" fmla="*/ 7710561 h 17318415"/>
                  <a:gd name="connsiteX215" fmla="*/ 8749313 w 10887051"/>
                  <a:gd name="connsiteY215" fmla="*/ 7648648 h 17318415"/>
                  <a:gd name="connsiteX216" fmla="*/ 394338 w 10887051"/>
                  <a:gd name="connsiteY216" fmla="*/ 5659021 h 17318415"/>
                  <a:gd name="connsiteX217" fmla="*/ 456251 w 10887051"/>
                  <a:gd name="connsiteY217" fmla="*/ 5720934 h 17318415"/>
                  <a:gd name="connsiteX218" fmla="*/ 394338 w 10887051"/>
                  <a:gd name="connsiteY218" fmla="*/ 5782847 h 17318415"/>
                  <a:gd name="connsiteX219" fmla="*/ 332425 w 10887051"/>
                  <a:gd name="connsiteY219" fmla="*/ 5720934 h 17318415"/>
                  <a:gd name="connsiteX220" fmla="*/ 394338 w 10887051"/>
                  <a:gd name="connsiteY220" fmla="*/ 5659021 h 17318415"/>
                  <a:gd name="connsiteX221" fmla="*/ 7149749 w 10887051"/>
                  <a:gd name="connsiteY221" fmla="*/ 5634607 h 17318415"/>
                  <a:gd name="connsiteX222" fmla="*/ 7180422 w 10887051"/>
                  <a:gd name="connsiteY222" fmla="*/ 5653374 h 17318415"/>
                  <a:gd name="connsiteX223" fmla="*/ 7180850 w 10887051"/>
                  <a:gd name="connsiteY223" fmla="*/ 5655150 h 17318415"/>
                  <a:gd name="connsiteX224" fmla="*/ 7181046 w 10887051"/>
                  <a:gd name="connsiteY224" fmla="*/ 5655101 h 17318415"/>
                  <a:gd name="connsiteX225" fmla="*/ 7184033 w 10887051"/>
                  <a:gd name="connsiteY225" fmla="*/ 5665231 h 17318415"/>
                  <a:gd name="connsiteX226" fmla="*/ 7337223 w 10887051"/>
                  <a:gd name="connsiteY226" fmla="*/ 5758960 h 17318415"/>
                  <a:gd name="connsiteX227" fmla="*/ 7343542 w 10887051"/>
                  <a:gd name="connsiteY227" fmla="*/ 5757772 h 17318415"/>
                  <a:gd name="connsiteX228" fmla="*/ 7343667 w 10887051"/>
                  <a:gd name="connsiteY228" fmla="*/ 5758164 h 17318415"/>
                  <a:gd name="connsiteX229" fmla="*/ 7349424 w 10887051"/>
                  <a:gd name="connsiteY229" fmla="*/ 5756777 h 17318415"/>
                  <a:gd name="connsiteX230" fmla="*/ 7380097 w 10887051"/>
                  <a:gd name="connsiteY230" fmla="*/ 5775545 h 17318415"/>
                  <a:gd name="connsiteX231" fmla="*/ 7361330 w 10887051"/>
                  <a:gd name="connsiteY231" fmla="*/ 5806218 h 17318415"/>
                  <a:gd name="connsiteX232" fmla="*/ 7359104 w 10887051"/>
                  <a:gd name="connsiteY232" fmla="*/ 5806754 h 17318415"/>
                  <a:gd name="connsiteX233" fmla="*/ 7359173 w 10887051"/>
                  <a:gd name="connsiteY233" fmla="*/ 5806969 h 17318415"/>
                  <a:gd name="connsiteX234" fmla="*/ 7349473 w 10887051"/>
                  <a:gd name="connsiteY234" fmla="*/ 5809829 h 17318415"/>
                  <a:gd name="connsiteX235" fmla="*/ 7255744 w 10887051"/>
                  <a:gd name="connsiteY235" fmla="*/ 5963019 h 17318415"/>
                  <a:gd name="connsiteX236" fmla="*/ 7256986 w 10887051"/>
                  <a:gd name="connsiteY236" fmla="*/ 5969623 h 17318415"/>
                  <a:gd name="connsiteX237" fmla="*/ 7256603 w 10887051"/>
                  <a:gd name="connsiteY237" fmla="*/ 5969721 h 17318415"/>
                  <a:gd name="connsiteX238" fmla="*/ 7257927 w 10887051"/>
                  <a:gd name="connsiteY238" fmla="*/ 5975220 h 17318415"/>
                  <a:gd name="connsiteX239" fmla="*/ 7239160 w 10887051"/>
                  <a:gd name="connsiteY239" fmla="*/ 6005893 h 17318415"/>
                  <a:gd name="connsiteX240" fmla="*/ 7208486 w 10887051"/>
                  <a:gd name="connsiteY240" fmla="*/ 5987126 h 17318415"/>
                  <a:gd name="connsiteX241" fmla="*/ 7207331 w 10887051"/>
                  <a:gd name="connsiteY241" fmla="*/ 5982328 h 17318415"/>
                  <a:gd name="connsiteX242" fmla="*/ 7206983 w 10887051"/>
                  <a:gd name="connsiteY242" fmla="*/ 5982417 h 17318415"/>
                  <a:gd name="connsiteX243" fmla="*/ 7204876 w 10887051"/>
                  <a:gd name="connsiteY243" fmla="*/ 5975269 h 17318415"/>
                  <a:gd name="connsiteX244" fmla="*/ 7051685 w 10887051"/>
                  <a:gd name="connsiteY244" fmla="*/ 5881540 h 17318415"/>
                  <a:gd name="connsiteX245" fmla="*/ 7044840 w 10887051"/>
                  <a:gd name="connsiteY245" fmla="*/ 5882827 h 17318415"/>
                  <a:gd name="connsiteX246" fmla="*/ 7044716 w 10887051"/>
                  <a:gd name="connsiteY246" fmla="*/ 5882463 h 17318415"/>
                  <a:gd name="connsiteX247" fmla="*/ 7039485 w 10887051"/>
                  <a:gd name="connsiteY247" fmla="*/ 5883723 h 17318415"/>
                  <a:gd name="connsiteX248" fmla="*/ 7008811 w 10887051"/>
                  <a:gd name="connsiteY248" fmla="*/ 5864955 h 17318415"/>
                  <a:gd name="connsiteX249" fmla="*/ 7027579 w 10887051"/>
                  <a:gd name="connsiteY249" fmla="*/ 5834282 h 17318415"/>
                  <a:gd name="connsiteX250" fmla="*/ 7028232 w 10887051"/>
                  <a:gd name="connsiteY250" fmla="*/ 5834125 h 17318415"/>
                  <a:gd name="connsiteX251" fmla="*/ 7028186 w 10887051"/>
                  <a:gd name="connsiteY251" fmla="*/ 5833988 h 17318415"/>
                  <a:gd name="connsiteX252" fmla="*/ 7039435 w 10887051"/>
                  <a:gd name="connsiteY252" fmla="*/ 5830671 h 17318415"/>
                  <a:gd name="connsiteX253" fmla="*/ 7133164 w 10887051"/>
                  <a:gd name="connsiteY253" fmla="*/ 5677481 h 17318415"/>
                  <a:gd name="connsiteX254" fmla="*/ 7131305 w 10887051"/>
                  <a:gd name="connsiteY254" fmla="*/ 5667591 h 17318415"/>
                  <a:gd name="connsiteX255" fmla="*/ 7131525 w 10887051"/>
                  <a:gd name="connsiteY255" fmla="*/ 5667536 h 17318415"/>
                  <a:gd name="connsiteX256" fmla="*/ 7130982 w 10887051"/>
                  <a:gd name="connsiteY256" fmla="*/ 5665280 h 17318415"/>
                  <a:gd name="connsiteX257" fmla="*/ 7149749 w 10887051"/>
                  <a:gd name="connsiteY257" fmla="*/ 5634607 h 17318415"/>
                  <a:gd name="connsiteX258" fmla="*/ 10129802 w 10887051"/>
                  <a:gd name="connsiteY258" fmla="*/ 4568248 h 17318415"/>
                  <a:gd name="connsiteX259" fmla="*/ 10149176 w 10887051"/>
                  <a:gd name="connsiteY259" fmla="*/ 4587622 h 17318415"/>
                  <a:gd name="connsiteX260" fmla="*/ 10149176 w 10887051"/>
                  <a:gd name="connsiteY260" fmla="*/ 4589014 h 17318415"/>
                  <a:gd name="connsiteX261" fmla="*/ 10149330 w 10887051"/>
                  <a:gd name="connsiteY261" fmla="*/ 4589012 h 17318415"/>
                  <a:gd name="connsiteX262" fmla="*/ 10149736 w 10887051"/>
                  <a:gd name="connsiteY262" fmla="*/ 4597049 h 17318415"/>
                  <a:gd name="connsiteX263" fmla="*/ 10246495 w 10887051"/>
                  <a:gd name="connsiteY263" fmla="*/ 4693808 h 17318415"/>
                  <a:gd name="connsiteX264" fmla="*/ 10251388 w 10887051"/>
                  <a:gd name="connsiteY264" fmla="*/ 4694055 h 17318415"/>
                  <a:gd name="connsiteX265" fmla="*/ 10251410 w 10887051"/>
                  <a:gd name="connsiteY265" fmla="*/ 4694368 h 17318415"/>
                  <a:gd name="connsiteX266" fmla="*/ 10255922 w 10887051"/>
                  <a:gd name="connsiteY266" fmla="*/ 4694368 h 17318415"/>
                  <a:gd name="connsiteX267" fmla="*/ 10275296 w 10887051"/>
                  <a:gd name="connsiteY267" fmla="*/ 4713742 h 17318415"/>
                  <a:gd name="connsiteX268" fmla="*/ 10255922 w 10887051"/>
                  <a:gd name="connsiteY268" fmla="*/ 4733116 h 17318415"/>
                  <a:gd name="connsiteX269" fmla="*/ 10254178 w 10887051"/>
                  <a:gd name="connsiteY269" fmla="*/ 4733116 h 17318415"/>
                  <a:gd name="connsiteX270" fmla="*/ 10254190 w 10887051"/>
                  <a:gd name="connsiteY270" fmla="*/ 4733287 h 17318415"/>
                  <a:gd name="connsiteX271" fmla="*/ 10246495 w 10887051"/>
                  <a:gd name="connsiteY271" fmla="*/ 4733676 h 17318415"/>
                  <a:gd name="connsiteX272" fmla="*/ 10149736 w 10887051"/>
                  <a:gd name="connsiteY272" fmla="*/ 4830435 h 17318415"/>
                  <a:gd name="connsiteX273" fmla="*/ 10149478 w 10887051"/>
                  <a:gd name="connsiteY273" fmla="*/ 4835548 h 17318415"/>
                  <a:gd name="connsiteX274" fmla="*/ 10149176 w 10887051"/>
                  <a:gd name="connsiteY274" fmla="*/ 4835552 h 17318415"/>
                  <a:gd name="connsiteX275" fmla="*/ 10149176 w 10887051"/>
                  <a:gd name="connsiteY275" fmla="*/ 4839862 h 17318415"/>
                  <a:gd name="connsiteX276" fmla="*/ 10129802 w 10887051"/>
                  <a:gd name="connsiteY276" fmla="*/ 4859236 h 17318415"/>
                  <a:gd name="connsiteX277" fmla="*/ 10110428 w 10887051"/>
                  <a:gd name="connsiteY277" fmla="*/ 4839862 h 17318415"/>
                  <a:gd name="connsiteX278" fmla="*/ 10110428 w 10887051"/>
                  <a:gd name="connsiteY278" fmla="*/ 4836102 h 17318415"/>
                  <a:gd name="connsiteX279" fmla="*/ 10110155 w 10887051"/>
                  <a:gd name="connsiteY279" fmla="*/ 4836106 h 17318415"/>
                  <a:gd name="connsiteX280" fmla="*/ 10109868 w 10887051"/>
                  <a:gd name="connsiteY280" fmla="*/ 4830435 h 17318415"/>
                  <a:gd name="connsiteX281" fmla="*/ 10013109 w 10887051"/>
                  <a:gd name="connsiteY281" fmla="*/ 4733676 h 17318415"/>
                  <a:gd name="connsiteX282" fmla="*/ 10007809 w 10887051"/>
                  <a:gd name="connsiteY282" fmla="*/ 4733408 h 17318415"/>
                  <a:gd name="connsiteX283" fmla="*/ 10007782 w 10887051"/>
                  <a:gd name="connsiteY283" fmla="*/ 4733116 h 17318415"/>
                  <a:gd name="connsiteX284" fmla="*/ 10003682 w 10887051"/>
                  <a:gd name="connsiteY284" fmla="*/ 4733116 h 17318415"/>
                  <a:gd name="connsiteX285" fmla="*/ 9984308 w 10887051"/>
                  <a:gd name="connsiteY285" fmla="*/ 4713742 h 17318415"/>
                  <a:gd name="connsiteX286" fmla="*/ 10003682 w 10887051"/>
                  <a:gd name="connsiteY286" fmla="*/ 4694368 h 17318415"/>
                  <a:gd name="connsiteX287" fmla="*/ 10004194 w 10887051"/>
                  <a:gd name="connsiteY287" fmla="*/ 4694368 h 17318415"/>
                  <a:gd name="connsiteX288" fmla="*/ 10004184 w 10887051"/>
                  <a:gd name="connsiteY288" fmla="*/ 4694259 h 17318415"/>
                  <a:gd name="connsiteX289" fmla="*/ 10013109 w 10887051"/>
                  <a:gd name="connsiteY289" fmla="*/ 4693808 h 17318415"/>
                  <a:gd name="connsiteX290" fmla="*/ 10109868 w 10887051"/>
                  <a:gd name="connsiteY290" fmla="*/ 4597049 h 17318415"/>
                  <a:gd name="connsiteX291" fmla="*/ 10110255 w 10887051"/>
                  <a:gd name="connsiteY291" fmla="*/ 4589391 h 17318415"/>
                  <a:gd name="connsiteX292" fmla="*/ 10110428 w 10887051"/>
                  <a:gd name="connsiteY292" fmla="*/ 4589390 h 17318415"/>
                  <a:gd name="connsiteX293" fmla="*/ 10110428 w 10887051"/>
                  <a:gd name="connsiteY293" fmla="*/ 4587622 h 17318415"/>
                  <a:gd name="connsiteX294" fmla="*/ 10129802 w 10887051"/>
                  <a:gd name="connsiteY294" fmla="*/ 4568248 h 17318415"/>
                  <a:gd name="connsiteX295" fmla="*/ 1396519 w 10887051"/>
                  <a:gd name="connsiteY295" fmla="*/ 4443455 h 17318415"/>
                  <a:gd name="connsiteX296" fmla="*/ 1420734 w 10887051"/>
                  <a:gd name="connsiteY296" fmla="*/ 4446168 h 17318415"/>
                  <a:gd name="connsiteX297" fmla="*/ 1433226 w 10887051"/>
                  <a:gd name="connsiteY297" fmla="*/ 4489427 h 17318415"/>
                  <a:gd name="connsiteX298" fmla="*/ 1432121 w 10887051"/>
                  <a:gd name="connsiteY298" fmla="*/ 4491429 h 17318415"/>
                  <a:gd name="connsiteX299" fmla="*/ 1432343 w 10887051"/>
                  <a:gd name="connsiteY299" fmla="*/ 4491549 h 17318415"/>
                  <a:gd name="connsiteX300" fmla="*/ 1426547 w 10887051"/>
                  <a:gd name="connsiteY300" fmla="*/ 4503435 h 17318415"/>
                  <a:gd name="connsiteX301" fmla="*/ 1488931 w 10887051"/>
                  <a:gd name="connsiteY301" fmla="*/ 4719480 h 17318415"/>
                  <a:gd name="connsiteX302" fmla="*/ 1495775 w 10887051"/>
                  <a:gd name="connsiteY302" fmla="*/ 4723721 h 17318415"/>
                  <a:gd name="connsiteX303" fmla="*/ 1495559 w 10887051"/>
                  <a:gd name="connsiteY303" fmla="*/ 4724188 h 17318415"/>
                  <a:gd name="connsiteX304" fmla="*/ 1502051 w 10887051"/>
                  <a:gd name="connsiteY304" fmla="*/ 4727771 h 17318415"/>
                  <a:gd name="connsiteX305" fmla="*/ 1514542 w 10887051"/>
                  <a:gd name="connsiteY305" fmla="*/ 4771030 h 17318415"/>
                  <a:gd name="connsiteX306" fmla="*/ 1471284 w 10887051"/>
                  <a:gd name="connsiteY306" fmla="*/ 4783521 h 17318415"/>
                  <a:gd name="connsiteX307" fmla="*/ 1468774 w 10887051"/>
                  <a:gd name="connsiteY307" fmla="*/ 4782136 h 17318415"/>
                  <a:gd name="connsiteX308" fmla="*/ 1468656 w 10887051"/>
                  <a:gd name="connsiteY308" fmla="*/ 4782392 h 17318415"/>
                  <a:gd name="connsiteX309" fmla="*/ 1457276 w 10887051"/>
                  <a:gd name="connsiteY309" fmla="*/ 4776841 h 17318415"/>
                  <a:gd name="connsiteX310" fmla="*/ 1241231 w 10887051"/>
                  <a:gd name="connsiteY310" fmla="*/ 4839227 h 17318415"/>
                  <a:gd name="connsiteX311" fmla="*/ 1236799 w 10887051"/>
                  <a:gd name="connsiteY311" fmla="*/ 4846379 h 17318415"/>
                  <a:gd name="connsiteX312" fmla="*/ 1236362 w 10887051"/>
                  <a:gd name="connsiteY312" fmla="*/ 4846145 h 17318415"/>
                  <a:gd name="connsiteX313" fmla="*/ 1232940 w 10887051"/>
                  <a:gd name="connsiteY313" fmla="*/ 4852346 h 17318415"/>
                  <a:gd name="connsiteX314" fmla="*/ 1189682 w 10887051"/>
                  <a:gd name="connsiteY314" fmla="*/ 4864838 h 17318415"/>
                  <a:gd name="connsiteX315" fmla="*/ 1177189 w 10887051"/>
                  <a:gd name="connsiteY315" fmla="*/ 4821579 h 17318415"/>
                  <a:gd name="connsiteX316" fmla="*/ 1180175 w 10887051"/>
                  <a:gd name="connsiteY316" fmla="*/ 4816169 h 17318415"/>
                  <a:gd name="connsiteX317" fmla="*/ 1179779 w 10887051"/>
                  <a:gd name="connsiteY317" fmla="*/ 4815958 h 17318415"/>
                  <a:gd name="connsiteX318" fmla="*/ 1183870 w 10887051"/>
                  <a:gd name="connsiteY318" fmla="*/ 4807571 h 17318415"/>
                  <a:gd name="connsiteX319" fmla="*/ 1121485 w 10887051"/>
                  <a:gd name="connsiteY319" fmla="*/ 4591526 h 17318415"/>
                  <a:gd name="connsiteX320" fmla="*/ 1114071 w 10887051"/>
                  <a:gd name="connsiteY320" fmla="*/ 4586933 h 17318415"/>
                  <a:gd name="connsiteX321" fmla="*/ 1114263 w 10887051"/>
                  <a:gd name="connsiteY321" fmla="*/ 4586491 h 17318415"/>
                  <a:gd name="connsiteX322" fmla="*/ 1108364 w 10887051"/>
                  <a:gd name="connsiteY322" fmla="*/ 4583235 h 17318415"/>
                  <a:gd name="connsiteX323" fmla="*/ 1095874 w 10887051"/>
                  <a:gd name="connsiteY323" fmla="*/ 4539976 h 17318415"/>
                  <a:gd name="connsiteX324" fmla="*/ 1095874 w 10887051"/>
                  <a:gd name="connsiteY324" fmla="*/ 4539977 h 17318415"/>
                  <a:gd name="connsiteX325" fmla="*/ 1139133 w 10887051"/>
                  <a:gd name="connsiteY325" fmla="*/ 4527485 h 17318415"/>
                  <a:gd name="connsiteX326" fmla="*/ 1139869 w 10887051"/>
                  <a:gd name="connsiteY326" fmla="*/ 4527892 h 17318415"/>
                  <a:gd name="connsiteX327" fmla="*/ 1139942 w 10887051"/>
                  <a:gd name="connsiteY327" fmla="*/ 4527727 h 17318415"/>
                  <a:gd name="connsiteX328" fmla="*/ 1153140 w 10887051"/>
                  <a:gd name="connsiteY328" fmla="*/ 4534165 h 17318415"/>
                  <a:gd name="connsiteX329" fmla="*/ 1369185 w 10887051"/>
                  <a:gd name="connsiteY329" fmla="*/ 4471779 h 17318415"/>
                  <a:gd name="connsiteX330" fmla="*/ 1375823 w 10887051"/>
                  <a:gd name="connsiteY330" fmla="*/ 4461068 h 17318415"/>
                  <a:gd name="connsiteX331" fmla="*/ 1376072 w 10887051"/>
                  <a:gd name="connsiteY331" fmla="*/ 4461203 h 17318415"/>
                  <a:gd name="connsiteX332" fmla="*/ 1377476 w 10887051"/>
                  <a:gd name="connsiteY332" fmla="*/ 4458660 h 17318415"/>
                  <a:gd name="connsiteX333" fmla="*/ 1396519 w 10887051"/>
                  <a:gd name="connsiteY333" fmla="*/ 4443455 h 17318415"/>
                  <a:gd name="connsiteX334" fmla="*/ 3244718 w 10887051"/>
                  <a:gd name="connsiteY334" fmla="*/ 4287421 h 17318415"/>
                  <a:gd name="connsiteX335" fmla="*/ 3306631 w 10887051"/>
                  <a:gd name="connsiteY335" fmla="*/ 4349334 h 17318415"/>
                  <a:gd name="connsiteX336" fmla="*/ 3244718 w 10887051"/>
                  <a:gd name="connsiteY336" fmla="*/ 4411247 h 17318415"/>
                  <a:gd name="connsiteX337" fmla="*/ 3182805 w 10887051"/>
                  <a:gd name="connsiteY337" fmla="*/ 4349334 h 17318415"/>
                  <a:gd name="connsiteX338" fmla="*/ 3244718 w 10887051"/>
                  <a:gd name="connsiteY338" fmla="*/ 4287421 h 17318415"/>
                  <a:gd name="connsiteX339" fmla="*/ 8087428 w 10887051"/>
                  <a:gd name="connsiteY339" fmla="*/ 4230458 h 17318415"/>
                  <a:gd name="connsiteX340" fmla="*/ 8093150 w 10887051"/>
                  <a:gd name="connsiteY340" fmla="*/ 4250274 h 17318415"/>
                  <a:gd name="connsiteX341" fmla="*/ 8092644 w 10887051"/>
                  <a:gd name="connsiteY341" fmla="*/ 4251191 h 17318415"/>
                  <a:gd name="connsiteX342" fmla="*/ 8092746 w 10887051"/>
                  <a:gd name="connsiteY342" fmla="*/ 4251246 h 17318415"/>
                  <a:gd name="connsiteX343" fmla="*/ 8090090 w 10887051"/>
                  <a:gd name="connsiteY343" fmla="*/ 4256691 h 17318415"/>
                  <a:gd name="connsiteX344" fmla="*/ 8118668 w 10887051"/>
                  <a:gd name="connsiteY344" fmla="*/ 4355659 h 17318415"/>
                  <a:gd name="connsiteX345" fmla="*/ 8121803 w 10887051"/>
                  <a:gd name="connsiteY345" fmla="*/ 4357602 h 17318415"/>
                  <a:gd name="connsiteX346" fmla="*/ 8121704 w 10887051"/>
                  <a:gd name="connsiteY346" fmla="*/ 4357816 h 17318415"/>
                  <a:gd name="connsiteX347" fmla="*/ 8124678 w 10887051"/>
                  <a:gd name="connsiteY347" fmla="*/ 4359457 h 17318415"/>
                  <a:gd name="connsiteX348" fmla="*/ 8130400 w 10887051"/>
                  <a:gd name="connsiteY348" fmla="*/ 4379274 h 17318415"/>
                  <a:gd name="connsiteX349" fmla="*/ 8110584 w 10887051"/>
                  <a:gd name="connsiteY349" fmla="*/ 4384996 h 17318415"/>
                  <a:gd name="connsiteX350" fmla="*/ 8109434 w 10887051"/>
                  <a:gd name="connsiteY350" fmla="*/ 4384361 h 17318415"/>
                  <a:gd name="connsiteX351" fmla="*/ 8109380 w 10887051"/>
                  <a:gd name="connsiteY351" fmla="*/ 4384479 h 17318415"/>
                  <a:gd name="connsiteX352" fmla="*/ 8104167 w 10887051"/>
                  <a:gd name="connsiteY352" fmla="*/ 4381936 h 17318415"/>
                  <a:gd name="connsiteX353" fmla="*/ 8005199 w 10887051"/>
                  <a:gd name="connsiteY353" fmla="*/ 4410514 h 17318415"/>
                  <a:gd name="connsiteX354" fmla="*/ 8003169 w 10887051"/>
                  <a:gd name="connsiteY354" fmla="*/ 4413790 h 17318415"/>
                  <a:gd name="connsiteX355" fmla="*/ 8002969 w 10887051"/>
                  <a:gd name="connsiteY355" fmla="*/ 4413683 h 17318415"/>
                  <a:gd name="connsiteX356" fmla="*/ 8001401 w 10887051"/>
                  <a:gd name="connsiteY356" fmla="*/ 4416524 h 17318415"/>
                  <a:gd name="connsiteX357" fmla="*/ 7981585 w 10887051"/>
                  <a:gd name="connsiteY357" fmla="*/ 4422246 h 17318415"/>
                  <a:gd name="connsiteX358" fmla="*/ 7974619 w 10887051"/>
                  <a:gd name="connsiteY358" fmla="*/ 4413523 h 17318415"/>
                  <a:gd name="connsiteX359" fmla="*/ 7975862 w 10887051"/>
                  <a:gd name="connsiteY359" fmla="*/ 4402430 h 17318415"/>
                  <a:gd name="connsiteX360" fmla="*/ 7977230 w 10887051"/>
                  <a:gd name="connsiteY360" fmla="*/ 4399952 h 17318415"/>
                  <a:gd name="connsiteX361" fmla="*/ 7977048 w 10887051"/>
                  <a:gd name="connsiteY361" fmla="*/ 4399855 h 17318415"/>
                  <a:gd name="connsiteX362" fmla="*/ 7978922 w 10887051"/>
                  <a:gd name="connsiteY362" fmla="*/ 4396013 h 17318415"/>
                  <a:gd name="connsiteX363" fmla="*/ 7950344 w 10887051"/>
                  <a:gd name="connsiteY363" fmla="*/ 4297045 h 17318415"/>
                  <a:gd name="connsiteX364" fmla="*/ 7946948 w 10887051"/>
                  <a:gd name="connsiteY364" fmla="*/ 4294941 h 17318415"/>
                  <a:gd name="connsiteX365" fmla="*/ 7947036 w 10887051"/>
                  <a:gd name="connsiteY365" fmla="*/ 4294738 h 17318415"/>
                  <a:gd name="connsiteX366" fmla="*/ 7944334 w 10887051"/>
                  <a:gd name="connsiteY366" fmla="*/ 4293247 h 17318415"/>
                  <a:gd name="connsiteX367" fmla="*/ 7938612 w 10887051"/>
                  <a:gd name="connsiteY367" fmla="*/ 4273430 h 17318415"/>
                  <a:gd name="connsiteX368" fmla="*/ 7958428 w 10887051"/>
                  <a:gd name="connsiteY368" fmla="*/ 4267708 h 17318415"/>
                  <a:gd name="connsiteX369" fmla="*/ 7958766 w 10887051"/>
                  <a:gd name="connsiteY369" fmla="*/ 4267895 h 17318415"/>
                  <a:gd name="connsiteX370" fmla="*/ 7958799 w 10887051"/>
                  <a:gd name="connsiteY370" fmla="*/ 4267819 h 17318415"/>
                  <a:gd name="connsiteX371" fmla="*/ 7964845 w 10887051"/>
                  <a:gd name="connsiteY371" fmla="*/ 4270768 h 17318415"/>
                  <a:gd name="connsiteX372" fmla="*/ 8063813 w 10887051"/>
                  <a:gd name="connsiteY372" fmla="*/ 4242190 h 17318415"/>
                  <a:gd name="connsiteX373" fmla="*/ 8066854 w 10887051"/>
                  <a:gd name="connsiteY373" fmla="*/ 4237283 h 17318415"/>
                  <a:gd name="connsiteX374" fmla="*/ 8066968 w 10887051"/>
                  <a:gd name="connsiteY374" fmla="*/ 4237345 h 17318415"/>
                  <a:gd name="connsiteX375" fmla="*/ 8067611 w 10887051"/>
                  <a:gd name="connsiteY375" fmla="*/ 4236180 h 17318415"/>
                  <a:gd name="connsiteX376" fmla="*/ 8087428 w 10887051"/>
                  <a:gd name="connsiteY376" fmla="*/ 4230458 h 17318415"/>
                  <a:gd name="connsiteX377" fmla="*/ 1979334 w 10887051"/>
                  <a:gd name="connsiteY377" fmla="*/ 3361298 h 17318415"/>
                  <a:gd name="connsiteX378" fmla="*/ 2072998 w 10887051"/>
                  <a:gd name="connsiteY378" fmla="*/ 3454960 h 17318415"/>
                  <a:gd name="connsiteX379" fmla="*/ 1979334 w 10887051"/>
                  <a:gd name="connsiteY379" fmla="*/ 3548624 h 17318415"/>
                  <a:gd name="connsiteX380" fmla="*/ 1885671 w 10887051"/>
                  <a:gd name="connsiteY380" fmla="*/ 3454960 h 17318415"/>
                  <a:gd name="connsiteX381" fmla="*/ 1979334 w 10887051"/>
                  <a:gd name="connsiteY381" fmla="*/ 3361298 h 17318415"/>
                  <a:gd name="connsiteX382" fmla="*/ 10793388 w 10887051"/>
                  <a:gd name="connsiteY382" fmla="*/ 3299386 h 17318415"/>
                  <a:gd name="connsiteX383" fmla="*/ 10887051 w 10887051"/>
                  <a:gd name="connsiteY383" fmla="*/ 3393048 h 17318415"/>
                  <a:gd name="connsiteX384" fmla="*/ 10793388 w 10887051"/>
                  <a:gd name="connsiteY384" fmla="*/ 3486712 h 17318415"/>
                  <a:gd name="connsiteX385" fmla="*/ 10699725 w 10887051"/>
                  <a:gd name="connsiteY385" fmla="*/ 3393048 h 17318415"/>
                  <a:gd name="connsiteX386" fmla="*/ 10793388 w 10887051"/>
                  <a:gd name="connsiteY386" fmla="*/ 3299386 h 17318415"/>
                  <a:gd name="connsiteX387" fmla="*/ 8963964 w 10887051"/>
                  <a:gd name="connsiteY387" fmla="*/ 1543692 h 17318415"/>
                  <a:gd name="connsiteX388" fmla="*/ 8995803 w 10887051"/>
                  <a:gd name="connsiteY388" fmla="*/ 1575532 h 17318415"/>
                  <a:gd name="connsiteX389" fmla="*/ 8995803 w 10887051"/>
                  <a:gd name="connsiteY389" fmla="*/ 1577818 h 17318415"/>
                  <a:gd name="connsiteX390" fmla="*/ 8996055 w 10887051"/>
                  <a:gd name="connsiteY390" fmla="*/ 1577816 h 17318415"/>
                  <a:gd name="connsiteX391" fmla="*/ 8996722 w 10887051"/>
                  <a:gd name="connsiteY391" fmla="*/ 1591024 h 17318415"/>
                  <a:gd name="connsiteX392" fmla="*/ 9155730 w 10887051"/>
                  <a:gd name="connsiteY392" fmla="*/ 1750032 h 17318415"/>
                  <a:gd name="connsiteX393" fmla="*/ 9163771 w 10887051"/>
                  <a:gd name="connsiteY393" fmla="*/ 1750438 h 17318415"/>
                  <a:gd name="connsiteX394" fmla="*/ 9163808 w 10887051"/>
                  <a:gd name="connsiteY394" fmla="*/ 1750952 h 17318415"/>
                  <a:gd name="connsiteX395" fmla="*/ 9171223 w 10887051"/>
                  <a:gd name="connsiteY395" fmla="*/ 1750952 h 17318415"/>
                  <a:gd name="connsiteX396" fmla="*/ 9203061 w 10887051"/>
                  <a:gd name="connsiteY396" fmla="*/ 1782790 h 17318415"/>
                  <a:gd name="connsiteX397" fmla="*/ 9171223 w 10887051"/>
                  <a:gd name="connsiteY397" fmla="*/ 1814628 h 17318415"/>
                  <a:gd name="connsiteX398" fmla="*/ 9168356 w 10887051"/>
                  <a:gd name="connsiteY398" fmla="*/ 1814628 h 17318415"/>
                  <a:gd name="connsiteX399" fmla="*/ 9168377 w 10887051"/>
                  <a:gd name="connsiteY399" fmla="*/ 1814910 h 17318415"/>
                  <a:gd name="connsiteX400" fmla="*/ 9155730 w 10887051"/>
                  <a:gd name="connsiteY400" fmla="*/ 1815548 h 17318415"/>
                  <a:gd name="connsiteX401" fmla="*/ 8996722 w 10887051"/>
                  <a:gd name="connsiteY401" fmla="*/ 1974556 h 17318415"/>
                  <a:gd name="connsiteX402" fmla="*/ 8996298 w 10887051"/>
                  <a:gd name="connsiteY402" fmla="*/ 1982960 h 17318415"/>
                  <a:gd name="connsiteX403" fmla="*/ 8995802 w 10887051"/>
                  <a:gd name="connsiteY403" fmla="*/ 1982966 h 17318415"/>
                  <a:gd name="connsiteX404" fmla="*/ 8995802 w 10887051"/>
                  <a:gd name="connsiteY404" fmla="*/ 1990048 h 17318415"/>
                  <a:gd name="connsiteX405" fmla="*/ 8963964 w 10887051"/>
                  <a:gd name="connsiteY405" fmla="*/ 2021888 h 17318415"/>
                  <a:gd name="connsiteX406" fmla="*/ 8963964 w 10887051"/>
                  <a:gd name="connsiteY406" fmla="*/ 2021886 h 17318415"/>
                  <a:gd name="connsiteX407" fmla="*/ 8932126 w 10887051"/>
                  <a:gd name="connsiteY407" fmla="*/ 1990048 h 17318415"/>
                  <a:gd name="connsiteX408" fmla="*/ 8932126 w 10887051"/>
                  <a:gd name="connsiteY408" fmla="*/ 1983870 h 17318415"/>
                  <a:gd name="connsiteX409" fmla="*/ 8931677 w 10887051"/>
                  <a:gd name="connsiteY409" fmla="*/ 1983876 h 17318415"/>
                  <a:gd name="connsiteX410" fmla="*/ 8931206 w 10887051"/>
                  <a:gd name="connsiteY410" fmla="*/ 1974556 h 17318415"/>
                  <a:gd name="connsiteX411" fmla="*/ 8772198 w 10887051"/>
                  <a:gd name="connsiteY411" fmla="*/ 1815548 h 17318415"/>
                  <a:gd name="connsiteX412" fmla="*/ 8763488 w 10887051"/>
                  <a:gd name="connsiteY412" fmla="*/ 1815108 h 17318415"/>
                  <a:gd name="connsiteX413" fmla="*/ 8763443 w 10887051"/>
                  <a:gd name="connsiteY413" fmla="*/ 1814628 h 17318415"/>
                  <a:gd name="connsiteX414" fmla="*/ 8756705 w 10887051"/>
                  <a:gd name="connsiteY414" fmla="*/ 1814628 h 17318415"/>
                  <a:gd name="connsiteX415" fmla="*/ 8724867 w 10887051"/>
                  <a:gd name="connsiteY415" fmla="*/ 1782790 h 17318415"/>
                  <a:gd name="connsiteX416" fmla="*/ 8756706 w 10887051"/>
                  <a:gd name="connsiteY416" fmla="*/ 1750952 h 17318415"/>
                  <a:gd name="connsiteX417" fmla="*/ 8757547 w 10887051"/>
                  <a:gd name="connsiteY417" fmla="*/ 1750952 h 17318415"/>
                  <a:gd name="connsiteX418" fmla="*/ 8757531 w 10887051"/>
                  <a:gd name="connsiteY418" fmla="*/ 1750772 h 17318415"/>
                  <a:gd name="connsiteX419" fmla="*/ 8772198 w 10887051"/>
                  <a:gd name="connsiteY419" fmla="*/ 1750032 h 17318415"/>
                  <a:gd name="connsiteX420" fmla="*/ 8931206 w 10887051"/>
                  <a:gd name="connsiteY420" fmla="*/ 1591024 h 17318415"/>
                  <a:gd name="connsiteX421" fmla="*/ 8931842 w 10887051"/>
                  <a:gd name="connsiteY421" fmla="*/ 1578438 h 17318415"/>
                  <a:gd name="connsiteX422" fmla="*/ 8932126 w 10887051"/>
                  <a:gd name="connsiteY422" fmla="*/ 1578436 h 17318415"/>
                  <a:gd name="connsiteX423" fmla="*/ 8932126 w 10887051"/>
                  <a:gd name="connsiteY423" fmla="*/ 1575532 h 17318415"/>
                  <a:gd name="connsiteX424" fmla="*/ 8963964 w 10887051"/>
                  <a:gd name="connsiteY424" fmla="*/ 1543692 h 17318415"/>
                  <a:gd name="connsiteX425" fmla="*/ 81250 w 10887051"/>
                  <a:gd name="connsiteY425" fmla="*/ 1327682 h 17318415"/>
                  <a:gd name="connsiteX426" fmla="*/ 98844 w 10887051"/>
                  <a:gd name="connsiteY426" fmla="*/ 1338446 h 17318415"/>
                  <a:gd name="connsiteX427" fmla="*/ 99089 w 10887051"/>
                  <a:gd name="connsiteY427" fmla="*/ 1339464 h 17318415"/>
                  <a:gd name="connsiteX428" fmla="*/ 99201 w 10887051"/>
                  <a:gd name="connsiteY428" fmla="*/ 1339436 h 17318415"/>
                  <a:gd name="connsiteX429" fmla="*/ 100915 w 10887051"/>
                  <a:gd name="connsiteY429" fmla="*/ 1345246 h 17318415"/>
                  <a:gd name="connsiteX430" fmla="*/ 188784 w 10887051"/>
                  <a:gd name="connsiteY430" fmla="*/ 1399010 h 17318415"/>
                  <a:gd name="connsiteX431" fmla="*/ 192408 w 10887051"/>
                  <a:gd name="connsiteY431" fmla="*/ 1398328 h 17318415"/>
                  <a:gd name="connsiteX432" fmla="*/ 192480 w 10887051"/>
                  <a:gd name="connsiteY432" fmla="*/ 1398552 h 17318415"/>
                  <a:gd name="connsiteX433" fmla="*/ 195782 w 10887051"/>
                  <a:gd name="connsiteY433" fmla="*/ 1397758 h 17318415"/>
                  <a:gd name="connsiteX434" fmla="*/ 213376 w 10887051"/>
                  <a:gd name="connsiteY434" fmla="*/ 1408522 h 17318415"/>
                  <a:gd name="connsiteX435" fmla="*/ 202611 w 10887051"/>
                  <a:gd name="connsiteY435" fmla="*/ 1426116 h 17318415"/>
                  <a:gd name="connsiteX436" fmla="*/ 201335 w 10887051"/>
                  <a:gd name="connsiteY436" fmla="*/ 1426424 h 17318415"/>
                  <a:gd name="connsiteX437" fmla="*/ 201374 w 10887051"/>
                  <a:gd name="connsiteY437" fmla="*/ 1426546 h 17318415"/>
                  <a:gd name="connsiteX438" fmla="*/ 195810 w 10887051"/>
                  <a:gd name="connsiteY438" fmla="*/ 1428188 h 17318415"/>
                  <a:gd name="connsiteX439" fmla="*/ 142048 w 10887051"/>
                  <a:gd name="connsiteY439" fmla="*/ 1516056 h 17318415"/>
                  <a:gd name="connsiteX440" fmla="*/ 142760 w 10887051"/>
                  <a:gd name="connsiteY440" fmla="*/ 1519844 h 17318415"/>
                  <a:gd name="connsiteX441" fmla="*/ 142540 w 10887051"/>
                  <a:gd name="connsiteY441" fmla="*/ 1519900 h 17318415"/>
                  <a:gd name="connsiteX442" fmla="*/ 143300 w 10887051"/>
                  <a:gd name="connsiteY442" fmla="*/ 1523054 h 17318415"/>
                  <a:gd name="connsiteX443" fmla="*/ 132535 w 10887051"/>
                  <a:gd name="connsiteY443" fmla="*/ 1540648 h 17318415"/>
                  <a:gd name="connsiteX444" fmla="*/ 114941 w 10887051"/>
                  <a:gd name="connsiteY444" fmla="*/ 1529884 h 17318415"/>
                  <a:gd name="connsiteX445" fmla="*/ 114278 w 10887051"/>
                  <a:gd name="connsiteY445" fmla="*/ 1527132 h 17318415"/>
                  <a:gd name="connsiteX446" fmla="*/ 114079 w 10887051"/>
                  <a:gd name="connsiteY446" fmla="*/ 1527184 h 17318415"/>
                  <a:gd name="connsiteX447" fmla="*/ 112870 w 10887051"/>
                  <a:gd name="connsiteY447" fmla="*/ 1523084 h 17318415"/>
                  <a:gd name="connsiteX448" fmla="*/ 25001 w 10887051"/>
                  <a:gd name="connsiteY448" fmla="*/ 1469320 h 17318415"/>
                  <a:gd name="connsiteX449" fmla="*/ 21074 w 10887051"/>
                  <a:gd name="connsiteY449" fmla="*/ 1470058 h 17318415"/>
                  <a:gd name="connsiteX450" fmla="*/ 21003 w 10887051"/>
                  <a:gd name="connsiteY450" fmla="*/ 1469850 h 17318415"/>
                  <a:gd name="connsiteX451" fmla="*/ 18002 w 10887051"/>
                  <a:gd name="connsiteY451" fmla="*/ 1470572 h 17318415"/>
                  <a:gd name="connsiteX452" fmla="*/ 408 w 10887051"/>
                  <a:gd name="connsiteY452" fmla="*/ 1459808 h 17318415"/>
                  <a:gd name="connsiteX453" fmla="*/ 11173 w 10887051"/>
                  <a:gd name="connsiteY453" fmla="*/ 1442214 h 17318415"/>
                  <a:gd name="connsiteX454" fmla="*/ 11548 w 10887051"/>
                  <a:gd name="connsiteY454" fmla="*/ 1442124 h 17318415"/>
                  <a:gd name="connsiteX455" fmla="*/ 11522 w 10887051"/>
                  <a:gd name="connsiteY455" fmla="*/ 1442046 h 17318415"/>
                  <a:gd name="connsiteX456" fmla="*/ 17974 w 10887051"/>
                  <a:gd name="connsiteY456" fmla="*/ 1440142 h 17318415"/>
                  <a:gd name="connsiteX457" fmla="*/ 71737 w 10887051"/>
                  <a:gd name="connsiteY457" fmla="*/ 1352274 h 17318415"/>
                  <a:gd name="connsiteX458" fmla="*/ 70670 w 10887051"/>
                  <a:gd name="connsiteY458" fmla="*/ 1346600 h 17318415"/>
                  <a:gd name="connsiteX459" fmla="*/ 70796 w 10887051"/>
                  <a:gd name="connsiteY459" fmla="*/ 1346568 h 17318415"/>
                  <a:gd name="connsiteX460" fmla="*/ 70485 w 10887051"/>
                  <a:gd name="connsiteY460" fmla="*/ 1345276 h 17318415"/>
                  <a:gd name="connsiteX461" fmla="*/ 81250 w 10887051"/>
                  <a:gd name="connsiteY461" fmla="*/ 1327682 h 17318415"/>
                  <a:gd name="connsiteX462" fmla="*/ 9462423 w 10887051"/>
                  <a:gd name="connsiteY462" fmla="*/ 706752 h 17318415"/>
                  <a:gd name="connsiteX463" fmla="*/ 9524336 w 10887051"/>
                  <a:gd name="connsiteY463" fmla="*/ 768666 h 17318415"/>
                  <a:gd name="connsiteX464" fmla="*/ 9462423 w 10887051"/>
                  <a:gd name="connsiteY464" fmla="*/ 830580 h 17318415"/>
                  <a:gd name="connsiteX465" fmla="*/ 9400510 w 10887051"/>
                  <a:gd name="connsiteY465" fmla="*/ 768666 h 17318415"/>
                  <a:gd name="connsiteX466" fmla="*/ 9462423 w 10887051"/>
                  <a:gd name="connsiteY466" fmla="*/ 706752 h 17318415"/>
                  <a:gd name="connsiteX467" fmla="*/ 500471 w 10887051"/>
                  <a:gd name="connsiteY467" fmla="*/ 582928 h 17318415"/>
                  <a:gd name="connsiteX468" fmla="*/ 562384 w 10887051"/>
                  <a:gd name="connsiteY468" fmla="*/ 644840 h 17318415"/>
                  <a:gd name="connsiteX469" fmla="*/ 500471 w 10887051"/>
                  <a:gd name="connsiteY469" fmla="*/ 706754 h 17318415"/>
                  <a:gd name="connsiteX470" fmla="*/ 438558 w 10887051"/>
                  <a:gd name="connsiteY470" fmla="*/ 644840 h 17318415"/>
                  <a:gd name="connsiteX471" fmla="*/ 500471 w 10887051"/>
                  <a:gd name="connsiteY471" fmla="*/ 582928 h 17318415"/>
                  <a:gd name="connsiteX472" fmla="*/ 4834939 w 10887051"/>
                  <a:gd name="connsiteY472" fmla="*/ 376396 h 17318415"/>
                  <a:gd name="connsiteX473" fmla="*/ 4834940 w 10887051"/>
                  <a:gd name="connsiteY473" fmla="*/ 376398 h 17318415"/>
                  <a:gd name="connsiteX474" fmla="*/ 4834939 w 10887051"/>
                  <a:gd name="connsiteY474" fmla="*/ 376398 h 17318415"/>
                  <a:gd name="connsiteX475" fmla="*/ 4980433 w 10887051"/>
                  <a:gd name="connsiteY475" fmla="*/ 230904 h 17318415"/>
                  <a:gd name="connsiteX476" fmla="*/ 4999807 w 10887051"/>
                  <a:gd name="connsiteY476" fmla="*/ 250278 h 17318415"/>
                  <a:gd name="connsiteX477" fmla="*/ 4999807 w 10887051"/>
                  <a:gd name="connsiteY477" fmla="*/ 251668 h 17318415"/>
                  <a:gd name="connsiteX478" fmla="*/ 4999961 w 10887051"/>
                  <a:gd name="connsiteY478" fmla="*/ 251668 h 17318415"/>
                  <a:gd name="connsiteX479" fmla="*/ 5000367 w 10887051"/>
                  <a:gd name="connsiteY479" fmla="*/ 259704 h 17318415"/>
                  <a:gd name="connsiteX480" fmla="*/ 5097126 w 10887051"/>
                  <a:gd name="connsiteY480" fmla="*/ 356464 h 17318415"/>
                  <a:gd name="connsiteX481" fmla="*/ 5102019 w 10887051"/>
                  <a:gd name="connsiteY481" fmla="*/ 356710 h 17318415"/>
                  <a:gd name="connsiteX482" fmla="*/ 5102041 w 10887051"/>
                  <a:gd name="connsiteY482" fmla="*/ 357022 h 17318415"/>
                  <a:gd name="connsiteX483" fmla="*/ 5106553 w 10887051"/>
                  <a:gd name="connsiteY483" fmla="*/ 357022 h 17318415"/>
                  <a:gd name="connsiteX484" fmla="*/ 5125927 w 10887051"/>
                  <a:gd name="connsiteY484" fmla="*/ 376398 h 17318415"/>
                  <a:gd name="connsiteX485" fmla="*/ 5106553 w 10887051"/>
                  <a:gd name="connsiteY485" fmla="*/ 395772 h 17318415"/>
                  <a:gd name="connsiteX486" fmla="*/ 5104809 w 10887051"/>
                  <a:gd name="connsiteY486" fmla="*/ 395772 h 17318415"/>
                  <a:gd name="connsiteX487" fmla="*/ 5104821 w 10887051"/>
                  <a:gd name="connsiteY487" fmla="*/ 395942 h 17318415"/>
                  <a:gd name="connsiteX488" fmla="*/ 5097126 w 10887051"/>
                  <a:gd name="connsiteY488" fmla="*/ 396330 h 17318415"/>
                  <a:gd name="connsiteX489" fmla="*/ 5000367 w 10887051"/>
                  <a:gd name="connsiteY489" fmla="*/ 493090 h 17318415"/>
                  <a:gd name="connsiteX490" fmla="*/ 5000109 w 10887051"/>
                  <a:gd name="connsiteY490" fmla="*/ 498202 h 17318415"/>
                  <a:gd name="connsiteX491" fmla="*/ 4999807 w 10887051"/>
                  <a:gd name="connsiteY491" fmla="*/ 498208 h 17318415"/>
                  <a:gd name="connsiteX492" fmla="*/ 4999807 w 10887051"/>
                  <a:gd name="connsiteY492" fmla="*/ 502516 h 17318415"/>
                  <a:gd name="connsiteX493" fmla="*/ 4980433 w 10887051"/>
                  <a:gd name="connsiteY493" fmla="*/ 521892 h 17318415"/>
                  <a:gd name="connsiteX494" fmla="*/ 4980433 w 10887051"/>
                  <a:gd name="connsiteY494" fmla="*/ 521890 h 17318415"/>
                  <a:gd name="connsiteX495" fmla="*/ 4961059 w 10887051"/>
                  <a:gd name="connsiteY495" fmla="*/ 502516 h 17318415"/>
                  <a:gd name="connsiteX496" fmla="*/ 4961059 w 10887051"/>
                  <a:gd name="connsiteY496" fmla="*/ 498756 h 17318415"/>
                  <a:gd name="connsiteX497" fmla="*/ 4960786 w 10887051"/>
                  <a:gd name="connsiteY497" fmla="*/ 498760 h 17318415"/>
                  <a:gd name="connsiteX498" fmla="*/ 4960500 w 10887051"/>
                  <a:gd name="connsiteY498" fmla="*/ 493090 h 17318415"/>
                  <a:gd name="connsiteX499" fmla="*/ 4863741 w 10887051"/>
                  <a:gd name="connsiteY499" fmla="*/ 396330 h 17318415"/>
                  <a:gd name="connsiteX500" fmla="*/ 4858440 w 10887051"/>
                  <a:gd name="connsiteY500" fmla="*/ 396064 h 17318415"/>
                  <a:gd name="connsiteX501" fmla="*/ 4858413 w 10887051"/>
                  <a:gd name="connsiteY501" fmla="*/ 395772 h 17318415"/>
                  <a:gd name="connsiteX502" fmla="*/ 4854313 w 10887051"/>
                  <a:gd name="connsiteY502" fmla="*/ 395772 h 17318415"/>
                  <a:gd name="connsiteX503" fmla="*/ 4840614 w 10887051"/>
                  <a:gd name="connsiteY503" fmla="*/ 390096 h 17318415"/>
                  <a:gd name="connsiteX504" fmla="*/ 4834940 w 10887051"/>
                  <a:gd name="connsiteY504" fmla="*/ 376398 h 17318415"/>
                  <a:gd name="connsiteX505" fmla="*/ 4840614 w 10887051"/>
                  <a:gd name="connsiteY505" fmla="*/ 362698 h 17318415"/>
                  <a:gd name="connsiteX506" fmla="*/ 4854313 w 10887051"/>
                  <a:gd name="connsiteY506" fmla="*/ 357022 h 17318415"/>
                  <a:gd name="connsiteX507" fmla="*/ 4854826 w 10887051"/>
                  <a:gd name="connsiteY507" fmla="*/ 357022 h 17318415"/>
                  <a:gd name="connsiteX508" fmla="*/ 4854816 w 10887051"/>
                  <a:gd name="connsiteY508" fmla="*/ 356914 h 17318415"/>
                  <a:gd name="connsiteX509" fmla="*/ 4863741 w 10887051"/>
                  <a:gd name="connsiteY509" fmla="*/ 356464 h 17318415"/>
                  <a:gd name="connsiteX510" fmla="*/ 4960500 w 10887051"/>
                  <a:gd name="connsiteY510" fmla="*/ 259704 h 17318415"/>
                  <a:gd name="connsiteX511" fmla="*/ 4960886 w 10887051"/>
                  <a:gd name="connsiteY511" fmla="*/ 252046 h 17318415"/>
                  <a:gd name="connsiteX512" fmla="*/ 4961059 w 10887051"/>
                  <a:gd name="connsiteY512" fmla="*/ 252044 h 17318415"/>
                  <a:gd name="connsiteX513" fmla="*/ 4961059 w 10887051"/>
                  <a:gd name="connsiteY513" fmla="*/ 250278 h 17318415"/>
                  <a:gd name="connsiteX514" fmla="*/ 4980433 w 10887051"/>
                  <a:gd name="connsiteY514" fmla="*/ 230904 h 17318415"/>
                  <a:gd name="connsiteX515" fmla="*/ 8217811 w 10887051"/>
                  <a:gd name="connsiteY515" fmla="*/ 0 h 17318415"/>
                  <a:gd name="connsiteX516" fmla="*/ 8232396 w 10887051"/>
                  <a:gd name="connsiteY516" fmla="*/ 14584 h 17318415"/>
                  <a:gd name="connsiteX517" fmla="*/ 8232396 w 10887051"/>
                  <a:gd name="connsiteY517" fmla="*/ 15632 h 17318415"/>
                  <a:gd name="connsiteX518" fmla="*/ 8232512 w 10887051"/>
                  <a:gd name="connsiteY518" fmla="*/ 15632 h 17318415"/>
                  <a:gd name="connsiteX519" fmla="*/ 8232817 w 10887051"/>
                  <a:gd name="connsiteY519" fmla="*/ 21682 h 17318415"/>
                  <a:gd name="connsiteX520" fmla="*/ 8305657 w 10887051"/>
                  <a:gd name="connsiteY520" fmla="*/ 94522 h 17318415"/>
                  <a:gd name="connsiteX521" fmla="*/ 8309341 w 10887051"/>
                  <a:gd name="connsiteY521" fmla="*/ 94708 h 17318415"/>
                  <a:gd name="connsiteX522" fmla="*/ 8309358 w 10887051"/>
                  <a:gd name="connsiteY522" fmla="*/ 94944 h 17318415"/>
                  <a:gd name="connsiteX523" fmla="*/ 8312754 w 10887051"/>
                  <a:gd name="connsiteY523" fmla="*/ 94944 h 17318415"/>
                  <a:gd name="connsiteX524" fmla="*/ 8327339 w 10887051"/>
                  <a:gd name="connsiteY524" fmla="*/ 109528 h 17318415"/>
                  <a:gd name="connsiteX525" fmla="*/ 8312754 w 10887051"/>
                  <a:gd name="connsiteY525" fmla="*/ 124112 h 17318415"/>
                  <a:gd name="connsiteX526" fmla="*/ 8311441 w 10887051"/>
                  <a:gd name="connsiteY526" fmla="*/ 124112 h 17318415"/>
                  <a:gd name="connsiteX527" fmla="*/ 8311450 w 10887051"/>
                  <a:gd name="connsiteY527" fmla="*/ 124242 h 17318415"/>
                  <a:gd name="connsiteX528" fmla="*/ 8305657 w 10887051"/>
                  <a:gd name="connsiteY528" fmla="*/ 124534 h 17318415"/>
                  <a:gd name="connsiteX529" fmla="*/ 8232817 w 10887051"/>
                  <a:gd name="connsiteY529" fmla="*/ 197374 h 17318415"/>
                  <a:gd name="connsiteX530" fmla="*/ 8232623 w 10887051"/>
                  <a:gd name="connsiteY530" fmla="*/ 201224 h 17318415"/>
                  <a:gd name="connsiteX531" fmla="*/ 8232396 w 10887051"/>
                  <a:gd name="connsiteY531" fmla="*/ 201226 h 17318415"/>
                  <a:gd name="connsiteX532" fmla="*/ 8232396 w 10887051"/>
                  <a:gd name="connsiteY532" fmla="*/ 204472 h 17318415"/>
                  <a:gd name="connsiteX533" fmla="*/ 8217811 w 10887051"/>
                  <a:gd name="connsiteY533" fmla="*/ 219056 h 17318415"/>
                  <a:gd name="connsiteX534" fmla="*/ 8203226 w 10887051"/>
                  <a:gd name="connsiteY534" fmla="*/ 204472 h 17318415"/>
                  <a:gd name="connsiteX535" fmla="*/ 8203226 w 10887051"/>
                  <a:gd name="connsiteY535" fmla="*/ 201640 h 17318415"/>
                  <a:gd name="connsiteX536" fmla="*/ 8203020 w 10887051"/>
                  <a:gd name="connsiteY536" fmla="*/ 201644 h 17318415"/>
                  <a:gd name="connsiteX537" fmla="*/ 8202805 w 10887051"/>
                  <a:gd name="connsiteY537" fmla="*/ 197374 h 17318415"/>
                  <a:gd name="connsiteX538" fmla="*/ 8129965 w 10887051"/>
                  <a:gd name="connsiteY538" fmla="*/ 124534 h 17318415"/>
                  <a:gd name="connsiteX539" fmla="*/ 8125975 w 10887051"/>
                  <a:gd name="connsiteY539" fmla="*/ 124332 h 17318415"/>
                  <a:gd name="connsiteX540" fmla="*/ 8125954 w 10887051"/>
                  <a:gd name="connsiteY540" fmla="*/ 124112 h 17318415"/>
                  <a:gd name="connsiteX541" fmla="*/ 8122868 w 10887051"/>
                  <a:gd name="connsiteY541" fmla="*/ 124112 h 17318415"/>
                  <a:gd name="connsiteX542" fmla="*/ 8108283 w 10887051"/>
                  <a:gd name="connsiteY542" fmla="*/ 109528 h 17318415"/>
                  <a:gd name="connsiteX543" fmla="*/ 8122868 w 10887051"/>
                  <a:gd name="connsiteY543" fmla="*/ 94944 h 17318415"/>
                  <a:gd name="connsiteX544" fmla="*/ 8123253 w 10887051"/>
                  <a:gd name="connsiteY544" fmla="*/ 94944 h 17318415"/>
                  <a:gd name="connsiteX545" fmla="*/ 8123246 w 10887051"/>
                  <a:gd name="connsiteY545" fmla="*/ 94862 h 17318415"/>
                  <a:gd name="connsiteX546" fmla="*/ 8129965 w 10887051"/>
                  <a:gd name="connsiteY546" fmla="*/ 94522 h 17318415"/>
                  <a:gd name="connsiteX547" fmla="*/ 8202805 w 10887051"/>
                  <a:gd name="connsiteY547" fmla="*/ 21682 h 17318415"/>
                  <a:gd name="connsiteX548" fmla="*/ 8203096 w 10887051"/>
                  <a:gd name="connsiteY548" fmla="*/ 15916 h 17318415"/>
                  <a:gd name="connsiteX549" fmla="*/ 8203226 w 10887051"/>
                  <a:gd name="connsiteY549" fmla="*/ 15916 h 17318415"/>
                  <a:gd name="connsiteX550" fmla="*/ 8203226 w 10887051"/>
                  <a:gd name="connsiteY550" fmla="*/ 14584 h 17318415"/>
                  <a:gd name="connsiteX551" fmla="*/ 8217811 w 10887051"/>
                  <a:gd name="connsiteY551" fmla="*/ 0 h 17318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</a:cxnLst>
                <a:rect l="l" t="t" r="r" b="b"/>
                <a:pathLst>
                  <a:path w="10887051" h="17318415">
                    <a:moveTo>
                      <a:pt x="7921383" y="17194589"/>
                    </a:moveTo>
                    <a:cubicBezTo>
                      <a:pt x="7955577" y="17194589"/>
                      <a:pt x="7983296" y="17222308"/>
                      <a:pt x="7983296" y="17256502"/>
                    </a:cubicBezTo>
                    <a:cubicBezTo>
                      <a:pt x="7983296" y="17290696"/>
                      <a:pt x="7955577" y="17318415"/>
                      <a:pt x="7921383" y="17318415"/>
                    </a:cubicBezTo>
                    <a:cubicBezTo>
                      <a:pt x="7887189" y="17318415"/>
                      <a:pt x="7859470" y="17290696"/>
                      <a:pt x="7859470" y="17256502"/>
                    </a:cubicBezTo>
                    <a:cubicBezTo>
                      <a:pt x="7859470" y="17222308"/>
                      <a:pt x="7887189" y="17194589"/>
                      <a:pt x="7921383" y="17194589"/>
                    </a:cubicBezTo>
                    <a:close/>
                    <a:moveTo>
                      <a:pt x="2465704" y="15331570"/>
                    </a:moveTo>
                    <a:cubicBezTo>
                      <a:pt x="2473535" y="15329684"/>
                      <a:pt x="2481412" y="15334504"/>
                      <a:pt x="2483298" y="15342335"/>
                    </a:cubicBezTo>
                    <a:lnTo>
                      <a:pt x="2483543" y="15343354"/>
                    </a:lnTo>
                    <a:lnTo>
                      <a:pt x="2483656" y="15343325"/>
                    </a:lnTo>
                    <a:lnTo>
                      <a:pt x="2485369" y="15349136"/>
                    </a:lnTo>
                    <a:cubicBezTo>
                      <a:pt x="2498153" y="15385562"/>
                      <a:pt x="2534986" y="15408098"/>
                      <a:pt x="2573238" y="15402899"/>
                    </a:cubicBezTo>
                    <a:lnTo>
                      <a:pt x="2576863" y="15402217"/>
                    </a:lnTo>
                    <a:lnTo>
                      <a:pt x="2576935" y="15402442"/>
                    </a:lnTo>
                    <a:lnTo>
                      <a:pt x="2580237" y="15401647"/>
                    </a:lnTo>
                    <a:cubicBezTo>
                      <a:pt x="2588068" y="15399761"/>
                      <a:pt x="2595944" y="15404580"/>
                      <a:pt x="2597831" y="15412412"/>
                    </a:cubicBezTo>
                    <a:cubicBezTo>
                      <a:pt x="2599717" y="15420243"/>
                      <a:pt x="2594897" y="15428120"/>
                      <a:pt x="2587066" y="15430006"/>
                    </a:cubicBezTo>
                    <a:lnTo>
                      <a:pt x="2585789" y="15430313"/>
                    </a:lnTo>
                    <a:lnTo>
                      <a:pt x="2585829" y="15430436"/>
                    </a:lnTo>
                    <a:lnTo>
                      <a:pt x="2580265" y="15432077"/>
                    </a:lnTo>
                    <a:cubicBezTo>
                      <a:pt x="2543839" y="15444860"/>
                      <a:pt x="2521303" y="15481694"/>
                      <a:pt x="2526503" y="15519946"/>
                    </a:cubicBezTo>
                    <a:lnTo>
                      <a:pt x="2527215" y="15523734"/>
                    </a:lnTo>
                    <a:lnTo>
                      <a:pt x="2526995" y="15523790"/>
                    </a:lnTo>
                    <a:lnTo>
                      <a:pt x="2527754" y="15526944"/>
                    </a:lnTo>
                    <a:cubicBezTo>
                      <a:pt x="2529641" y="15534775"/>
                      <a:pt x="2524820" y="15542652"/>
                      <a:pt x="2516990" y="15544538"/>
                    </a:cubicBezTo>
                    <a:cubicBezTo>
                      <a:pt x="2509159" y="15546424"/>
                      <a:pt x="2501282" y="15541604"/>
                      <a:pt x="2499395" y="15533773"/>
                    </a:cubicBezTo>
                    <a:lnTo>
                      <a:pt x="2498732" y="15531021"/>
                    </a:lnTo>
                    <a:lnTo>
                      <a:pt x="2498534" y="15531072"/>
                    </a:lnTo>
                    <a:lnTo>
                      <a:pt x="2497325" y="15526972"/>
                    </a:lnTo>
                    <a:cubicBezTo>
                      <a:pt x="2484541" y="15490546"/>
                      <a:pt x="2447708" y="15468010"/>
                      <a:pt x="2409455" y="15473210"/>
                    </a:cubicBezTo>
                    <a:lnTo>
                      <a:pt x="2405529" y="15473948"/>
                    </a:lnTo>
                    <a:lnTo>
                      <a:pt x="2405458" y="15473739"/>
                    </a:lnTo>
                    <a:lnTo>
                      <a:pt x="2402456" y="15474462"/>
                    </a:lnTo>
                    <a:cubicBezTo>
                      <a:pt x="2398541" y="15475405"/>
                      <a:pt x="2394615" y="15474671"/>
                      <a:pt x="2391430" y="15472723"/>
                    </a:cubicBezTo>
                    <a:lnTo>
                      <a:pt x="2384862" y="15463697"/>
                    </a:lnTo>
                    <a:lnTo>
                      <a:pt x="2386602" y="15452670"/>
                    </a:lnTo>
                    <a:cubicBezTo>
                      <a:pt x="2388550" y="15449486"/>
                      <a:pt x="2391712" y="15447046"/>
                      <a:pt x="2395628" y="15446103"/>
                    </a:cubicBezTo>
                    <a:lnTo>
                      <a:pt x="2396003" y="15446013"/>
                    </a:lnTo>
                    <a:lnTo>
                      <a:pt x="2395976" y="15445935"/>
                    </a:lnTo>
                    <a:lnTo>
                      <a:pt x="2402429" y="15444032"/>
                    </a:lnTo>
                    <a:cubicBezTo>
                      <a:pt x="2438855" y="15431248"/>
                      <a:pt x="2461390" y="15394415"/>
                      <a:pt x="2456191" y="15356163"/>
                    </a:cubicBezTo>
                    <a:lnTo>
                      <a:pt x="2455125" y="15350490"/>
                    </a:lnTo>
                    <a:lnTo>
                      <a:pt x="2455251" y="15350458"/>
                    </a:lnTo>
                    <a:lnTo>
                      <a:pt x="2454938" y="15349164"/>
                    </a:lnTo>
                    <a:cubicBezTo>
                      <a:pt x="2453053" y="15341333"/>
                      <a:pt x="2457873" y="15333456"/>
                      <a:pt x="2465704" y="15331570"/>
                    </a:cubicBezTo>
                    <a:close/>
                    <a:moveTo>
                      <a:pt x="9571951" y="13255886"/>
                    </a:moveTo>
                    <a:cubicBezTo>
                      <a:pt x="9580006" y="13255886"/>
                      <a:pt x="9586536" y="13262416"/>
                      <a:pt x="9586536" y="13270471"/>
                    </a:cubicBezTo>
                    <a:lnTo>
                      <a:pt x="9586536" y="13271519"/>
                    </a:lnTo>
                    <a:lnTo>
                      <a:pt x="9586652" y="13271517"/>
                    </a:lnTo>
                    <a:lnTo>
                      <a:pt x="9586957" y="13277568"/>
                    </a:lnTo>
                    <a:cubicBezTo>
                      <a:pt x="9590858" y="13315974"/>
                      <a:pt x="9621391" y="13346508"/>
                      <a:pt x="9659797" y="13350408"/>
                    </a:cubicBezTo>
                    <a:lnTo>
                      <a:pt x="9663481" y="13350594"/>
                    </a:lnTo>
                    <a:lnTo>
                      <a:pt x="9663498" y="13350829"/>
                    </a:lnTo>
                    <a:lnTo>
                      <a:pt x="9666894" y="13350829"/>
                    </a:lnTo>
                    <a:cubicBezTo>
                      <a:pt x="9674949" y="13350829"/>
                      <a:pt x="9681479" y="13357359"/>
                      <a:pt x="9681479" y="13365414"/>
                    </a:cubicBezTo>
                    <a:cubicBezTo>
                      <a:pt x="9681479" y="13373469"/>
                      <a:pt x="9674949" y="13379999"/>
                      <a:pt x="9666894" y="13379999"/>
                    </a:cubicBezTo>
                    <a:lnTo>
                      <a:pt x="9665581" y="13379999"/>
                    </a:lnTo>
                    <a:lnTo>
                      <a:pt x="9665590" y="13380128"/>
                    </a:lnTo>
                    <a:lnTo>
                      <a:pt x="9659797" y="13380420"/>
                    </a:lnTo>
                    <a:cubicBezTo>
                      <a:pt x="9621391" y="13384321"/>
                      <a:pt x="9590858" y="13414854"/>
                      <a:pt x="9586957" y="13453261"/>
                    </a:cubicBezTo>
                    <a:lnTo>
                      <a:pt x="9586763" y="13457110"/>
                    </a:lnTo>
                    <a:lnTo>
                      <a:pt x="9586536" y="13457113"/>
                    </a:lnTo>
                    <a:lnTo>
                      <a:pt x="9586536" y="13460357"/>
                    </a:lnTo>
                    <a:cubicBezTo>
                      <a:pt x="9586536" y="13468412"/>
                      <a:pt x="9580006" y="13474942"/>
                      <a:pt x="9571951" y="13474942"/>
                    </a:cubicBezTo>
                    <a:cubicBezTo>
                      <a:pt x="9563896" y="13474942"/>
                      <a:pt x="9557366" y="13468412"/>
                      <a:pt x="9557366" y="13460357"/>
                    </a:cubicBezTo>
                    <a:lnTo>
                      <a:pt x="9557366" y="13457527"/>
                    </a:lnTo>
                    <a:lnTo>
                      <a:pt x="9557160" y="13457530"/>
                    </a:lnTo>
                    <a:lnTo>
                      <a:pt x="9556945" y="13453261"/>
                    </a:lnTo>
                    <a:cubicBezTo>
                      <a:pt x="9553045" y="13414854"/>
                      <a:pt x="9522511" y="13384321"/>
                      <a:pt x="9484105" y="13380420"/>
                    </a:cubicBezTo>
                    <a:lnTo>
                      <a:pt x="9480115" y="13380219"/>
                    </a:lnTo>
                    <a:lnTo>
                      <a:pt x="9480094" y="13379999"/>
                    </a:lnTo>
                    <a:lnTo>
                      <a:pt x="9477008" y="13379999"/>
                    </a:lnTo>
                    <a:cubicBezTo>
                      <a:pt x="9468953" y="13379999"/>
                      <a:pt x="9462423" y="13373469"/>
                      <a:pt x="9462423" y="13365414"/>
                    </a:cubicBezTo>
                    <a:cubicBezTo>
                      <a:pt x="9462423" y="13357359"/>
                      <a:pt x="9468953" y="13350829"/>
                      <a:pt x="9477008" y="13350829"/>
                    </a:cubicBezTo>
                    <a:lnTo>
                      <a:pt x="9477393" y="13350829"/>
                    </a:lnTo>
                    <a:lnTo>
                      <a:pt x="9477386" y="13350747"/>
                    </a:lnTo>
                    <a:lnTo>
                      <a:pt x="9484105" y="13350408"/>
                    </a:lnTo>
                    <a:cubicBezTo>
                      <a:pt x="9522511" y="13346508"/>
                      <a:pt x="9553045" y="13315974"/>
                      <a:pt x="9556945" y="13277568"/>
                    </a:cubicBezTo>
                    <a:lnTo>
                      <a:pt x="9557236" y="13271803"/>
                    </a:lnTo>
                    <a:lnTo>
                      <a:pt x="9557366" y="13271802"/>
                    </a:lnTo>
                    <a:lnTo>
                      <a:pt x="9557366" y="13270471"/>
                    </a:lnTo>
                    <a:cubicBezTo>
                      <a:pt x="9557366" y="13262416"/>
                      <a:pt x="9563896" y="13255886"/>
                      <a:pt x="9571951" y="13255886"/>
                    </a:cubicBezTo>
                    <a:close/>
                    <a:moveTo>
                      <a:pt x="1323579" y="13027707"/>
                    </a:moveTo>
                    <a:cubicBezTo>
                      <a:pt x="1375308" y="13027707"/>
                      <a:pt x="1417242" y="13069641"/>
                      <a:pt x="1417242" y="13121370"/>
                    </a:cubicBezTo>
                    <a:cubicBezTo>
                      <a:pt x="1417242" y="13173099"/>
                      <a:pt x="1375308" y="13215033"/>
                      <a:pt x="1323579" y="13215033"/>
                    </a:cubicBezTo>
                    <a:cubicBezTo>
                      <a:pt x="1271850" y="13215033"/>
                      <a:pt x="1229916" y="13173099"/>
                      <a:pt x="1229916" y="13121370"/>
                    </a:cubicBezTo>
                    <a:cubicBezTo>
                      <a:pt x="1229916" y="13069641"/>
                      <a:pt x="1271850" y="13027707"/>
                      <a:pt x="1323579" y="13027707"/>
                    </a:cubicBezTo>
                    <a:close/>
                    <a:moveTo>
                      <a:pt x="8202787" y="12025609"/>
                    </a:moveTo>
                    <a:cubicBezTo>
                      <a:pt x="8207550" y="12024233"/>
                      <a:pt x="8212839" y="12024675"/>
                      <a:pt x="8217523" y="12027260"/>
                    </a:cubicBezTo>
                    <a:cubicBezTo>
                      <a:pt x="8226891" y="12032430"/>
                      <a:pt x="8230294" y="12044215"/>
                      <a:pt x="8225124" y="12053584"/>
                    </a:cubicBezTo>
                    <a:lnTo>
                      <a:pt x="8224452" y="12054802"/>
                    </a:lnTo>
                    <a:lnTo>
                      <a:pt x="8224587" y="12054875"/>
                    </a:lnTo>
                    <a:lnTo>
                      <a:pt x="8221059" y="12062108"/>
                    </a:lnTo>
                    <a:cubicBezTo>
                      <a:pt x="8200944" y="12109279"/>
                      <a:pt x="8216857" y="12164387"/>
                      <a:pt x="8259022" y="12193574"/>
                    </a:cubicBezTo>
                    <a:lnTo>
                      <a:pt x="8263186" y="12196154"/>
                    </a:lnTo>
                    <a:lnTo>
                      <a:pt x="8263055" y="12196439"/>
                    </a:lnTo>
                    <a:lnTo>
                      <a:pt x="8267005" y="12198619"/>
                    </a:lnTo>
                    <a:cubicBezTo>
                      <a:pt x="8276373" y="12203789"/>
                      <a:pt x="8279776" y="12215574"/>
                      <a:pt x="8274606" y="12224943"/>
                    </a:cubicBezTo>
                    <a:cubicBezTo>
                      <a:pt x="8269436" y="12234311"/>
                      <a:pt x="8257651" y="12237714"/>
                      <a:pt x="8248283" y="12232544"/>
                    </a:cubicBezTo>
                    <a:lnTo>
                      <a:pt x="8246756" y="12231701"/>
                    </a:lnTo>
                    <a:lnTo>
                      <a:pt x="8246684" y="12231857"/>
                    </a:lnTo>
                    <a:lnTo>
                      <a:pt x="8239758" y="12228479"/>
                    </a:lnTo>
                    <a:cubicBezTo>
                      <a:pt x="8192587" y="12208364"/>
                      <a:pt x="8137479" y="12224277"/>
                      <a:pt x="8108292" y="12266442"/>
                    </a:cubicBezTo>
                    <a:lnTo>
                      <a:pt x="8105595" y="12270794"/>
                    </a:lnTo>
                    <a:lnTo>
                      <a:pt x="8105329" y="12270652"/>
                    </a:lnTo>
                    <a:lnTo>
                      <a:pt x="8103247" y="12274425"/>
                    </a:lnTo>
                    <a:cubicBezTo>
                      <a:pt x="8098077" y="12283793"/>
                      <a:pt x="8086292" y="12287196"/>
                      <a:pt x="8076924" y="12282026"/>
                    </a:cubicBezTo>
                    <a:cubicBezTo>
                      <a:pt x="8067556" y="12276856"/>
                      <a:pt x="8064152" y="12265071"/>
                      <a:pt x="8069322" y="12255703"/>
                    </a:cubicBezTo>
                    <a:lnTo>
                      <a:pt x="8071139" y="12252411"/>
                    </a:lnTo>
                    <a:lnTo>
                      <a:pt x="8070898" y="12252282"/>
                    </a:lnTo>
                    <a:lnTo>
                      <a:pt x="8073387" y="12247178"/>
                    </a:lnTo>
                    <a:cubicBezTo>
                      <a:pt x="8093502" y="12200007"/>
                      <a:pt x="8077589" y="12144899"/>
                      <a:pt x="8035425" y="12115712"/>
                    </a:cubicBezTo>
                    <a:lnTo>
                      <a:pt x="8030913" y="12112917"/>
                    </a:lnTo>
                    <a:lnTo>
                      <a:pt x="8031031" y="12112648"/>
                    </a:lnTo>
                    <a:lnTo>
                      <a:pt x="8027441" y="12110667"/>
                    </a:lnTo>
                    <a:cubicBezTo>
                      <a:pt x="8018073" y="12105497"/>
                      <a:pt x="8014670" y="12093712"/>
                      <a:pt x="8019840" y="12084343"/>
                    </a:cubicBezTo>
                    <a:lnTo>
                      <a:pt x="8019840" y="12084344"/>
                    </a:lnTo>
                    <a:cubicBezTo>
                      <a:pt x="8025010" y="12074975"/>
                      <a:pt x="8036795" y="12071572"/>
                      <a:pt x="8046163" y="12076742"/>
                    </a:cubicBezTo>
                    <a:lnTo>
                      <a:pt x="8046612" y="12076990"/>
                    </a:lnTo>
                    <a:lnTo>
                      <a:pt x="8046656" y="12076889"/>
                    </a:lnTo>
                    <a:lnTo>
                      <a:pt x="8054688" y="12080807"/>
                    </a:lnTo>
                    <a:cubicBezTo>
                      <a:pt x="8101859" y="12100922"/>
                      <a:pt x="8156967" y="12085009"/>
                      <a:pt x="8186154" y="12042845"/>
                    </a:cubicBezTo>
                    <a:lnTo>
                      <a:pt x="8190193" y="12036327"/>
                    </a:lnTo>
                    <a:lnTo>
                      <a:pt x="8190345" y="12036409"/>
                    </a:lnTo>
                    <a:lnTo>
                      <a:pt x="8191199" y="12034861"/>
                    </a:lnTo>
                    <a:cubicBezTo>
                      <a:pt x="8193784" y="12030177"/>
                      <a:pt x="8198023" y="12026984"/>
                      <a:pt x="8202787" y="12025609"/>
                    </a:cubicBezTo>
                    <a:close/>
                    <a:moveTo>
                      <a:pt x="5374707" y="10225099"/>
                    </a:moveTo>
                    <a:cubicBezTo>
                      <a:pt x="5408901" y="10225099"/>
                      <a:pt x="5436620" y="10252818"/>
                      <a:pt x="5436620" y="10287012"/>
                    </a:cubicBezTo>
                    <a:cubicBezTo>
                      <a:pt x="5436620" y="10321206"/>
                      <a:pt x="5408901" y="10348925"/>
                      <a:pt x="5374707" y="10348925"/>
                    </a:cubicBezTo>
                    <a:cubicBezTo>
                      <a:pt x="5340513" y="10348925"/>
                      <a:pt x="5312794" y="10321206"/>
                      <a:pt x="5312794" y="10287012"/>
                    </a:cubicBezTo>
                    <a:cubicBezTo>
                      <a:pt x="5312794" y="10252818"/>
                      <a:pt x="5340513" y="10225099"/>
                      <a:pt x="5374707" y="10225099"/>
                    </a:cubicBezTo>
                    <a:close/>
                    <a:moveTo>
                      <a:pt x="3309556" y="8616947"/>
                    </a:moveTo>
                    <a:cubicBezTo>
                      <a:pt x="3319959" y="8614442"/>
                      <a:pt x="3330423" y="8620844"/>
                      <a:pt x="3332928" y="8631246"/>
                    </a:cubicBezTo>
                    <a:lnTo>
                      <a:pt x="3333253" y="8632599"/>
                    </a:lnTo>
                    <a:lnTo>
                      <a:pt x="3333403" y="8632562"/>
                    </a:lnTo>
                    <a:lnTo>
                      <a:pt x="3335679" y="8640281"/>
                    </a:lnTo>
                    <a:cubicBezTo>
                      <a:pt x="3352661" y="8688668"/>
                      <a:pt x="3401589" y="8718604"/>
                      <a:pt x="3452402" y="8711697"/>
                    </a:cubicBezTo>
                    <a:lnTo>
                      <a:pt x="3457217" y="8710792"/>
                    </a:lnTo>
                    <a:lnTo>
                      <a:pt x="3457312" y="8711090"/>
                    </a:lnTo>
                    <a:lnTo>
                      <a:pt x="3461698" y="8710034"/>
                    </a:lnTo>
                    <a:cubicBezTo>
                      <a:pt x="3472101" y="8707529"/>
                      <a:pt x="3482565" y="8713931"/>
                      <a:pt x="3485070" y="8724334"/>
                    </a:cubicBezTo>
                    <a:cubicBezTo>
                      <a:pt x="3487575" y="8734737"/>
                      <a:pt x="3481172" y="8745200"/>
                      <a:pt x="3470770" y="8747705"/>
                    </a:cubicBezTo>
                    <a:lnTo>
                      <a:pt x="3469075" y="8748114"/>
                    </a:lnTo>
                    <a:lnTo>
                      <a:pt x="3469127" y="8748277"/>
                    </a:lnTo>
                    <a:lnTo>
                      <a:pt x="3461736" y="8750457"/>
                    </a:lnTo>
                    <a:cubicBezTo>
                      <a:pt x="3413349" y="8767438"/>
                      <a:pt x="3383413" y="8816366"/>
                      <a:pt x="3390319" y="8867180"/>
                    </a:cubicBezTo>
                    <a:lnTo>
                      <a:pt x="3391266" y="8872211"/>
                    </a:lnTo>
                    <a:lnTo>
                      <a:pt x="3390973" y="8872286"/>
                    </a:lnTo>
                    <a:lnTo>
                      <a:pt x="3391982" y="8876476"/>
                    </a:lnTo>
                    <a:cubicBezTo>
                      <a:pt x="3394488" y="8886878"/>
                      <a:pt x="3388085" y="8897342"/>
                      <a:pt x="3377683" y="8899847"/>
                    </a:cubicBezTo>
                    <a:cubicBezTo>
                      <a:pt x="3367280" y="8902352"/>
                      <a:pt x="3356816" y="8895950"/>
                      <a:pt x="3354311" y="8885548"/>
                    </a:cubicBezTo>
                    <a:lnTo>
                      <a:pt x="3353431" y="8881892"/>
                    </a:lnTo>
                    <a:lnTo>
                      <a:pt x="3353166" y="8881960"/>
                    </a:lnTo>
                    <a:lnTo>
                      <a:pt x="3351560" y="8876513"/>
                    </a:lnTo>
                    <a:cubicBezTo>
                      <a:pt x="3334580" y="8828126"/>
                      <a:pt x="3285650" y="8798190"/>
                      <a:pt x="3234837" y="8805097"/>
                    </a:cubicBezTo>
                    <a:lnTo>
                      <a:pt x="3229622" y="8806078"/>
                    </a:lnTo>
                    <a:lnTo>
                      <a:pt x="3229527" y="8805800"/>
                    </a:lnTo>
                    <a:lnTo>
                      <a:pt x="3225541" y="8806760"/>
                    </a:lnTo>
                    <a:cubicBezTo>
                      <a:pt x="3215138" y="8809265"/>
                      <a:pt x="3204674" y="8802863"/>
                      <a:pt x="3202169" y="8792460"/>
                    </a:cubicBezTo>
                    <a:cubicBezTo>
                      <a:pt x="3199664" y="8782058"/>
                      <a:pt x="3206066" y="8771594"/>
                      <a:pt x="3216469" y="8769089"/>
                    </a:cubicBezTo>
                    <a:lnTo>
                      <a:pt x="3216967" y="8768969"/>
                    </a:lnTo>
                    <a:lnTo>
                      <a:pt x="3216932" y="8768865"/>
                    </a:lnTo>
                    <a:lnTo>
                      <a:pt x="3225504" y="8766337"/>
                    </a:lnTo>
                    <a:cubicBezTo>
                      <a:pt x="3273890" y="8749356"/>
                      <a:pt x="3303827" y="8700428"/>
                      <a:pt x="3296920" y="8649614"/>
                    </a:cubicBezTo>
                    <a:lnTo>
                      <a:pt x="3295503" y="8642079"/>
                    </a:lnTo>
                    <a:lnTo>
                      <a:pt x="3295670" y="8642037"/>
                    </a:lnTo>
                    <a:lnTo>
                      <a:pt x="3295257" y="8640318"/>
                    </a:lnTo>
                    <a:cubicBezTo>
                      <a:pt x="3292752" y="8629915"/>
                      <a:pt x="3299154" y="8619452"/>
                      <a:pt x="3309556" y="8616947"/>
                    </a:cubicBezTo>
                    <a:close/>
                    <a:moveTo>
                      <a:pt x="9035377" y="8477579"/>
                    </a:moveTo>
                    <a:cubicBezTo>
                      <a:pt x="9087106" y="8477579"/>
                      <a:pt x="9129040" y="8519513"/>
                      <a:pt x="9129040" y="8571242"/>
                    </a:cubicBezTo>
                    <a:cubicBezTo>
                      <a:pt x="9129040" y="8622971"/>
                      <a:pt x="9087106" y="8664905"/>
                      <a:pt x="9035377" y="8664905"/>
                    </a:cubicBezTo>
                    <a:cubicBezTo>
                      <a:pt x="8983648" y="8664905"/>
                      <a:pt x="8941714" y="8622971"/>
                      <a:pt x="8941714" y="8571242"/>
                    </a:cubicBezTo>
                    <a:cubicBezTo>
                      <a:pt x="8941714" y="8519513"/>
                      <a:pt x="8983648" y="8477579"/>
                      <a:pt x="9035377" y="8477579"/>
                    </a:cubicBezTo>
                    <a:close/>
                    <a:moveTo>
                      <a:pt x="1412501" y="7966166"/>
                    </a:moveTo>
                    <a:cubicBezTo>
                      <a:pt x="1420555" y="7966166"/>
                      <a:pt x="1427087" y="7972696"/>
                      <a:pt x="1427087" y="7980751"/>
                    </a:cubicBezTo>
                    <a:lnTo>
                      <a:pt x="1427087" y="7981798"/>
                    </a:lnTo>
                    <a:lnTo>
                      <a:pt x="1427202" y="7981797"/>
                    </a:lnTo>
                    <a:lnTo>
                      <a:pt x="1427508" y="7987848"/>
                    </a:lnTo>
                    <a:cubicBezTo>
                      <a:pt x="1431408" y="8026254"/>
                      <a:pt x="1461940" y="8056787"/>
                      <a:pt x="1500348" y="8060688"/>
                    </a:cubicBezTo>
                    <a:lnTo>
                      <a:pt x="1504030" y="8060874"/>
                    </a:lnTo>
                    <a:lnTo>
                      <a:pt x="1504047" y="8061109"/>
                    </a:lnTo>
                    <a:lnTo>
                      <a:pt x="1507444" y="8061109"/>
                    </a:lnTo>
                    <a:cubicBezTo>
                      <a:pt x="1515499" y="8061109"/>
                      <a:pt x="1522030" y="8067639"/>
                      <a:pt x="1522030" y="8075694"/>
                    </a:cubicBezTo>
                    <a:cubicBezTo>
                      <a:pt x="1522030" y="8083749"/>
                      <a:pt x="1515499" y="8090279"/>
                      <a:pt x="1507444" y="8090279"/>
                    </a:cubicBezTo>
                    <a:lnTo>
                      <a:pt x="1506132" y="8090279"/>
                    </a:lnTo>
                    <a:lnTo>
                      <a:pt x="1506140" y="8090408"/>
                    </a:lnTo>
                    <a:lnTo>
                      <a:pt x="1500348" y="8090700"/>
                    </a:lnTo>
                    <a:cubicBezTo>
                      <a:pt x="1461940" y="8094601"/>
                      <a:pt x="1431408" y="8125134"/>
                      <a:pt x="1427508" y="8163540"/>
                    </a:cubicBezTo>
                    <a:lnTo>
                      <a:pt x="1427313" y="8167390"/>
                    </a:lnTo>
                    <a:lnTo>
                      <a:pt x="1427087" y="8167393"/>
                    </a:lnTo>
                    <a:lnTo>
                      <a:pt x="1427087" y="8170637"/>
                    </a:lnTo>
                    <a:cubicBezTo>
                      <a:pt x="1427087" y="8174664"/>
                      <a:pt x="1425454" y="8178311"/>
                      <a:pt x="1422815" y="8180950"/>
                    </a:cubicBezTo>
                    <a:lnTo>
                      <a:pt x="1412501" y="8185222"/>
                    </a:lnTo>
                    <a:lnTo>
                      <a:pt x="1402188" y="8180950"/>
                    </a:lnTo>
                    <a:cubicBezTo>
                      <a:pt x="1399549" y="8178311"/>
                      <a:pt x="1397917" y="8174664"/>
                      <a:pt x="1397917" y="8170637"/>
                    </a:cubicBezTo>
                    <a:lnTo>
                      <a:pt x="1397917" y="8167807"/>
                    </a:lnTo>
                    <a:lnTo>
                      <a:pt x="1397710" y="8167809"/>
                    </a:lnTo>
                    <a:lnTo>
                      <a:pt x="1397495" y="8163540"/>
                    </a:lnTo>
                    <a:cubicBezTo>
                      <a:pt x="1393594" y="8125134"/>
                      <a:pt x="1363061" y="8094601"/>
                      <a:pt x="1324656" y="8090700"/>
                    </a:cubicBezTo>
                    <a:lnTo>
                      <a:pt x="1320664" y="8090499"/>
                    </a:lnTo>
                    <a:lnTo>
                      <a:pt x="1320644" y="8090279"/>
                    </a:lnTo>
                    <a:lnTo>
                      <a:pt x="1317558" y="8090279"/>
                    </a:lnTo>
                    <a:cubicBezTo>
                      <a:pt x="1309502" y="8090279"/>
                      <a:pt x="1302974" y="8083749"/>
                      <a:pt x="1302974" y="8075694"/>
                    </a:cubicBezTo>
                    <a:cubicBezTo>
                      <a:pt x="1302974" y="8067639"/>
                      <a:pt x="1309502" y="8061109"/>
                      <a:pt x="1317558" y="8061109"/>
                    </a:cubicBezTo>
                    <a:lnTo>
                      <a:pt x="1317943" y="8061109"/>
                    </a:lnTo>
                    <a:lnTo>
                      <a:pt x="1317936" y="8061027"/>
                    </a:lnTo>
                    <a:lnTo>
                      <a:pt x="1324656" y="8060688"/>
                    </a:lnTo>
                    <a:cubicBezTo>
                      <a:pt x="1363061" y="8056787"/>
                      <a:pt x="1393594" y="8026254"/>
                      <a:pt x="1397495" y="7987848"/>
                    </a:cubicBezTo>
                    <a:lnTo>
                      <a:pt x="1397787" y="7982083"/>
                    </a:lnTo>
                    <a:lnTo>
                      <a:pt x="1397917" y="7982082"/>
                    </a:lnTo>
                    <a:lnTo>
                      <a:pt x="1397917" y="7980751"/>
                    </a:lnTo>
                    <a:cubicBezTo>
                      <a:pt x="1397917" y="7972696"/>
                      <a:pt x="1404447" y="7966166"/>
                      <a:pt x="1412501" y="7966166"/>
                    </a:cubicBezTo>
                    <a:close/>
                    <a:moveTo>
                      <a:pt x="8749313" y="7648648"/>
                    </a:moveTo>
                    <a:cubicBezTo>
                      <a:pt x="8783507" y="7648648"/>
                      <a:pt x="8811226" y="7676367"/>
                      <a:pt x="8811226" y="7710561"/>
                    </a:cubicBezTo>
                    <a:cubicBezTo>
                      <a:pt x="8811226" y="7744755"/>
                      <a:pt x="8783507" y="7772474"/>
                      <a:pt x="8749313" y="7772474"/>
                    </a:cubicBezTo>
                    <a:cubicBezTo>
                      <a:pt x="8715119" y="7772474"/>
                      <a:pt x="8687400" y="7744755"/>
                      <a:pt x="8687400" y="7710561"/>
                    </a:cubicBezTo>
                    <a:cubicBezTo>
                      <a:pt x="8687400" y="7676367"/>
                      <a:pt x="8715119" y="7648648"/>
                      <a:pt x="8749313" y="7648648"/>
                    </a:cubicBezTo>
                    <a:close/>
                    <a:moveTo>
                      <a:pt x="394338" y="5659021"/>
                    </a:moveTo>
                    <a:cubicBezTo>
                      <a:pt x="428532" y="5659021"/>
                      <a:pt x="456251" y="5686740"/>
                      <a:pt x="456251" y="5720934"/>
                    </a:cubicBezTo>
                    <a:cubicBezTo>
                      <a:pt x="456251" y="5755128"/>
                      <a:pt x="428532" y="5782847"/>
                      <a:pt x="394338" y="5782847"/>
                    </a:cubicBezTo>
                    <a:cubicBezTo>
                      <a:pt x="360144" y="5782847"/>
                      <a:pt x="332425" y="5755128"/>
                      <a:pt x="332425" y="5720934"/>
                    </a:cubicBezTo>
                    <a:cubicBezTo>
                      <a:pt x="332425" y="5686740"/>
                      <a:pt x="360144" y="5659021"/>
                      <a:pt x="394338" y="5659021"/>
                    </a:cubicBezTo>
                    <a:close/>
                    <a:moveTo>
                      <a:pt x="7149749" y="5634607"/>
                    </a:moveTo>
                    <a:cubicBezTo>
                      <a:pt x="7163402" y="5631319"/>
                      <a:pt x="7177135" y="5639722"/>
                      <a:pt x="7180422" y="5653374"/>
                    </a:cubicBezTo>
                    <a:lnTo>
                      <a:pt x="7180850" y="5655150"/>
                    </a:lnTo>
                    <a:lnTo>
                      <a:pt x="7181046" y="5655101"/>
                    </a:lnTo>
                    <a:lnTo>
                      <a:pt x="7184033" y="5665231"/>
                    </a:lnTo>
                    <a:cubicBezTo>
                      <a:pt x="7206320" y="5728736"/>
                      <a:pt x="7270535" y="5768025"/>
                      <a:pt x="7337223" y="5758960"/>
                    </a:cubicBezTo>
                    <a:lnTo>
                      <a:pt x="7343542" y="5757772"/>
                    </a:lnTo>
                    <a:lnTo>
                      <a:pt x="7343667" y="5758164"/>
                    </a:lnTo>
                    <a:lnTo>
                      <a:pt x="7349424" y="5756777"/>
                    </a:lnTo>
                    <a:cubicBezTo>
                      <a:pt x="7363077" y="5753490"/>
                      <a:pt x="7376810" y="5761892"/>
                      <a:pt x="7380097" y="5775545"/>
                    </a:cubicBezTo>
                    <a:cubicBezTo>
                      <a:pt x="7383385" y="5789197"/>
                      <a:pt x="7374983" y="5802930"/>
                      <a:pt x="7361330" y="5806218"/>
                    </a:cubicBezTo>
                    <a:lnTo>
                      <a:pt x="7359104" y="5806754"/>
                    </a:lnTo>
                    <a:lnTo>
                      <a:pt x="7359173" y="5806969"/>
                    </a:lnTo>
                    <a:lnTo>
                      <a:pt x="7349473" y="5809829"/>
                    </a:lnTo>
                    <a:cubicBezTo>
                      <a:pt x="7285969" y="5832116"/>
                      <a:pt x="7246679" y="5896330"/>
                      <a:pt x="7255744" y="5963019"/>
                    </a:cubicBezTo>
                    <a:lnTo>
                      <a:pt x="7256986" y="5969623"/>
                    </a:lnTo>
                    <a:lnTo>
                      <a:pt x="7256603" y="5969721"/>
                    </a:lnTo>
                    <a:lnTo>
                      <a:pt x="7257927" y="5975220"/>
                    </a:lnTo>
                    <a:cubicBezTo>
                      <a:pt x="7261215" y="5988872"/>
                      <a:pt x="7252812" y="6002605"/>
                      <a:pt x="7239160" y="6005893"/>
                    </a:cubicBezTo>
                    <a:cubicBezTo>
                      <a:pt x="7225507" y="6009181"/>
                      <a:pt x="7211774" y="6000778"/>
                      <a:pt x="7208486" y="5987126"/>
                    </a:cubicBezTo>
                    <a:lnTo>
                      <a:pt x="7207331" y="5982328"/>
                    </a:lnTo>
                    <a:lnTo>
                      <a:pt x="7206983" y="5982417"/>
                    </a:lnTo>
                    <a:lnTo>
                      <a:pt x="7204876" y="5975269"/>
                    </a:lnTo>
                    <a:cubicBezTo>
                      <a:pt x="7182588" y="5911764"/>
                      <a:pt x="7118374" y="5872475"/>
                      <a:pt x="7051685" y="5881540"/>
                    </a:cubicBezTo>
                    <a:lnTo>
                      <a:pt x="7044840" y="5882827"/>
                    </a:lnTo>
                    <a:lnTo>
                      <a:pt x="7044716" y="5882463"/>
                    </a:lnTo>
                    <a:lnTo>
                      <a:pt x="7039485" y="5883723"/>
                    </a:lnTo>
                    <a:cubicBezTo>
                      <a:pt x="7025832" y="5887010"/>
                      <a:pt x="7012099" y="5878608"/>
                      <a:pt x="7008811" y="5864955"/>
                    </a:cubicBezTo>
                    <a:cubicBezTo>
                      <a:pt x="7005524" y="5851303"/>
                      <a:pt x="7013926" y="5837570"/>
                      <a:pt x="7027579" y="5834282"/>
                    </a:cubicBezTo>
                    <a:lnTo>
                      <a:pt x="7028232" y="5834125"/>
                    </a:lnTo>
                    <a:lnTo>
                      <a:pt x="7028186" y="5833988"/>
                    </a:lnTo>
                    <a:lnTo>
                      <a:pt x="7039435" y="5830671"/>
                    </a:lnTo>
                    <a:cubicBezTo>
                      <a:pt x="7102940" y="5808384"/>
                      <a:pt x="7142229" y="5744170"/>
                      <a:pt x="7133164" y="5677481"/>
                    </a:cubicBezTo>
                    <a:lnTo>
                      <a:pt x="7131305" y="5667591"/>
                    </a:lnTo>
                    <a:lnTo>
                      <a:pt x="7131525" y="5667536"/>
                    </a:lnTo>
                    <a:lnTo>
                      <a:pt x="7130982" y="5665280"/>
                    </a:lnTo>
                    <a:cubicBezTo>
                      <a:pt x="7127694" y="5651628"/>
                      <a:pt x="7136096" y="5637895"/>
                      <a:pt x="7149749" y="5634607"/>
                    </a:cubicBezTo>
                    <a:close/>
                    <a:moveTo>
                      <a:pt x="10129802" y="4568248"/>
                    </a:moveTo>
                    <a:cubicBezTo>
                      <a:pt x="10140502" y="4568248"/>
                      <a:pt x="10149176" y="4576922"/>
                      <a:pt x="10149176" y="4587622"/>
                    </a:cubicBezTo>
                    <a:lnTo>
                      <a:pt x="10149176" y="4589014"/>
                    </a:lnTo>
                    <a:lnTo>
                      <a:pt x="10149330" y="4589012"/>
                    </a:lnTo>
                    <a:lnTo>
                      <a:pt x="10149736" y="4597049"/>
                    </a:lnTo>
                    <a:cubicBezTo>
                      <a:pt x="10154917" y="4648068"/>
                      <a:pt x="10195476" y="4688627"/>
                      <a:pt x="10246495" y="4693808"/>
                    </a:cubicBezTo>
                    <a:lnTo>
                      <a:pt x="10251388" y="4694055"/>
                    </a:lnTo>
                    <a:lnTo>
                      <a:pt x="10251410" y="4694368"/>
                    </a:lnTo>
                    <a:lnTo>
                      <a:pt x="10255922" y="4694368"/>
                    </a:lnTo>
                    <a:cubicBezTo>
                      <a:pt x="10266622" y="4694368"/>
                      <a:pt x="10275296" y="4703042"/>
                      <a:pt x="10275296" y="4713742"/>
                    </a:cubicBezTo>
                    <a:cubicBezTo>
                      <a:pt x="10275296" y="4724442"/>
                      <a:pt x="10266622" y="4733116"/>
                      <a:pt x="10255922" y="4733116"/>
                    </a:cubicBezTo>
                    <a:lnTo>
                      <a:pt x="10254178" y="4733116"/>
                    </a:lnTo>
                    <a:lnTo>
                      <a:pt x="10254190" y="4733287"/>
                    </a:lnTo>
                    <a:lnTo>
                      <a:pt x="10246495" y="4733676"/>
                    </a:lnTo>
                    <a:cubicBezTo>
                      <a:pt x="10195476" y="4738857"/>
                      <a:pt x="10154917" y="4779416"/>
                      <a:pt x="10149736" y="4830435"/>
                    </a:cubicBezTo>
                    <a:lnTo>
                      <a:pt x="10149478" y="4835548"/>
                    </a:lnTo>
                    <a:lnTo>
                      <a:pt x="10149176" y="4835552"/>
                    </a:lnTo>
                    <a:lnTo>
                      <a:pt x="10149176" y="4839862"/>
                    </a:lnTo>
                    <a:cubicBezTo>
                      <a:pt x="10149176" y="4850562"/>
                      <a:pt x="10140502" y="4859236"/>
                      <a:pt x="10129802" y="4859236"/>
                    </a:cubicBezTo>
                    <a:cubicBezTo>
                      <a:pt x="10119102" y="4859236"/>
                      <a:pt x="10110428" y="4850562"/>
                      <a:pt x="10110428" y="4839862"/>
                    </a:cubicBezTo>
                    <a:lnTo>
                      <a:pt x="10110428" y="4836102"/>
                    </a:lnTo>
                    <a:lnTo>
                      <a:pt x="10110155" y="4836106"/>
                    </a:lnTo>
                    <a:lnTo>
                      <a:pt x="10109868" y="4830435"/>
                    </a:lnTo>
                    <a:cubicBezTo>
                      <a:pt x="10104687" y="4779416"/>
                      <a:pt x="10064128" y="4738857"/>
                      <a:pt x="10013109" y="4733676"/>
                    </a:cubicBezTo>
                    <a:lnTo>
                      <a:pt x="10007809" y="4733408"/>
                    </a:lnTo>
                    <a:lnTo>
                      <a:pt x="10007782" y="4733116"/>
                    </a:lnTo>
                    <a:lnTo>
                      <a:pt x="10003682" y="4733116"/>
                    </a:lnTo>
                    <a:cubicBezTo>
                      <a:pt x="9992982" y="4733116"/>
                      <a:pt x="9984308" y="4724442"/>
                      <a:pt x="9984308" y="4713742"/>
                    </a:cubicBezTo>
                    <a:cubicBezTo>
                      <a:pt x="9984308" y="4703042"/>
                      <a:pt x="9992982" y="4694368"/>
                      <a:pt x="10003682" y="4694368"/>
                    </a:cubicBezTo>
                    <a:lnTo>
                      <a:pt x="10004194" y="4694368"/>
                    </a:lnTo>
                    <a:lnTo>
                      <a:pt x="10004184" y="4694259"/>
                    </a:lnTo>
                    <a:lnTo>
                      <a:pt x="10013109" y="4693808"/>
                    </a:lnTo>
                    <a:cubicBezTo>
                      <a:pt x="10064128" y="4688627"/>
                      <a:pt x="10104687" y="4648068"/>
                      <a:pt x="10109868" y="4597049"/>
                    </a:cubicBezTo>
                    <a:lnTo>
                      <a:pt x="10110255" y="4589391"/>
                    </a:lnTo>
                    <a:lnTo>
                      <a:pt x="10110428" y="4589390"/>
                    </a:lnTo>
                    <a:lnTo>
                      <a:pt x="10110428" y="4587622"/>
                    </a:lnTo>
                    <a:cubicBezTo>
                      <a:pt x="10110428" y="4576922"/>
                      <a:pt x="10119102" y="4568248"/>
                      <a:pt x="10129802" y="4568248"/>
                    </a:cubicBezTo>
                    <a:close/>
                    <a:moveTo>
                      <a:pt x="1396519" y="4443455"/>
                    </a:moveTo>
                    <a:cubicBezTo>
                      <a:pt x="1404346" y="4441194"/>
                      <a:pt x="1413037" y="4441920"/>
                      <a:pt x="1420734" y="4446168"/>
                    </a:cubicBezTo>
                    <a:cubicBezTo>
                      <a:pt x="1436129" y="4454665"/>
                      <a:pt x="1441722" y="4474032"/>
                      <a:pt x="1433226" y="4489427"/>
                    </a:cubicBezTo>
                    <a:lnTo>
                      <a:pt x="1432121" y="4491429"/>
                    </a:lnTo>
                    <a:lnTo>
                      <a:pt x="1432343" y="4491549"/>
                    </a:lnTo>
                    <a:lnTo>
                      <a:pt x="1426547" y="4503435"/>
                    </a:lnTo>
                    <a:cubicBezTo>
                      <a:pt x="1393490" y="4580954"/>
                      <a:pt x="1419641" y="4671515"/>
                      <a:pt x="1488931" y="4719480"/>
                    </a:cubicBezTo>
                    <a:lnTo>
                      <a:pt x="1495775" y="4723721"/>
                    </a:lnTo>
                    <a:lnTo>
                      <a:pt x="1495559" y="4724188"/>
                    </a:lnTo>
                    <a:lnTo>
                      <a:pt x="1502051" y="4727771"/>
                    </a:lnTo>
                    <a:cubicBezTo>
                      <a:pt x="1517447" y="4736267"/>
                      <a:pt x="1523038" y="4755634"/>
                      <a:pt x="1514542" y="4771030"/>
                    </a:cubicBezTo>
                    <a:cubicBezTo>
                      <a:pt x="1506046" y="4786425"/>
                      <a:pt x="1486679" y="4792017"/>
                      <a:pt x="1471284" y="4783521"/>
                    </a:cubicBezTo>
                    <a:lnTo>
                      <a:pt x="1468774" y="4782136"/>
                    </a:lnTo>
                    <a:lnTo>
                      <a:pt x="1468656" y="4782392"/>
                    </a:lnTo>
                    <a:lnTo>
                      <a:pt x="1457276" y="4776841"/>
                    </a:lnTo>
                    <a:cubicBezTo>
                      <a:pt x="1379758" y="4743785"/>
                      <a:pt x="1289195" y="4769936"/>
                      <a:pt x="1241231" y="4839227"/>
                    </a:cubicBezTo>
                    <a:lnTo>
                      <a:pt x="1236799" y="4846379"/>
                    </a:lnTo>
                    <a:lnTo>
                      <a:pt x="1236362" y="4846145"/>
                    </a:lnTo>
                    <a:lnTo>
                      <a:pt x="1232940" y="4852346"/>
                    </a:lnTo>
                    <a:cubicBezTo>
                      <a:pt x="1224444" y="4867741"/>
                      <a:pt x="1205077" y="4873334"/>
                      <a:pt x="1189682" y="4864838"/>
                    </a:cubicBezTo>
                    <a:cubicBezTo>
                      <a:pt x="1174287" y="4856342"/>
                      <a:pt x="1168695" y="4836974"/>
                      <a:pt x="1177189" y="4821579"/>
                    </a:cubicBezTo>
                    <a:lnTo>
                      <a:pt x="1180175" y="4816169"/>
                    </a:lnTo>
                    <a:lnTo>
                      <a:pt x="1179779" y="4815958"/>
                    </a:lnTo>
                    <a:lnTo>
                      <a:pt x="1183870" y="4807571"/>
                    </a:lnTo>
                    <a:cubicBezTo>
                      <a:pt x="1216926" y="4730052"/>
                      <a:pt x="1190775" y="4639491"/>
                      <a:pt x="1121485" y="4591526"/>
                    </a:cubicBezTo>
                    <a:lnTo>
                      <a:pt x="1114071" y="4586933"/>
                    </a:lnTo>
                    <a:lnTo>
                      <a:pt x="1114263" y="4586491"/>
                    </a:lnTo>
                    <a:lnTo>
                      <a:pt x="1108364" y="4583235"/>
                    </a:lnTo>
                    <a:cubicBezTo>
                      <a:pt x="1092969" y="4574739"/>
                      <a:pt x="1087378" y="4555372"/>
                      <a:pt x="1095874" y="4539976"/>
                    </a:cubicBezTo>
                    <a:lnTo>
                      <a:pt x="1095874" y="4539977"/>
                    </a:lnTo>
                    <a:cubicBezTo>
                      <a:pt x="1104369" y="4524582"/>
                      <a:pt x="1123738" y="4518989"/>
                      <a:pt x="1139133" y="4527485"/>
                    </a:cubicBezTo>
                    <a:lnTo>
                      <a:pt x="1139869" y="4527892"/>
                    </a:lnTo>
                    <a:lnTo>
                      <a:pt x="1139942" y="4527727"/>
                    </a:lnTo>
                    <a:lnTo>
                      <a:pt x="1153140" y="4534165"/>
                    </a:lnTo>
                    <a:cubicBezTo>
                      <a:pt x="1230658" y="4567221"/>
                      <a:pt x="1321220" y="4541070"/>
                      <a:pt x="1369185" y="4471779"/>
                    </a:cubicBezTo>
                    <a:lnTo>
                      <a:pt x="1375823" y="4461068"/>
                    </a:lnTo>
                    <a:lnTo>
                      <a:pt x="1376072" y="4461203"/>
                    </a:lnTo>
                    <a:lnTo>
                      <a:pt x="1377476" y="4458660"/>
                    </a:lnTo>
                    <a:cubicBezTo>
                      <a:pt x="1381724" y="4450963"/>
                      <a:pt x="1388690" y="4445716"/>
                      <a:pt x="1396519" y="4443455"/>
                    </a:cubicBezTo>
                    <a:close/>
                    <a:moveTo>
                      <a:pt x="3244718" y="4287421"/>
                    </a:moveTo>
                    <a:cubicBezTo>
                      <a:pt x="3278912" y="4287421"/>
                      <a:pt x="3306631" y="4315140"/>
                      <a:pt x="3306631" y="4349334"/>
                    </a:cubicBezTo>
                    <a:cubicBezTo>
                      <a:pt x="3306631" y="4383528"/>
                      <a:pt x="3278912" y="4411247"/>
                      <a:pt x="3244718" y="4411247"/>
                    </a:cubicBezTo>
                    <a:cubicBezTo>
                      <a:pt x="3210524" y="4411247"/>
                      <a:pt x="3182805" y="4383528"/>
                      <a:pt x="3182805" y="4349334"/>
                    </a:cubicBezTo>
                    <a:cubicBezTo>
                      <a:pt x="3182805" y="4315140"/>
                      <a:pt x="3210524" y="4287421"/>
                      <a:pt x="3244718" y="4287421"/>
                    </a:cubicBezTo>
                    <a:close/>
                    <a:moveTo>
                      <a:pt x="8087428" y="4230458"/>
                    </a:moveTo>
                    <a:cubicBezTo>
                      <a:pt x="8094480" y="4234350"/>
                      <a:pt x="8097042" y="4243222"/>
                      <a:pt x="8093150" y="4250274"/>
                    </a:cubicBezTo>
                    <a:lnTo>
                      <a:pt x="8092644" y="4251191"/>
                    </a:lnTo>
                    <a:lnTo>
                      <a:pt x="8092746" y="4251246"/>
                    </a:lnTo>
                    <a:lnTo>
                      <a:pt x="8090090" y="4256691"/>
                    </a:lnTo>
                    <a:cubicBezTo>
                      <a:pt x="8074947" y="4292202"/>
                      <a:pt x="8086927" y="4333687"/>
                      <a:pt x="8118668" y="4355659"/>
                    </a:cubicBezTo>
                    <a:lnTo>
                      <a:pt x="8121803" y="4357602"/>
                    </a:lnTo>
                    <a:lnTo>
                      <a:pt x="8121704" y="4357816"/>
                    </a:lnTo>
                    <a:lnTo>
                      <a:pt x="8124678" y="4359457"/>
                    </a:lnTo>
                    <a:cubicBezTo>
                      <a:pt x="8131730" y="4363349"/>
                      <a:pt x="8134292" y="4372221"/>
                      <a:pt x="8130400" y="4379274"/>
                    </a:cubicBezTo>
                    <a:cubicBezTo>
                      <a:pt x="8126508" y="4386326"/>
                      <a:pt x="8117636" y="4388888"/>
                      <a:pt x="8110584" y="4384996"/>
                    </a:cubicBezTo>
                    <a:lnTo>
                      <a:pt x="8109434" y="4384361"/>
                    </a:lnTo>
                    <a:lnTo>
                      <a:pt x="8109380" y="4384479"/>
                    </a:lnTo>
                    <a:lnTo>
                      <a:pt x="8104167" y="4381936"/>
                    </a:lnTo>
                    <a:cubicBezTo>
                      <a:pt x="8068656" y="4366793"/>
                      <a:pt x="8027171" y="4378773"/>
                      <a:pt x="8005199" y="4410514"/>
                    </a:cubicBezTo>
                    <a:lnTo>
                      <a:pt x="8003169" y="4413790"/>
                    </a:lnTo>
                    <a:lnTo>
                      <a:pt x="8002969" y="4413683"/>
                    </a:lnTo>
                    <a:lnTo>
                      <a:pt x="8001401" y="4416524"/>
                    </a:lnTo>
                    <a:lnTo>
                      <a:pt x="7981585" y="4422246"/>
                    </a:lnTo>
                    <a:lnTo>
                      <a:pt x="7974619" y="4413523"/>
                    </a:lnTo>
                    <a:cubicBezTo>
                      <a:pt x="7973583" y="4409937"/>
                      <a:pt x="7973916" y="4405956"/>
                      <a:pt x="7975862" y="4402430"/>
                    </a:cubicBezTo>
                    <a:lnTo>
                      <a:pt x="7977230" y="4399952"/>
                    </a:lnTo>
                    <a:lnTo>
                      <a:pt x="7977048" y="4399855"/>
                    </a:lnTo>
                    <a:lnTo>
                      <a:pt x="7978922" y="4396013"/>
                    </a:lnTo>
                    <a:cubicBezTo>
                      <a:pt x="7994065" y="4360502"/>
                      <a:pt x="7982085" y="4319017"/>
                      <a:pt x="7950344" y="4297045"/>
                    </a:cubicBezTo>
                    <a:lnTo>
                      <a:pt x="7946948" y="4294941"/>
                    </a:lnTo>
                    <a:lnTo>
                      <a:pt x="7947036" y="4294738"/>
                    </a:lnTo>
                    <a:lnTo>
                      <a:pt x="7944334" y="4293247"/>
                    </a:lnTo>
                    <a:cubicBezTo>
                      <a:pt x="7937282" y="4289355"/>
                      <a:pt x="7934720" y="4280483"/>
                      <a:pt x="7938612" y="4273430"/>
                    </a:cubicBezTo>
                    <a:cubicBezTo>
                      <a:pt x="7942504" y="4266378"/>
                      <a:pt x="7951376" y="4263816"/>
                      <a:pt x="7958428" y="4267708"/>
                    </a:cubicBezTo>
                    <a:lnTo>
                      <a:pt x="7958766" y="4267895"/>
                    </a:lnTo>
                    <a:lnTo>
                      <a:pt x="7958799" y="4267819"/>
                    </a:lnTo>
                    <a:lnTo>
                      <a:pt x="7964845" y="4270768"/>
                    </a:lnTo>
                    <a:cubicBezTo>
                      <a:pt x="8000356" y="4285911"/>
                      <a:pt x="8041841" y="4273931"/>
                      <a:pt x="8063813" y="4242190"/>
                    </a:cubicBezTo>
                    <a:lnTo>
                      <a:pt x="8066854" y="4237283"/>
                    </a:lnTo>
                    <a:lnTo>
                      <a:pt x="8066968" y="4237345"/>
                    </a:lnTo>
                    <a:lnTo>
                      <a:pt x="8067611" y="4236180"/>
                    </a:lnTo>
                    <a:cubicBezTo>
                      <a:pt x="8071503" y="4229128"/>
                      <a:pt x="8080375" y="4226566"/>
                      <a:pt x="8087428" y="4230458"/>
                    </a:cubicBezTo>
                    <a:close/>
                    <a:moveTo>
                      <a:pt x="1979334" y="3361298"/>
                    </a:moveTo>
                    <a:cubicBezTo>
                      <a:pt x="2031064" y="3361298"/>
                      <a:pt x="2072998" y="3403232"/>
                      <a:pt x="2072998" y="3454960"/>
                    </a:cubicBezTo>
                    <a:cubicBezTo>
                      <a:pt x="2072998" y="3506690"/>
                      <a:pt x="2031064" y="3548624"/>
                      <a:pt x="1979334" y="3548624"/>
                    </a:cubicBezTo>
                    <a:cubicBezTo>
                      <a:pt x="1927606" y="3548624"/>
                      <a:pt x="1885671" y="3506690"/>
                      <a:pt x="1885671" y="3454960"/>
                    </a:cubicBezTo>
                    <a:cubicBezTo>
                      <a:pt x="1885671" y="3403232"/>
                      <a:pt x="1927606" y="3361298"/>
                      <a:pt x="1979334" y="3361298"/>
                    </a:cubicBezTo>
                    <a:close/>
                    <a:moveTo>
                      <a:pt x="10793388" y="3299386"/>
                    </a:moveTo>
                    <a:cubicBezTo>
                      <a:pt x="10845117" y="3299386"/>
                      <a:pt x="10887051" y="3341320"/>
                      <a:pt x="10887051" y="3393048"/>
                    </a:cubicBezTo>
                    <a:cubicBezTo>
                      <a:pt x="10887051" y="3444778"/>
                      <a:pt x="10845117" y="3486712"/>
                      <a:pt x="10793388" y="3486712"/>
                    </a:cubicBezTo>
                    <a:cubicBezTo>
                      <a:pt x="10741659" y="3486712"/>
                      <a:pt x="10699725" y="3444778"/>
                      <a:pt x="10699725" y="3393048"/>
                    </a:cubicBezTo>
                    <a:cubicBezTo>
                      <a:pt x="10699725" y="3341320"/>
                      <a:pt x="10741659" y="3299386"/>
                      <a:pt x="10793388" y="3299386"/>
                    </a:cubicBezTo>
                    <a:close/>
                    <a:moveTo>
                      <a:pt x="8963964" y="1543692"/>
                    </a:moveTo>
                    <a:cubicBezTo>
                      <a:pt x="8981548" y="1543692"/>
                      <a:pt x="8995803" y="1557948"/>
                      <a:pt x="8995803" y="1575532"/>
                    </a:cubicBezTo>
                    <a:lnTo>
                      <a:pt x="8995803" y="1577818"/>
                    </a:lnTo>
                    <a:lnTo>
                      <a:pt x="8996055" y="1577816"/>
                    </a:lnTo>
                    <a:lnTo>
                      <a:pt x="8996722" y="1591024"/>
                    </a:lnTo>
                    <a:cubicBezTo>
                      <a:pt x="9005237" y="1674864"/>
                      <a:pt x="9071890" y="1741518"/>
                      <a:pt x="9155730" y="1750032"/>
                    </a:cubicBezTo>
                    <a:lnTo>
                      <a:pt x="9163771" y="1750438"/>
                    </a:lnTo>
                    <a:lnTo>
                      <a:pt x="9163808" y="1750952"/>
                    </a:lnTo>
                    <a:lnTo>
                      <a:pt x="9171223" y="1750952"/>
                    </a:lnTo>
                    <a:cubicBezTo>
                      <a:pt x="9188806" y="1750952"/>
                      <a:pt x="9203061" y="1765206"/>
                      <a:pt x="9203061" y="1782790"/>
                    </a:cubicBezTo>
                    <a:cubicBezTo>
                      <a:pt x="9203061" y="1800374"/>
                      <a:pt x="9188806" y="1814628"/>
                      <a:pt x="9171223" y="1814628"/>
                    </a:cubicBezTo>
                    <a:lnTo>
                      <a:pt x="9168356" y="1814628"/>
                    </a:lnTo>
                    <a:lnTo>
                      <a:pt x="9168377" y="1814910"/>
                    </a:lnTo>
                    <a:lnTo>
                      <a:pt x="9155730" y="1815548"/>
                    </a:lnTo>
                    <a:cubicBezTo>
                      <a:pt x="9071890" y="1824062"/>
                      <a:pt x="9005237" y="1890716"/>
                      <a:pt x="8996722" y="1974556"/>
                    </a:cubicBezTo>
                    <a:lnTo>
                      <a:pt x="8996298" y="1982960"/>
                    </a:lnTo>
                    <a:lnTo>
                      <a:pt x="8995802" y="1982966"/>
                    </a:lnTo>
                    <a:lnTo>
                      <a:pt x="8995802" y="1990048"/>
                    </a:lnTo>
                    <a:cubicBezTo>
                      <a:pt x="8995802" y="2007632"/>
                      <a:pt x="8981548" y="2021888"/>
                      <a:pt x="8963964" y="2021888"/>
                    </a:cubicBezTo>
                    <a:lnTo>
                      <a:pt x="8963964" y="2021886"/>
                    </a:lnTo>
                    <a:cubicBezTo>
                      <a:pt x="8946380" y="2021886"/>
                      <a:pt x="8932126" y="2007632"/>
                      <a:pt x="8932126" y="1990048"/>
                    </a:cubicBezTo>
                    <a:lnTo>
                      <a:pt x="8932126" y="1983870"/>
                    </a:lnTo>
                    <a:lnTo>
                      <a:pt x="8931677" y="1983876"/>
                    </a:lnTo>
                    <a:lnTo>
                      <a:pt x="8931206" y="1974556"/>
                    </a:lnTo>
                    <a:cubicBezTo>
                      <a:pt x="8922692" y="1890716"/>
                      <a:pt x="8856038" y="1824062"/>
                      <a:pt x="8772198" y="1815548"/>
                    </a:cubicBezTo>
                    <a:lnTo>
                      <a:pt x="8763488" y="1815108"/>
                    </a:lnTo>
                    <a:lnTo>
                      <a:pt x="8763443" y="1814628"/>
                    </a:lnTo>
                    <a:lnTo>
                      <a:pt x="8756705" y="1814628"/>
                    </a:lnTo>
                    <a:cubicBezTo>
                      <a:pt x="8739122" y="1814628"/>
                      <a:pt x="8724867" y="1800374"/>
                      <a:pt x="8724867" y="1782790"/>
                    </a:cubicBezTo>
                    <a:cubicBezTo>
                      <a:pt x="8724867" y="1765206"/>
                      <a:pt x="8739122" y="1750952"/>
                      <a:pt x="8756706" y="1750952"/>
                    </a:cubicBezTo>
                    <a:lnTo>
                      <a:pt x="8757547" y="1750952"/>
                    </a:lnTo>
                    <a:lnTo>
                      <a:pt x="8757531" y="1750772"/>
                    </a:lnTo>
                    <a:lnTo>
                      <a:pt x="8772198" y="1750032"/>
                    </a:lnTo>
                    <a:cubicBezTo>
                      <a:pt x="8856038" y="1741518"/>
                      <a:pt x="8922692" y="1674864"/>
                      <a:pt x="8931206" y="1591024"/>
                    </a:cubicBezTo>
                    <a:lnTo>
                      <a:pt x="8931842" y="1578438"/>
                    </a:lnTo>
                    <a:lnTo>
                      <a:pt x="8932126" y="1578436"/>
                    </a:lnTo>
                    <a:lnTo>
                      <a:pt x="8932126" y="1575532"/>
                    </a:lnTo>
                    <a:cubicBezTo>
                      <a:pt x="8932126" y="1557948"/>
                      <a:pt x="8946380" y="1543692"/>
                      <a:pt x="8963964" y="1543692"/>
                    </a:cubicBezTo>
                    <a:close/>
                    <a:moveTo>
                      <a:pt x="81250" y="1327682"/>
                    </a:moveTo>
                    <a:cubicBezTo>
                      <a:pt x="89081" y="1325796"/>
                      <a:pt x="96958" y="1330614"/>
                      <a:pt x="98844" y="1338446"/>
                    </a:cubicBezTo>
                    <a:lnTo>
                      <a:pt x="99089" y="1339464"/>
                    </a:lnTo>
                    <a:lnTo>
                      <a:pt x="99201" y="1339436"/>
                    </a:lnTo>
                    <a:lnTo>
                      <a:pt x="100915" y="1345246"/>
                    </a:lnTo>
                    <a:cubicBezTo>
                      <a:pt x="113699" y="1381672"/>
                      <a:pt x="150532" y="1404210"/>
                      <a:pt x="188784" y="1399010"/>
                    </a:cubicBezTo>
                    <a:lnTo>
                      <a:pt x="192408" y="1398328"/>
                    </a:lnTo>
                    <a:lnTo>
                      <a:pt x="192480" y="1398552"/>
                    </a:lnTo>
                    <a:lnTo>
                      <a:pt x="195782" y="1397758"/>
                    </a:lnTo>
                    <a:cubicBezTo>
                      <a:pt x="203613" y="1395872"/>
                      <a:pt x="211490" y="1400692"/>
                      <a:pt x="213376" y="1408522"/>
                    </a:cubicBezTo>
                    <a:cubicBezTo>
                      <a:pt x="215262" y="1416354"/>
                      <a:pt x="210442" y="1424230"/>
                      <a:pt x="202611" y="1426116"/>
                    </a:cubicBezTo>
                    <a:lnTo>
                      <a:pt x="201335" y="1426424"/>
                    </a:lnTo>
                    <a:lnTo>
                      <a:pt x="201374" y="1426546"/>
                    </a:lnTo>
                    <a:lnTo>
                      <a:pt x="195810" y="1428188"/>
                    </a:lnTo>
                    <a:cubicBezTo>
                      <a:pt x="159384" y="1440972"/>
                      <a:pt x="136848" y="1477804"/>
                      <a:pt x="142048" y="1516056"/>
                    </a:cubicBezTo>
                    <a:lnTo>
                      <a:pt x="142760" y="1519844"/>
                    </a:lnTo>
                    <a:lnTo>
                      <a:pt x="142540" y="1519900"/>
                    </a:lnTo>
                    <a:lnTo>
                      <a:pt x="143300" y="1523054"/>
                    </a:lnTo>
                    <a:cubicBezTo>
                      <a:pt x="145186" y="1530886"/>
                      <a:pt x="140366" y="1538764"/>
                      <a:pt x="132535" y="1540648"/>
                    </a:cubicBezTo>
                    <a:cubicBezTo>
                      <a:pt x="124704" y="1542534"/>
                      <a:pt x="116827" y="1537716"/>
                      <a:pt x="114941" y="1529884"/>
                    </a:cubicBezTo>
                    <a:lnTo>
                      <a:pt x="114278" y="1527132"/>
                    </a:lnTo>
                    <a:lnTo>
                      <a:pt x="114079" y="1527184"/>
                    </a:lnTo>
                    <a:lnTo>
                      <a:pt x="112870" y="1523084"/>
                    </a:lnTo>
                    <a:cubicBezTo>
                      <a:pt x="100086" y="1486658"/>
                      <a:pt x="63253" y="1464120"/>
                      <a:pt x="25001" y="1469320"/>
                    </a:cubicBezTo>
                    <a:lnTo>
                      <a:pt x="21074" y="1470058"/>
                    </a:lnTo>
                    <a:lnTo>
                      <a:pt x="21003" y="1469850"/>
                    </a:lnTo>
                    <a:lnTo>
                      <a:pt x="18002" y="1470572"/>
                    </a:lnTo>
                    <a:cubicBezTo>
                      <a:pt x="10171" y="1472458"/>
                      <a:pt x="2294" y="1467638"/>
                      <a:pt x="408" y="1459808"/>
                    </a:cubicBezTo>
                    <a:cubicBezTo>
                      <a:pt x="-1477" y="1451976"/>
                      <a:pt x="3342" y="1444100"/>
                      <a:pt x="11173" y="1442214"/>
                    </a:cubicBezTo>
                    <a:lnTo>
                      <a:pt x="11548" y="1442124"/>
                    </a:lnTo>
                    <a:lnTo>
                      <a:pt x="11522" y="1442046"/>
                    </a:lnTo>
                    <a:lnTo>
                      <a:pt x="17974" y="1440142"/>
                    </a:lnTo>
                    <a:cubicBezTo>
                      <a:pt x="54400" y="1427358"/>
                      <a:pt x="76936" y="1390526"/>
                      <a:pt x="71737" y="1352274"/>
                    </a:cubicBezTo>
                    <a:lnTo>
                      <a:pt x="70670" y="1346600"/>
                    </a:lnTo>
                    <a:lnTo>
                      <a:pt x="70796" y="1346568"/>
                    </a:lnTo>
                    <a:lnTo>
                      <a:pt x="70485" y="1345276"/>
                    </a:lnTo>
                    <a:cubicBezTo>
                      <a:pt x="68599" y="1337444"/>
                      <a:pt x="73418" y="1329566"/>
                      <a:pt x="81250" y="1327682"/>
                    </a:cubicBezTo>
                    <a:close/>
                    <a:moveTo>
                      <a:pt x="9462423" y="706752"/>
                    </a:moveTo>
                    <a:cubicBezTo>
                      <a:pt x="9496617" y="706752"/>
                      <a:pt x="9524336" y="734472"/>
                      <a:pt x="9524336" y="768666"/>
                    </a:cubicBezTo>
                    <a:cubicBezTo>
                      <a:pt x="9524336" y="802860"/>
                      <a:pt x="9496617" y="830580"/>
                      <a:pt x="9462423" y="830580"/>
                    </a:cubicBezTo>
                    <a:cubicBezTo>
                      <a:pt x="9428229" y="830580"/>
                      <a:pt x="9400510" y="802860"/>
                      <a:pt x="9400510" y="768666"/>
                    </a:cubicBezTo>
                    <a:cubicBezTo>
                      <a:pt x="9400510" y="734472"/>
                      <a:pt x="9428229" y="706752"/>
                      <a:pt x="9462423" y="706752"/>
                    </a:cubicBezTo>
                    <a:close/>
                    <a:moveTo>
                      <a:pt x="500471" y="582928"/>
                    </a:moveTo>
                    <a:cubicBezTo>
                      <a:pt x="534665" y="582928"/>
                      <a:pt x="562384" y="610648"/>
                      <a:pt x="562384" y="644840"/>
                    </a:cubicBezTo>
                    <a:cubicBezTo>
                      <a:pt x="562384" y="679036"/>
                      <a:pt x="534665" y="706754"/>
                      <a:pt x="500471" y="706754"/>
                    </a:cubicBezTo>
                    <a:cubicBezTo>
                      <a:pt x="466277" y="706754"/>
                      <a:pt x="438558" y="679036"/>
                      <a:pt x="438558" y="644840"/>
                    </a:cubicBezTo>
                    <a:cubicBezTo>
                      <a:pt x="438558" y="610648"/>
                      <a:pt x="466277" y="582928"/>
                      <a:pt x="500471" y="582928"/>
                    </a:cubicBezTo>
                    <a:close/>
                    <a:moveTo>
                      <a:pt x="4834939" y="376396"/>
                    </a:moveTo>
                    <a:lnTo>
                      <a:pt x="4834940" y="376398"/>
                    </a:lnTo>
                    <a:lnTo>
                      <a:pt x="4834939" y="376398"/>
                    </a:lnTo>
                    <a:close/>
                    <a:moveTo>
                      <a:pt x="4980433" y="230904"/>
                    </a:moveTo>
                    <a:cubicBezTo>
                      <a:pt x="4991133" y="230904"/>
                      <a:pt x="4999807" y="239578"/>
                      <a:pt x="4999807" y="250278"/>
                    </a:cubicBezTo>
                    <a:lnTo>
                      <a:pt x="4999807" y="251668"/>
                    </a:lnTo>
                    <a:lnTo>
                      <a:pt x="4999961" y="251668"/>
                    </a:lnTo>
                    <a:lnTo>
                      <a:pt x="5000367" y="259704"/>
                    </a:lnTo>
                    <a:cubicBezTo>
                      <a:pt x="5005548" y="310722"/>
                      <a:pt x="5046108" y="351282"/>
                      <a:pt x="5097126" y="356464"/>
                    </a:cubicBezTo>
                    <a:lnTo>
                      <a:pt x="5102019" y="356710"/>
                    </a:lnTo>
                    <a:lnTo>
                      <a:pt x="5102041" y="357022"/>
                    </a:lnTo>
                    <a:lnTo>
                      <a:pt x="5106553" y="357022"/>
                    </a:lnTo>
                    <a:cubicBezTo>
                      <a:pt x="5117253" y="357022"/>
                      <a:pt x="5125927" y="365698"/>
                      <a:pt x="5125927" y="376398"/>
                    </a:cubicBezTo>
                    <a:cubicBezTo>
                      <a:pt x="5125927" y="387098"/>
                      <a:pt x="5117253" y="395772"/>
                      <a:pt x="5106553" y="395772"/>
                    </a:cubicBezTo>
                    <a:lnTo>
                      <a:pt x="5104809" y="395772"/>
                    </a:lnTo>
                    <a:lnTo>
                      <a:pt x="5104821" y="395942"/>
                    </a:lnTo>
                    <a:lnTo>
                      <a:pt x="5097126" y="396330"/>
                    </a:lnTo>
                    <a:cubicBezTo>
                      <a:pt x="5046108" y="401512"/>
                      <a:pt x="5005548" y="442072"/>
                      <a:pt x="5000367" y="493090"/>
                    </a:cubicBezTo>
                    <a:lnTo>
                      <a:pt x="5000109" y="498202"/>
                    </a:lnTo>
                    <a:lnTo>
                      <a:pt x="4999807" y="498208"/>
                    </a:lnTo>
                    <a:lnTo>
                      <a:pt x="4999807" y="502516"/>
                    </a:lnTo>
                    <a:cubicBezTo>
                      <a:pt x="4999807" y="513216"/>
                      <a:pt x="4991133" y="521892"/>
                      <a:pt x="4980433" y="521892"/>
                    </a:cubicBezTo>
                    <a:lnTo>
                      <a:pt x="4980433" y="521890"/>
                    </a:lnTo>
                    <a:cubicBezTo>
                      <a:pt x="4969733" y="521890"/>
                      <a:pt x="4961059" y="513216"/>
                      <a:pt x="4961059" y="502516"/>
                    </a:cubicBezTo>
                    <a:lnTo>
                      <a:pt x="4961059" y="498756"/>
                    </a:lnTo>
                    <a:lnTo>
                      <a:pt x="4960786" y="498760"/>
                    </a:lnTo>
                    <a:lnTo>
                      <a:pt x="4960500" y="493090"/>
                    </a:lnTo>
                    <a:cubicBezTo>
                      <a:pt x="4955318" y="442072"/>
                      <a:pt x="4914759" y="401512"/>
                      <a:pt x="4863741" y="396330"/>
                    </a:cubicBezTo>
                    <a:lnTo>
                      <a:pt x="4858440" y="396064"/>
                    </a:lnTo>
                    <a:lnTo>
                      <a:pt x="4858413" y="395772"/>
                    </a:lnTo>
                    <a:lnTo>
                      <a:pt x="4854313" y="395772"/>
                    </a:lnTo>
                    <a:cubicBezTo>
                      <a:pt x="4848963" y="395772"/>
                      <a:pt x="4844120" y="393604"/>
                      <a:pt x="4840614" y="390096"/>
                    </a:cubicBezTo>
                    <a:lnTo>
                      <a:pt x="4834940" y="376398"/>
                    </a:lnTo>
                    <a:lnTo>
                      <a:pt x="4840614" y="362698"/>
                    </a:lnTo>
                    <a:cubicBezTo>
                      <a:pt x="4844120" y="359192"/>
                      <a:pt x="4848963" y="357022"/>
                      <a:pt x="4854313" y="357022"/>
                    </a:cubicBezTo>
                    <a:lnTo>
                      <a:pt x="4854826" y="357022"/>
                    </a:lnTo>
                    <a:lnTo>
                      <a:pt x="4854816" y="356914"/>
                    </a:lnTo>
                    <a:lnTo>
                      <a:pt x="4863741" y="356464"/>
                    </a:lnTo>
                    <a:cubicBezTo>
                      <a:pt x="4914759" y="351282"/>
                      <a:pt x="4955318" y="310722"/>
                      <a:pt x="4960500" y="259704"/>
                    </a:cubicBezTo>
                    <a:lnTo>
                      <a:pt x="4960886" y="252046"/>
                    </a:lnTo>
                    <a:lnTo>
                      <a:pt x="4961059" y="252044"/>
                    </a:lnTo>
                    <a:lnTo>
                      <a:pt x="4961059" y="250278"/>
                    </a:lnTo>
                    <a:cubicBezTo>
                      <a:pt x="4961059" y="239578"/>
                      <a:pt x="4969733" y="230904"/>
                      <a:pt x="4980433" y="230904"/>
                    </a:cubicBezTo>
                    <a:close/>
                    <a:moveTo>
                      <a:pt x="8217811" y="0"/>
                    </a:moveTo>
                    <a:cubicBezTo>
                      <a:pt x="8225866" y="0"/>
                      <a:pt x="8232396" y="6530"/>
                      <a:pt x="8232396" y="14584"/>
                    </a:cubicBezTo>
                    <a:lnTo>
                      <a:pt x="8232396" y="15632"/>
                    </a:lnTo>
                    <a:lnTo>
                      <a:pt x="8232512" y="15632"/>
                    </a:lnTo>
                    <a:lnTo>
                      <a:pt x="8232817" y="21682"/>
                    </a:lnTo>
                    <a:cubicBezTo>
                      <a:pt x="8236718" y="60088"/>
                      <a:pt x="8267251" y="90622"/>
                      <a:pt x="8305657" y="94522"/>
                    </a:cubicBezTo>
                    <a:lnTo>
                      <a:pt x="8309341" y="94708"/>
                    </a:lnTo>
                    <a:lnTo>
                      <a:pt x="8309358" y="94944"/>
                    </a:lnTo>
                    <a:lnTo>
                      <a:pt x="8312754" y="94944"/>
                    </a:lnTo>
                    <a:cubicBezTo>
                      <a:pt x="8320809" y="94944"/>
                      <a:pt x="8327339" y="101474"/>
                      <a:pt x="8327339" y="109528"/>
                    </a:cubicBezTo>
                    <a:cubicBezTo>
                      <a:pt x="8327339" y="117584"/>
                      <a:pt x="8320809" y="124112"/>
                      <a:pt x="8312754" y="124112"/>
                    </a:cubicBezTo>
                    <a:lnTo>
                      <a:pt x="8311441" y="124112"/>
                    </a:lnTo>
                    <a:lnTo>
                      <a:pt x="8311450" y="124242"/>
                    </a:lnTo>
                    <a:lnTo>
                      <a:pt x="8305657" y="124534"/>
                    </a:lnTo>
                    <a:cubicBezTo>
                      <a:pt x="8267251" y="128434"/>
                      <a:pt x="8236718" y="158968"/>
                      <a:pt x="8232817" y="197374"/>
                    </a:cubicBezTo>
                    <a:lnTo>
                      <a:pt x="8232623" y="201224"/>
                    </a:lnTo>
                    <a:lnTo>
                      <a:pt x="8232396" y="201226"/>
                    </a:lnTo>
                    <a:lnTo>
                      <a:pt x="8232396" y="204472"/>
                    </a:lnTo>
                    <a:cubicBezTo>
                      <a:pt x="8232396" y="212526"/>
                      <a:pt x="8225866" y="219056"/>
                      <a:pt x="8217811" y="219056"/>
                    </a:cubicBezTo>
                    <a:cubicBezTo>
                      <a:pt x="8209756" y="219056"/>
                      <a:pt x="8203226" y="212526"/>
                      <a:pt x="8203226" y="204472"/>
                    </a:cubicBezTo>
                    <a:lnTo>
                      <a:pt x="8203226" y="201640"/>
                    </a:lnTo>
                    <a:lnTo>
                      <a:pt x="8203020" y="201644"/>
                    </a:lnTo>
                    <a:lnTo>
                      <a:pt x="8202805" y="197374"/>
                    </a:lnTo>
                    <a:cubicBezTo>
                      <a:pt x="8198905" y="158968"/>
                      <a:pt x="8168371" y="128434"/>
                      <a:pt x="8129965" y="124534"/>
                    </a:cubicBezTo>
                    <a:lnTo>
                      <a:pt x="8125975" y="124332"/>
                    </a:lnTo>
                    <a:lnTo>
                      <a:pt x="8125954" y="124112"/>
                    </a:lnTo>
                    <a:lnTo>
                      <a:pt x="8122868" y="124112"/>
                    </a:lnTo>
                    <a:cubicBezTo>
                      <a:pt x="8114813" y="124112"/>
                      <a:pt x="8108283" y="117582"/>
                      <a:pt x="8108283" y="109528"/>
                    </a:cubicBezTo>
                    <a:cubicBezTo>
                      <a:pt x="8108283" y="101474"/>
                      <a:pt x="8114813" y="94944"/>
                      <a:pt x="8122868" y="94944"/>
                    </a:cubicBezTo>
                    <a:lnTo>
                      <a:pt x="8123253" y="94944"/>
                    </a:lnTo>
                    <a:lnTo>
                      <a:pt x="8123246" y="94862"/>
                    </a:lnTo>
                    <a:lnTo>
                      <a:pt x="8129965" y="94522"/>
                    </a:lnTo>
                    <a:cubicBezTo>
                      <a:pt x="8168371" y="90622"/>
                      <a:pt x="8198905" y="60088"/>
                      <a:pt x="8202805" y="21682"/>
                    </a:cubicBezTo>
                    <a:lnTo>
                      <a:pt x="8203096" y="15916"/>
                    </a:lnTo>
                    <a:lnTo>
                      <a:pt x="8203226" y="15916"/>
                    </a:lnTo>
                    <a:lnTo>
                      <a:pt x="8203226" y="14584"/>
                    </a:lnTo>
                    <a:cubicBezTo>
                      <a:pt x="8203226" y="6530"/>
                      <a:pt x="8209756" y="0"/>
                      <a:pt x="8217811" y="0"/>
                    </a:cubicBez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97000">
                    <a:srgbClr val="2DF5FF"/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BB332D80-0F33-495D-8131-73C1671EE60B}"/>
                </a:ext>
              </a:extLst>
            </p:cNvPr>
            <p:cNvGrpSpPr/>
            <p:nvPr/>
          </p:nvGrpSpPr>
          <p:grpSpPr>
            <a:xfrm>
              <a:off x="8388486" y="-21097993"/>
              <a:ext cx="7738719" cy="12016930"/>
              <a:chOff x="487931" y="-20826424"/>
              <a:chExt cx="11743586" cy="18235815"/>
            </a:xfrm>
          </p:grpSpPr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A90C6C90-BEF9-4E34-A235-728442803472}"/>
                  </a:ext>
                </a:extLst>
              </p:cNvPr>
              <p:cNvGrpSpPr/>
              <p:nvPr/>
            </p:nvGrpSpPr>
            <p:grpSpPr>
              <a:xfrm>
                <a:off x="547494" y="-17457727"/>
                <a:ext cx="2575960" cy="2575960"/>
                <a:chOff x="547494" y="-17457727"/>
                <a:chExt cx="2575960" cy="2575960"/>
              </a:xfrm>
            </p:grpSpPr>
            <p:sp>
              <p:nvSpPr>
                <p:cNvPr id="459" name="Oval 458">
                  <a:extLst>
                    <a:ext uri="{FF2B5EF4-FFF2-40B4-BE49-F238E27FC236}">
                      <a16:creationId xmlns:a16="http://schemas.microsoft.com/office/drawing/2014/main" id="{90D8D763-1B98-4210-9A2F-4B38CCFD5D61}"/>
                    </a:ext>
                  </a:extLst>
                </p:cNvPr>
                <p:cNvSpPr/>
                <p:nvPr/>
              </p:nvSpPr>
              <p:spPr>
                <a:xfrm>
                  <a:off x="547494" y="-17457727"/>
                  <a:ext cx="2575960" cy="25759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>
                        <a:alpha val="51000"/>
                      </a:srgbClr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BFA92BF0-1590-4D7A-9A94-DF39B7CD3A37}"/>
                    </a:ext>
                  </a:extLst>
                </p:cNvPr>
                <p:cNvSpPr/>
                <p:nvPr/>
              </p:nvSpPr>
              <p:spPr>
                <a:xfrm>
                  <a:off x="1130910" y="-16832794"/>
                  <a:ext cx="1326094" cy="13260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/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451" name="Group 450">
                <a:extLst>
                  <a:ext uri="{FF2B5EF4-FFF2-40B4-BE49-F238E27FC236}">
                    <a16:creationId xmlns:a16="http://schemas.microsoft.com/office/drawing/2014/main" id="{4975551B-86FC-4B62-AF0A-EBBA29253D9D}"/>
                  </a:ext>
                </a:extLst>
              </p:cNvPr>
              <p:cNvGrpSpPr/>
              <p:nvPr/>
            </p:nvGrpSpPr>
            <p:grpSpPr>
              <a:xfrm>
                <a:off x="8187294" y="-20372618"/>
                <a:ext cx="2575960" cy="2575960"/>
                <a:chOff x="547494" y="-17457727"/>
                <a:chExt cx="2575960" cy="2575960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51F06FC6-0938-4A4D-AC17-A63278EC8BAC}"/>
                    </a:ext>
                  </a:extLst>
                </p:cNvPr>
                <p:cNvSpPr/>
                <p:nvPr/>
              </p:nvSpPr>
              <p:spPr>
                <a:xfrm>
                  <a:off x="547494" y="-17457727"/>
                  <a:ext cx="2575960" cy="25759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>
                        <a:alpha val="51000"/>
                      </a:srgbClr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79416C6E-5FFF-4299-BF16-012DA44E0D00}"/>
                    </a:ext>
                  </a:extLst>
                </p:cNvPr>
                <p:cNvSpPr/>
                <p:nvPr/>
              </p:nvSpPr>
              <p:spPr>
                <a:xfrm>
                  <a:off x="1130910" y="-16832794"/>
                  <a:ext cx="1326094" cy="13260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/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grpSp>
            <p:nvGrpSpPr>
              <p:cNvPr id="452" name="Group 451">
                <a:extLst>
                  <a:ext uri="{FF2B5EF4-FFF2-40B4-BE49-F238E27FC236}">
                    <a16:creationId xmlns:a16="http://schemas.microsoft.com/office/drawing/2014/main" id="{9DF9D476-E135-445A-A9FF-1C758619CC0D}"/>
                  </a:ext>
                </a:extLst>
              </p:cNvPr>
              <p:cNvGrpSpPr/>
              <p:nvPr/>
            </p:nvGrpSpPr>
            <p:grpSpPr>
              <a:xfrm>
                <a:off x="6414910" y="-16286550"/>
                <a:ext cx="2575960" cy="2575960"/>
                <a:chOff x="547494" y="-17457727"/>
                <a:chExt cx="2575960" cy="2575960"/>
              </a:xfrm>
            </p:grpSpPr>
            <p:sp>
              <p:nvSpPr>
                <p:cNvPr id="455" name="Oval 454">
                  <a:extLst>
                    <a:ext uri="{FF2B5EF4-FFF2-40B4-BE49-F238E27FC236}">
                      <a16:creationId xmlns:a16="http://schemas.microsoft.com/office/drawing/2014/main" id="{6B18C907-12B7-4C20-BC2B-720C31C3B70A}"/>
                    </a:ext>
                  </a:extLst>
                </p:cNvPr>
                <p:cNvSpPr/>
                <p:nvPr/>
              </p:nvSpPr>
              <p:spPr>
                <a:xfrm>
                  <a:off x="547494" y="-17457727"/>
                  <a:ext cx="2575960" cy="25759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>
                        <a:alpha val="51000"/>
                      </a:srgbClr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456" name="Oval 455">
                  <a:extLst>
                    <a:ext uri="{FF2B5EF4-FFF2-40B4-BE49-F238E27FC236}">
                      <a16:creationId xmlns:a16="http://schemas.microsoft.com/office/drawing/2014/main" id="{F31658C3-F715-4378-A2AA-264D72E9722D}"/>
                    </a:ext>
                  </a:extLst>
                </p:cNvPr>
                <p:cNvSpPr/>
                <p:nvPr/>
              </p:nvSpPr>
              <p:spPr>
                <a:xfrm>
                  <a:off x="1130910" y="-16832794"/>
                  <a:ext cx="1326094" cy="13260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1FA"/>
                    </a:gs>
                    <a:gs pos="77000">
                      <a:srgbClr val="1F004E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AB7B950B-4C60-411B-95FE-7ED8FC454CA3}"/>
                  </a:ext>
                </a:extLst>
              </p:cNvPr>
              <p:cNvSpPr/>
              <p:nvPr/>
            </p:nvSpPr>
            <p:spPr>
              <a:xfrm flipH="1">
                <a:off x="1344466" y="-19909024"/>
                <a:ext cx="10887051" cy="17318415"/>
              </a:xfrm>
              <a:custGeom>
                <a:avLst/>
                <a:gdLst>
                  <a:gd name="connsiteX0" fmla="*/ 7921383 w 10887051"/>
                  <a:gd name="connsiteY0" fmla="*/ 17194589 h 17318415"/>
                  <a:gd name="connsiteX1" fmla="*/ 7983296 w 10887051"/>
                  <a:gd name="connsiteY1" fmla="*/ 17256502 h 17318415"/>
                  <a:gd name="connsiteX2" fmla="*/ 7921383 w 10887051"/>
                  <a:gd name="connsiteY2" fmla="*/ 17318415 h 17318415"/>
                  <a:gd name="connsiteX3" fmla="*/ 7859470 w 10887051"/>
                  <a:gd name="connsiteY3" fmla="*/ 17256502 h 17318415"/>
                  <a:gd name="connsiteX4" fmla="*/ 7921383 w 10887051"/>
                  <a:gd name="connsiteY4" fmla="*/ 17194589 h 17318415"/>
                  <a:gd name="connsiteX5" fmla="*/ 2465704 w 10887051"/>
                  <a:gd name="connsiteY5" fmla="*/ 15331570 h 17318415"/>
                  <a:gd name="connsiteX6" fmla="*/ 2483298 w 10887051"/>
                  <a:gd name="connsiteY6" fmla="*/ 15342335 h 17318415"/>
                  <a:gd name="connsiteX7" fmla="*/ 2483543 w 10887051"/>
                  <a:gd name="connsiteY7" fmla="*/ 15343354 h 17318415"/>
                  <a:gd name="connsiteX8" fmla="*/ 2483656 w 10887051"/>
                  <a:gd name="connsiteY8" fmla="*/ 15343325 h 17318415"/>
                  <a:gd name="connsiteX9" fmla="*/ 2485369 w 10887051"/>
                  <a:gd name="connsiteY9" fmla="*/ 15349136 h 17318415"/>
                  <a:gd name="connsiteX10" fmla="*/ 2573238 w 10887051"/>
                  <a:gd name="connsiteY10" fmla="*/ 15402899 h 17318415"/>
                  <a:gd name="connsiteX11" fmla="*/ 2576863 w 10887051"/>
                  <a:gd name="connsiteY11" fmla="*/ 15402217 h 17318415"/>
                  <a:gd name="connsiteX12" fmla="*/ 2576935 w 10887051"/>
                  <a:gd name="connsiteY12" fmla="*/ 15402442 h 17318415"/>
                  <a:gd name="connsiteX13" fmla="*/ 2580237 w 10887051"/>
                  <a:gd name="connsiteY13" fmla="*/ 15401647 h 17318415"/>
                  <a:gd name="connsiteX14" fmla="*/ 2597831 w 10887051"/>
                  <a:gd name="connsiteY14" fmla="*/ 15412412 h 17318415"/>
                  <a:gd name="connsiteX15" fmla="*/ 2587066 w 10887051"/>
                  <a:gd name="connsiteY15" fmla="*/ 15430006 h 17318415"/>
                  <a:gd name="connsiteX16" fmla="*/ 2585789 w 10887051"/>
                  <a:gd name="connsiteY16" fmla="*/ 15430313 h 17318415"/>
                  <a:gd name="connsiteX17" fmla="*/ 2585829 w 10887051"/>
                  <a:gd name="connsiteY17" fmla="*/ 15430436 h 17318415"/>
                  <a:gd name="connsiteX18" fmla="*/ 2580265 w 10887051"/>
                  <a:gd name="connsiteY18" fmla="*/ 15432077 h 17318415"/>
                  <a:gd name="connsiteX19" fmla="*/ 2526503 w 10887051"/>
                  <a:gd name="connsiteY19" fmla="*/ 15519946 h 17318415"/>
                  <a:gd name="connsiteX20" fmla="*/ 2527215 w 10887051"/>
                  <a:gd name="connsiteY20" fmla="*/ 15523734 h 17318415"/>
                  <a:gd name="connsiteX21" fmla="*/ 2526995 w 10887051"/>
                  <a:gd name="connsiteY21" fmla="*/ 15523790 h 17318415"/>
                  <a:gd name="connsiteX22" fmla="*/ 2527754 w 10887051"/>
                  <a:gd name="connsiteY22" fmla="*/ 15526944 h 17318415"/>
                  <a:gd name="connsiteX23" fmla="*/ 2516990 w 10887051"/>
                  <a:gd name="connsiteY23" fmla="*/ 15544538 h 17318415"/>
                  <a:gd name="connsiteX24" fmla="*/ 2499395 w 10887051"/>
                  <a:gd name="connsiteY24" fmla="*/ 15533773 h 17318415"/>
                  <a:gd name="connsiteX25" fmla="*/ 2498732 w 10887051"/>
                  <a:gd name="connsiteY25" fmla="*/ 15531021 h 17318415"/>
                  <a:gd name="connsiteX26" fmla="*/ 2498534 w 10887051"/>
                  <a:gd name="connsiteY26" fmla="*/ 15531072 h 17318415"/>
                  <a:gd name="connsiteX27" fmla="*/ 2497325 w 10887051"/>
                  <a:gd name="connsiteY27" fmla="*/ 15526972 h 17318415"/>
                  <a:gd name="connsiteX28" fmla="*/ 2409455 w 10887051"/>
                  <a:gd name="connsiteY28" fmla="*/ 15473210 h 17318415"/>
                  <a:gd name="connsiteX29" fmla="*/ 2405529 w 10887051"/>
                  <a:gd name="connsiteY29" fmla="*/ 15473948 h 17318415"/>
                  <a:gd name="connsiteX30" fmla="*/ 2405458 w 10887051"/>
                  <a:gd name="connsiteY30" fmla="*/ 15473739 h 17318415"/>
                  <a:gd name="connsiteX31" fmla="*/ 2402456 w 10887051"/>
                  <a:gd name="connsiteY31" fmla="*/ 15474462 h 17318415"/>
                  <a:gd name="connsiteX32" fmla="*/ 2391430 w 10887051"/>
                  <a:gd name="connsiteY32" fmla="*/ 15472723 h 17318415"/>
                  <a:gd name="connsiteX33" fmla="*/ 2384862 w 10887051"/>
                  <a:gd name="connsiteY33" fmla="*/ 15463697 h 17318415"/>
                  <a:gd name="connsiteX34" fmla="*/ 2386602 w 10887051"/>
                  <a:gd name="connsiteY34" fmla="*/ 15452670 h 17318415"/>
                  <a:gd name="connsiteX35" fmla="*/ 2395628 w 10887051"/>
                  <a:gd name="connsiteY35" fmla="*/ 15446103 h 17318415"/>
                  <a:gd name="connsiteX36" fmla="*/ 2396003 w 10887051"/>
                  <a:gd name="connsiteY36" fmla="*/ 15446013 h 17318415"/>
                  <a:gd name="connsiteX37" fmla="*/ 2395976 w 10887051"/>
                  <a:gd name="connsiteY37" fmla="*/ 15445935 h 17318415"/>
                  <a:gd name="connsiteX38" fmla="*/ 2402429 w 10887051"/>
                  <a:gd name="connsiteY38" fmla="*/ 15444032 h 17318415"/>
                  <a:gd name="connsiteX39" fmla="*/ 2456191 w 10887051"/>
                  <a:gd name="connsiteY39" fmla="*/ 15356163 h 17318415"/>
                  <a:gd name="connsiteX40" fmla="*/ 2455125 w 10887051"/>
                  <a:gd name="connsiteY40" fmla="*/ 15350490 h 17318415"/>
                  <a:gd name="connsiteX41" fmla="*/ 2455251 w 10887051"/>
                  <a:gd name="connsiteY41" fmla="*/ 15350458 h 17318415"/>
                  <a:gd name="connsiteX42" fmla="*/ 2454938 w 10887051"/>
                  <a:gd name="connsiteY42" fmla="*/ 15349164 h 17318415"/>
                  <a:gd name="connsiteX43" fmla="*/ 2465704 w 10887051"/>
                  <a:gd name="connsiteY43" fmla="*/ 15331570 h 17318415"/>
                  <a:gd name="connsiteX44" fmla="*/ 9571951 w 10887051"/>
                  <a:gd name="connsiteY44" fmla="*/ 13255886 h 17318415"/>
                  <a:gd name="connsiteX45" fmla="*/ 9586536 w 10887051"/>
                  <a:gd name="connsiteY45" fmla="*/ 13270471 h 17318415"/>
                  <a:gd name="connsiteX46" fmla="*/ 9586536 w 10887051"/>
                  <a:gd name="connsiteY46" fmla="*/ 13271519 h 17318415"/>
                  <a:gd name="connsiteX47" fmla="*/ 9586652 w 10887051"/>
                  <a:gd name="connsiteY47" fmla="*/ 13271517 h 17318415"/>
                  <a:gd name="connsiteX48" fmla="*/ 9586957 w 10887051"/>
                  <a:gd name="connsiteY48" fmla="*/ 13277568 h 17318415"/>
                  <a:gd name="connsiteX49" fmla="*/ 9659797 w 10887051"/>
                  <a:gd name="connsiteY49" fmla="*/ 13350408 h 17318415"/>
                  <a:gd name="connsiteX50" fmla="*/ 9663481 w 10887051"/>
                  <a:gd name="connsiteY50" fmla="*/ 13350594 h 17318415"/>
                  <a:gd name="connsiteX51" fmla="*/ 9663498 w 10887051"/>
                  <a:gd name="connsiteY51" fmla="*/ 13350829 h 17318415"/>
                  <a:gd name="connsiteX52" fmla="*/ 9666894 w 10887051"/>
                  <a:gd name="connsiteY52" fmla="*/ 13350829 h 17318415"/>
                  <a:gd name="connsiteX53" fmla="*/ 9681479 w 10887051"/>
                  <a:gd name="connsiteY53" fmla="*/ 13365414 h 17318415"/>
                  <a:gd name="connsiteX54" fmla="*/ 9666894 w 10887051"/>
                  <a:gd name="connsiteY54" fmla="*/ 13379999 h 17318415"/>
                  <a:gd name="connsiteX55" fmla="*/ 9665581 w 10887051"/>
                  <a:gd name="connsiteY55" fmla="*/ 13379999 h 17318415"/>
                  <a:gd name="connsiteX56" fmla="*/ 9665590 w 10887051"/>
                  <a:gd name="connsiteY56" fmla="*/ 13380128 h 17318415"/>
                  <a:gd name="connsiteX57" fmla="*/ 9659797 w 10887051"/>
                  <a:gd name="connsiteY57" fmla="*/ 13380420 h 17318415"/>
                  <a:gd name="connsiteX58" fmla="*/ 9586957 w 10887051"/>
                  <a:gd name="connsiteY58" fmla="*/ 13453261 h 17318415"/>
                  <a:gd name="connsiteX59" fmla="*/ 9586763 w 10887051"/>
                  <a:gd name="connsiteY59" fmla="*/ 13457110 h 17318415"/>
                  <a:gd name="connsiteX60" fmla="*/ 9586536 w 10887051"/>
                  <a:gd name="connsiteY60" fmla="*/ 13457113 h 17318415"/>
                  <a:gd name="connsiteX61" fmla="*/ 9586536 w 10887051"/>
                  <a:gd name="connsiteY61" fmla="*/ 13460357 h 17318415"/>
                  <a:gd name="connsiteX62" fmla="*/ 9571951 w 10887051"/>
                  <a:gd name="connsiteY62" fmla="*/ 13474942 h 17318415"/>
                  <a:gd name="connsiteX63" fmla="*/ 9557366 w 10887051"/>
                  <a:gd name="connsiteY63" fmla="*/ 13460357 h 17318415"/>
                  <a:gd name="connsiteX64" fmla="*/ 9557366 w 10887051"/>
                  <a:gd name="connsiteY64" fmla="*/ 13457527 h 17318415"/>
                  <a:gd name="connsiteX65" fmla="*/ 9557160 w 10887051"/>
                  <a:gd name="connsiteY65" fmla="*/ 13457530 h 17318415"/>
                  <a:gd name="connsiteX66" fmla="*/ 9556945 w 10887051"/>
                  <a:gd name="connsiteY66" fmla="*/ 13453261 h 17318415"/>
                  <a:gd name="connsiteX67" fmla="*/ 9484105 w 10887051"/>
                  <a:gd name="connsiteY67" fmla="*/ 13380420 h 17318415"/>
                  <a:gd name="connsiteX68" fmla="*/ 9480115 w 10887051"/>
                  <a:gd name="connsiteY68" fmla="*/ 13380219 h 17318415"/>
                  <a:gd name="connsiteX69" fmla="*/ 9480094 w 10887051"/>
                  <a:gd name="connsiteY69" fmla="*/ 13379999 h 17318415"/>
                  <a:gd name="connsiteX70" fmla="*/ 9477008 w 10887051"/>
                  <a:gd name="connsiteY70" fmla="*/ 13379999 h 17318415"/>
                  <a:gd name="connsiteX71" fmla="*/ 9462423 w 10887051"/>
                  <a:gd name="connsiteY71" fmla="*/ 13365414 h 17318415"/>
                  <a:gd name="connsiteX72" fmla="*/ 9477008 w 10887051"/>
                  <a:gd name="connsiteY72" fmla="*/ 13350829 h 17318415"/>
                  <a:gd name="connsiteX73" fmla="*/ 9477393 w 10887051"/>
                  <a:gd name="connsiteY73" fmla="*/ 13350829 h 17318415"/>
                  <a:gd name="connsiteX74" fmla="*/ 9477386 w 10887051"/>
                  <a:gd name="connsiteY74" fmla="*/ 13350747 h 17318415"/>
                  <a:gd name="connsiteX75" fmla="*/ 9484105 w 10887051"/>
                  <a:gd name="connsiteY75" fmla="*/ 13350408 h 17318415"/>
                  <a:gd name="connsiteX76" fmla="*/ 9556945 w 10887051"/>
                  <a:gd name="connsiteY76" fmla="*/ 13277568 h 17318415"/>
                  <a:gd name="connsiteX77" fmla="*/ 9557236 w 10887051"/>
                  <a:gd name="connsiteY77" fmla="*/ 13271803 h 17318415"/>
                  <a:gd name="connsiteX78" fmla="*/ 9557366 w 10887051"/>
                  <a:gd name="connsiteY78" fmla="*/ 13271802 h 17318415"/>
                  <a:gd name="connsiteX79" fmla="*/ 9557366 w 10887051"/>
                  <a:gd name="connsiteY79" fmla="*/ 13270471 h 17318415"/>
                  <a:gd name="connsiteX80" fmla="*/ 9571951 w 10887051"/>
                  <a:gd name="connsiteY80" fmla="*/ 13255886 h 17318415"/>
                  <a:gd name="connsiteX81" fmla="*/ 1323579 w 10887051"/>
                  <a:gd name="connsiteY81" fmla="*/ 13027707 h 17318415"/>
                  <a:gd name="connsiteX82" fmla="*/ 1417242 w 10887051"/>
                  <a:gd name="connsiteY82" fmla="*/ 13121370 h 17318415"/>
                  <a:gd name="connsiteX83" fmla="*/ 1323579 w 10887051"/>
                  <a:gd name="connsiteY83" fmla="*/ 13215033 h 17318415"/>
                  <a:gd name="connsiteX84" fmla="*/ 1229916 w 10887051"/>
                  <a:gd name="connsiteY84" fmla="*/ 13121370 h 17318415"/>
                  <a:gd name="connsiteX85" fmla="*/ 1323579 w 10887051"/>
                  <a:gd name="connsiteY85" fmla="*/ 13027707 h 17318415"/>
                  <a:gd name="connsiteX86" fmla="*/ 8202787 w 10887051"/>
                  <a:gd name="connsiteY86" fmla="*/ 12025609 h 17318415"/>
                  <a:gd name="connsiteX87" fmla="*/ 8217523 w 10887051"/>
                  <a:gd name="connsiteY87" fmla="*/ 12027260 h 17318415"/>
                  <a:gd name="connsiteX88" fmla="*/ 8225124 w 10887051"/>
                  <a:gd name="connsiteY88" fmla="*/ 12053584 h 17318415"/>
                  <a:gd name="connsiteX89" fmla="*/ 8224452 w 10887051"/>
                  <a:gd name="connsiteY89" fmla="*/ 12054802 h 17318415"/>
                  <a:gd name="connsiteX90" fmla="*/ 8224587 w 10887051"/>
                  <a:gd name="connsiteY90" fmla="*/ 12054875 h 17318415"/>
                  <a:gd name="connsiteX91" fmla="*/ 8221059 w 10887051"/>
                  <a:gd name="connsiteY91" fmla="*/ 12062108 h 17318415"/>
                  <a:gd name="connsiteX92" fmla="*/ 8259022 w 10887051"/>
                  <a:gd name="connsiteY92" fmla="*/ 12193574 h 17318415"/>
                  <a:gd name="connsiteX93" fmla="*/ 8263186 w 10887051"/>
                  <a:gd name="connsiteY93" fmla="*/ 12196154 h 17318415"/>
                  <a:gd name="connsiteX94" fmla="*/ 8263055 w 10887051"/>
                  <a:gd name="connsiteY94" fmla="*/ 12196439 h 17318415"/>
                  <a:gd name="connsiteX95" fmla="*/ 8267005 w 10887051"/>
                  <a:gd name="connsiteY95" fmla="*/ 12198619 h 17318415"/>
                  <a:gd name="connsiteX96" fmla="*/ 8274606 w 10887051"/>
                  <a:gd name="connsiteY96" fmla="*/ 12224943 h 17318415"/>
                  <a:gd name="connsiteX97" fmla="*/ 8248283 w 10887051"/>
                  <a:gd name="connsiteY97" fmla="*/ 12232544 h 17318415"/>
                  <a:gd name="connsiteX98" fmla="*/ 8246756 w 10887051"/>
                  <a:gd name="connsiteY98" fmla="*/ 12231701 h 17318415"/>
                  <a:gd name="connsiteX99" fmla="*/ 8246684 w 10887051"/>
                  <a:gd name="connsiteY99" fmla="*/ 12231857 h 17318415"/>
                  <a:gd name="connsiteX100" fmla="*/ 8239758 w 10887051"/>
                  <a:gd name="connsiteY100" fmla="*/ 12228479 h 17318415"/>
                  <a:gd name="connsiteX101" fmla="*/ 8108292 w 10887051"/>
                  <a:gd name="connsiteY101" fmla="*/ 12266442 h 17318415"/>
                  <a:gd name="connsiteX102" fmla="*/ 8105595 w 10887051"/>
                  <a:gd name="connsiteY102" fmla="*/ 12270794 h 17318415"/>
                  <a:gd name="connsiteX103" fmla="*/ 8105329 w 10887051"/>
                  <a:gd name="connsiteY103" fmla="*/ 12270652 h 17318415"/>
                  <a:gd name="connsiteX104" fmla="*/ 8103247 w 10887051"/>
                  <a:gd name="connsiteY104" fmla="*/ 12274425 h 17318415"/>
                  <a:gd name="connsiteX105" fmla="*/ 8076924 w 10887051"/>
                  <a:gd name="connsiteY105" fmla="*/ 12282026 h 17318415"/>
                  <a:gd name="connsiteX106" fmla="*/ 8069322 w 10887051"/>
                  <a:gd name="connsiteY106" fmla="*/ 12255703 h 17318415"/>
                  <a:gd name="connsiteX107" fmla="*/ 8071139 w 10887051"/>
                  <a:gd name="connsiteY107" fmla="*/ 12252411 h 17318415"/>
                  <a:gd name="connsiteX108" fmla="*/ 8070898 w 10887051"/>
                  <a:gd name="connsiteY108" fmla="*/ 12252282 h 17318415"/>
                  <a:gd name="connsiteX109" fmla="*/ 8073387 w 10887051"/>
                  <a:gd name="connsiteY109" fmla="*/ 12247178 h 17318415"/>
                  <a:gd name="connsiteX110" fmla="*/ 8035425 w 10887051"/>
                  <a:gd name="connsiteY110" fmla="*/ 12115712 h 17318415"/>
                  <a:gd name="connsiteX111" fmla="*/ 8030913 w 10887051"/>
                  <a:gd name="connsiteY111" fmla="*/ 12112917 h 17318415"/>
                  <a:gd name="connsiteX112" fmla="*/ 8031031 w 10887051"/>
                  <a:gd name="connsiteY112" fmla="*/ 12112648 h 17318415"/>
                  <a:gd name="connsiteX113" fmla="*/ 8027441 w 10887051"/>
                  <a:gd name="connsiteY113" fmla="*/ 12110667 h 17318415"/>
                  <a:gd name="connsiteX114" fmla="*/ 8019840 w 10887051"/>
                  <a:gd name="connsiteY114" fmla="*/ 12084343 h 17318415"/>
                  <a:gd name="connsiteX115" fmla="*/ 8019840 w 10887051"/>
                  <a:gd name="connsiteY115" fmla="*/ 12084344 h 17318415"/>
                  <a:gd name="connsiteX116" fmla="*/ 8046163 w 10887051"/>
                  <a:gd name="connsiteY116" fmla="*/ 12076742 h 17318415"/>
                  <a:gd name="connsiteX117" fmla="*/ 8046612 w 10887051"/>
                  <a:gd name="connsiteY117" fmla="*/ 12076990 h 17318415"/>
                  <a:gd name="connsiteX118" fmla="*/ 8046656 w 10887051"/>
                  <a:gd name="connsiteY118" fmla="*/ 12076889 h 17318415"/>
                  <a:gd name="connsiteX119" fmla="*/ 8054688 w 10887051"/>
                  <a:gd name="connsiteY119" fmla="*/ 12080807 h 17318415"/>
                  <a:gd name="connsiteX120" fmla="*/ 8186154 w 10887051"/>
                  <a:gd name="connsiteY120" fmla="*/ 12042845 h 17318415"/>
                  <a:gd name="connsiteX121" fmla="*/ 8190193 w 10887051"/>
                  <a:gd name="connsiteY121" fmla="*/ 12036327 h 17318415"/>
                  <a:gd name="connsiteX122" fmla="*/ 8190345 w 10887051"/>
                  <a:gd name="connsiteY122" fmla="*/ 12036409 h 17318415"/>
                  <a:gd name="connsiteX123" fmla="*/ 8191199 w 10887051"/>
                  <a:gd name="connsiteY123" fmla="*/ 12034861 h 17318415"/>
                  <a:gd name="connsiteX124" fmla="*/ 8202787 w 10887051"/>
                  <a:gd name="connsiteY124" fmla="*/ 12025609 h 17318415"/>
                  <a:gd name="connsiteX125" fmla="*/ 5374707 w 10887051"/>
                  <a:gd name="connsiteY125" fmla="*/ 10225099 h 17318415"/>
                  <a:gd name="connsiteX126" fmla="*/ 5436620 w 10887051"/>
                  <a:gd name="connsiteY126" fmla="*/ 10287012 h 17318415"/>
                  <a:gd name="connsiteX127" fmla="*/ 5374707 w 10887051"/>
                  <a:gd name="connsiteY127" fmla="*/ 10348925 h 17318415"/>
                  <a:gd name="connsiteX128" fmla="*/ 5312794 w 10887051"/>
                  <a:gd name="connsiteY128" fmla="*/ 10287012 h 17318415"/>
                  <a:gd name="connsiteX129" fmla="*/ 5374707 w 10887051"/>
                  <a:gd name="connsiteY129" fmla="*/ 10225099 h 17318415"/>
                  <a:gd name="connsiteX130" fmla="*/ 3309556 w 10887051"/>
                  <a:gd name="connsiteY130" fmla="*/ 8616947 h 17318415"/>
                  <a:gd name="connsiteX131" fmla="*/ 3332928 w 10887051"/>
                  <a:gd name="connsiteY131" fmla="*/ 8631246 h 17318415"/>
                  <a:gd name="connsiteX132" fmla="*/ 3333253 w 10887051"/>
                  <a:gd name="connsiteY132" fmla="*/ 8632599 h 17318415"/>
                  <a:gd name="connsiteX133" fmla="*/ 3333403 w 10887051"/>
                  <a:gd name="connsiteY133" fmla="*/ 8632562 h 17318415"/>
                  <a:gd name="connsiteX134" fmla="*/ 3335679 w 10887051"/>
                  <a:gd name="connsiteY134" fmla="*/ 8640281 h 17318415"/>
                  <a:gd name="connsiteX135" fmla="*/ 3452402 w 10887051"/>
                  <a:gd name="connsiteY135" fmla="*/ 8711697 h 17318415"/>
                  <a:gd name="connsiteX136" fmla="*/ 3457217 w 10887051"/>
                  <a:gd name="connsiteY136" fmla="*/ 8710792 h 17318415"/>
                  <a:gd name="connsiteX137" fmla="*/ 3457312 w 10887051"/>
                  <a:gd name="connsiteY137" fmla="*/ 8711090 h 17318415"/>
                  <a:gd name="connsiteX138" fmla="*/ 3461698 w 10887051"/>
                  <a:gd name="connsiteY138" fmla="*/ 8710034 h 17318415"/>
                  <a:gd name="connsiteX139" fmla="*/ 3485070 w 10887051"/>
                  <a:gd name="connsiteY139" fmla="*/ 8724334 h 17318415"/>
                  <a:gd name="connsiteX140" fmla="*/ 3470770 w 10887051"/>
                  <a:gd name="connsiteY140" fmla="*/ 8747705 h 17318415"/>
                  <a:gd name="connsiteX141" fmla="*/ 3469075 w 10887051"/>
                  <a:gd name="connsiteY141" fmla="*/ 8748114 h 17318415"/>
                  <a:gd name="connsiteX142" fmla="*/ 3469127 w 10887051"/>
                  <a:gd name="connsiteY142" fmla="*/ 8748277 h 17318415"/>
                  <a:gd name="connsiteX143" fmla="*/ 3461736 w 10887051"/>
                  <a:gd name="connsiteY143" fmla="*/ 8750457 h 17318415"/>
                  <a:gd name="connsiteX144" fmla="*/ 3390319 w 10887051"/>
                  <a:gd name="connsiteY144" fmla="*/ 8867180 h 17318415"/>
                  <a:gd name="connsiteX145" fmla="*/ 3391266 w 10887051"/>
                  <a:gd name="connsiteY145" fmla="*/ 8872211 h 17318415"/>
                  <a:gd name="connsiteX146" fmla="*/ 3390973 w 10887051"/>
                  <a:gd name="connsiteY146" fmla="*/ 8872286 h 17318415"/>
                  <a:gd name="connsiteX147" fmla="*/ 3391982 w 10887051"/>
                  <a:gd name="connsiteY147" fmla="*/ 8876476 h 17318415"/>
                  <a:gd name="connsiteX148" fmla="*/ 3377683 w 10887051"/>
                  <a:gd name="connsiteY148" fmla="*/ 8899847 h 17318415"/>
                  <a:gd name="connsiteX149" fmla="*/ 3354311 w 10887051"/>
                  <a:gd name="connsiteY149" fmla="*/ 8885548 h 17318415"/>
                  <a:gd name="connsiteX150" fmla="*/ 3353431 w 10887051"/>
                  <a:gd name="connsiteY150" fmla="*/ 8881892 h 17318415"/>
                  <a:gd name="connsiteX151" fmla="*/ 3353166 w 10887051"/>
                  <a:gd name="connsiteY151" fmla="*/ 8881960 h 17318415"/>
                  <a:gd name="connsiteX152" fmla="*/ 3351560 w 10887051"/>
                  <a:gd name="connsiteY152" fmla="*/ 8876513 h 17318415"/>
                  <a:gd name="connsiteX153" fmla="*/ 3234837 w 10887051"/>
                  <a:gd name="connsiteY153" fmla="*/ 8805097 h 17318415"/>
                  <a:gd name="connsiteX154" fmla="*/ 3229622 w 10887051"/>
                  <a:gd name="connsiteY154" fmla="*/ 8806078 h 17318415"/>
                  <a:gd name="connsiteX155" fmla="*/ 3229527 w 10887051"/>
                  <a:gd name="connsiteY155" fmla="*/ 8805800 h 17318415"/>
                  <a:gd name="connsiteX156" fmla="*/ 3225541 w 10887051"/>
                  <a:gd name="connsiteY156" fmla="*/ 8806760 h 17318415"/>
                  <a:gd name="connsiteX157" fmla="*/ 3202169 w 10887051"/>
                  <a:gd name="connsiteY157" fmla="*/ 8792460 h 17318415"/>
                  <a:gd name="connsiteX158" fmla="*/ 3216469 w 10887051"/>
                  <a:gd name="connsiteY158" fmla="*/ 8769089 h 17318415"/>
                  <a:gd name="connsiteX159" fmla="*/ 3216967 w 10887051"/>
                  <a:gd name="connsiteY159" fmla="*/ 8768969 h 17318415"/>
                  <a:gd name="connsiteX160" fmla="*/ 3216932 w 10887051"/>
                  <a:gd name="connsiteY160" fmla="*/ 8768865 h 17318415"/>
                  <a:gd name="connsiteX161" fmla="*/ 3225504 w 10887051"/>
                  <a:gd name="connsiteY161" fmla="*/ 8766337 h 17318415"/>
                  <a:gd name="connsiteX162" fmla="*/ 3296920 w 10887051"/>
                  <a:gd name="connsiteY162" fmla="*/ 8649614 h 17318415"/>
                  <a:gd name="connsiteX163" fmla="*/ 3295503 w 10887051"/>
                  <a:gd name="connsiteY163" fmla="*/ 8642079 h 17318415"/>
                  <a:gd name="connsiteX164" fmla="*/ 3295670 w 10887051"/>
                  <a:gd name="connsiteY164" fmla="*/ 8642037 h 17318415"/>
                  <a:gd name="connsiteX165" fmla="*/ 3295257 w 10887051"/>
                  <a:gd name="connsiteY165" fmla="*/ 8640318 h 17318415"/>
                  <a:gd name="connsiteX166" fmla="*/ 3309556 w 10887051"/>
                  <a:gd name="connsiteY166" fmla="*/ 8616947 h 17318415"/>
                  <a:gd name="connsiteX167" fmla="*/ 9035377 w 10887051"/>
                  <a:gd name="connsiteY167" fmla="*/ 8477579 h 17318415"/>
                  <a:gd name="connsiteX168" fmla="*/ 9129040 w 10887051"/>
                  <a:gd name="connsiteY168" fmla="*/ 8571242 h 17318415"/>
                  <a:gd name="connsiteX169" fmla="*/ 9035377 w 10887051"/>
                  <a:gd name="connsiteY169" fmla="*/ 8664905 h 17318415"/>
                  <a:gd name="connsiteX170" fmla="*/ 8941714 w 10887051"/>
                  <a:gd name="connsiteY170" fmla="*/ 8571242 h 17318415"/>
                  <a:gd name="connsiteX171" fmla="*/ 9035377 w 10887051"/>
                  <a:gd name="connsiteY171" fmla="*/ 8477579 h 17318415"/>
                  <a:gd name="connsiteX172" fmla="*/ 1412501 w 10887051"/>
                  <a:gd name="connsiteY172" fmla="*/ 7966166 h 17318415"/>
                  <a:gd name="connsiteX173" fmla="*/ 1427087 w 10887051"/>
                  <a:gd name="connsiteY173" fmla="*/ 7980751 h 17318415"/>
                  <a:gd name="connsiteX174" fmla="*/ 1427087 w 10887051"/>
                  <a:gd name="connsiteY174" fmla="*/ 7981798 h 17318415"/>
                  <a:gd name="connsiteX175" fmla="*/ 1427202 w 10887051"/>
                  <a:gd name="connsiteY175" fmla="*/ 7981797 h 17318415"/>
                  <a:gd name="connsiteX176" fmla="*/ 1427508 w 10887051"/>
                  <a:gd name="connsiteY176" fmla="*/ 7987848 h 17318415"/>
                  <a:gd name="connsiteX177" fmla="*/ 1500348 w 10887051"/>
                  <a:gd name="connsiteY177" fmla="*/ 8060688 h 17318415"/>
                  <a:gd name="connsiteX178" fmla="*/ 1504030 w 10887051"/>
                  <a:gd name="connsiteY178" fmla="*/ 8060874 h 17318415"/>
                  <a:gd name="connsiteX179" fmla="*/ 1504047 w 10887051"/>
                  <a:gd name="connsiteY179" fmla="*/ 8061109 h 17318415"/>
                  <a:gd name="connsiteX180" fmla="*/ 1507444 w 10887051"/>
                  <a:gd name="connsiteY180" fmla="*/ 8061109 h 17318415"/>
                  <a:gd name="connsiteX181" fmla="*/ 1522030 w 10887051"/>
                  <a:gd name="connsiteY181" fmla="*/ 8075694 h 17318415"/>
                  <a:gd name="connsiteX182" fmla="*/ 1507444 w 10887051"/>
                  <a:gd name="connsiteY182" fmla="*/ 8090279 h 17318415"/>
                  <a:gd name="connsiteX183" fmla="*/ 1506132 w 10887051"/>
                  <a:gd name="connsiteY183" fmla="*/ 8090279 h 17318415"/>
                  <a:gd name="connsiteX184" fmla="*/ 1506140 w 10887051"/>
                  <a:gd name="connsiteY184" fmla="*/ 8090408 h 17318415"/>
                  <a:gd name="connsiteX185" fmla="*/ 1500348 w 10887051"/>
                  <a:gd name="connsiteY185" fmla="*/ 8090700 h 17318415"/>
                  <a:gd name="connsiteX186" fmla="*/ 1427508 w 10887051"/>
                  <a:gd name="connsiteY186" fmla="*/ 8163540 h 17318415"/>
                  <a:gd name="connsiteX187" fmla="*/ 1427313 w 10887051"/>
                  <a:gd name="connsiteY187" fmla="*/ 8167390 h 17318415"/>
                  <a:gd name="connsiteX188" fmla="*/ 1427087 w 10887051"/>
                  <a:gd name="connsiteY188" fmla="*/ 8167393 h 17318415"/>
                  <a:gd name="connsiteX189" fmla="*/ 1427087 w 10887051"/>
                  <a:gd name="connsiteY189" fmla="*/ 8170637 h 17318415"/>
                  <a:gd name="connsiteX190" fmla="*/ 1422815 w 10887051"/>
                  <a:gd name="connsiteY190" fmla="*/ 8180950 h 17318415"/>
                  <a:gd name="connsiteX191" fmla="*/ 1412501 w 10887051"/>
                  <a:gd name="connsiteY191" fmla="*/ 8185222 h 17318415"/>
                  <a:gd name="connsiteX192" fmla="*/ 1402188 w 10887051"/>
                  <a:gd name="connsiteY192" fmla="*/ 8180950 h 17318415"/>
                  <a:gd name="connsiteX193" fmla="*/ 1397917 w 10887051"/>
                  <a:gd name="connsiteY193" fmla="*/ 8170637 h 17318415"/>
                  <a:gd name="connsiteX194" fmla="*/ 1397917 w 10887051"/>
                  <a:gd name="connsiteY194" fmla="*/ 8167807 h 17318415"/>
                  <a:gd name="connsiteX195" fmla="*/ 1397710 w 10887051"/>
                  <a:gd name="connsiteY195" fmla="*/ 8167809 h 17318415"/>
                  <a:gd name="connsiteX196" fmla="*/ 1397495 w 10887051"/>
                  <a:gd name="connsiteY196" fmla="*/ 8163540 h 17318415"/>
                  <a:gd name="connsiteX197" fmla="*/ 1324656 w 10887051"/>
                  <a:gd name="connsiteY197" fmla="*/ 8090700 h 17318415"/>
                  <a:gd name="connsiteX198" fmla="*/ 1320664 w 10887051"/>
                  <a:gd name="connsiteY198" fmla="*/ 8090499 h 17318415"/>
                  <a:gd name="connsiteX199" fmla="*/ 1320644 w 10887051"/>
                  <a:gd name="connsiteY199" fmla="*/ 8090279 h 17318415"/>
                  <a:gd name="connsiteX200" fmla="*/ 1317558 w 10887051"/>
                  <a:gd name="connsiteY200" fmla="*/ 8090279 h 17318415"/>
                  <a:gd name="connsiteX201" fmla="*/ 1302974 w 10887051"/>
                  <a:gd name="connsiteY201" fmla="*/ 8075694 h 17318415"/>
                  <a:gd name="connsiteX202" fmla="*/ 1317558 w 10887051"/>
                  <a:gd name="connsiteY202" fmla="*/ 8061109 h 17318415"/>
                  <a:gd name="connsiteX203" fmla="*/ 1317943 w 10887051"/>
                  <a:gd name="connsiteY203" fmla="*/ 8061109 h 17318415"/>
                  <a:gd name="connsiteX204" fmla="*/ 1317936 w 10887051"/>
                  <a:gd name="connsiteY204" fmla="*/ 8061027 h 17318415"/>
                  <a:gd name="connsiteX205" fmla="*/ 1324656 w 10887051"/>
                  <a:gd name="connsiteY205" fmla="*/ 8060688 h 17318415"/>
                  <a:gd name="connsiteX206" fmla="*/ 1397495 w 10887051"/>
                  <a:gd name="connsiteY206" fmla="*/ 7987848 h 17318415"/>
                  <a:gd name="connsiteX207" fmla="*/ 1397787 w 10887051"/>
                  <a:gd name="connsiteY207" fmla="*/ 7982083 h 17318415"/>
                  <a:gd name="connsiteX208" fmla="*/ 1397917 w 10887051"/>
                  <a:gd name="connsiteY208" fmla="*/ 7982082 h 17318415"/>
                  <a:gd name="connsiteX209" fmla="*/ 1397917 w 10887051"/>
                  <a:gd name="connsiteY209" fmla="*/ 7980751 h 17318415"/>
                  <a:gd name="connsiteX210" fmla="*/ 1412501 w 10887051"/>
                  <a:gd name="connsiteY210" fmla="*/ 7966166 h 17318415"/>
                  <a:gd name="connsiteX211" fmla="*/ 8749313 w 10887051"/>
                  <a:gd name="connsiteY211" fmla="*/ 7648648 h 17318415"/>
                  <a:gd name="connsiteX212" fmla="*/ 8811226 w 10887051"/>
                  <a:gd name="connsiteY212" fmla="*/ 7710561 h 17318415"/>
                  <a:gd name="connsiteX213" fmla="*/ 8749313 w 10887051"/>
                  <a:gd name="connsiteY213" fmla="*/ 7772474 h 17318415"/>
                  <a:gd name="connsiteX214" fmla="*/ 8687400 w 10887051"/>
                  <a:gd name="connsiteY214" fmla="*/ 7710561 h 17318415"/>
                  <a:gd name="connsiteX215" fmla="*/ 8749313 w 10887051"/>
                  <a:gd name="connsiteY215" fmla="*/ 7648648 h 17318415"/>
                  <a:gd name="connsiteX216" fmla="*/ 394338 w 10887051"/>
                  <a:gd name="connsiteY216" fmla="*/ 5659021 h 17318415"/>
                  <a:gd name="connsiteX217" fmla="*/ 456251 w 10887051"/>
                  <a:gd name="connsiteY217" fmla="*/ 5720934 h 17318415"/>
                  <a:gd name="connsiteX218" fmla="*/ 394338 w 10887051"/>
                  <a:gd name="connsiteY218" fmla="*/ 5782847 h 17318415"/>
                  <a:gd name="connsiteX219" fmla="*/ 332425 w 10887051"/>
                  <a:gd name="connsiteY219" fmla="*/ 5720934 h 17318415"/>
                  <a:gd name="connsiteX220" fmla="*/ 394338 w 10887051"/>
                  <a:gd name="connsiteY220" fmla="*/ 5659021 h 17318415"/>
                  <a:gd name="connsiteX221" fmla="*/ 7149749 w 10887051"/>
                  <a:gd name="connsiteY221" fmla="*/ 5634607 h 17318415"/>
                  <a:gd name="connsiteX222" fmla="*/ 7180422 w 10887051"/>
                  <a:gd name="connsiteY222" fmla="*/ 5653374 h 17318415"/>
                  <a:gd name="connsiteX223" fmla="*/ 7180850 w 10887051"/>
                  <a:gd name="connsiteY223" fmla="*/ 5655150 h 17318415"/>
                  <a:gd name="connsiteX224" fmla="*/ 7181046 w 10887051"/>
                  <a:gd name="connsiteY224" fmla="*/ 5655101 h 17318415"/>
                  <a:gd name="connsiteX225" fmla="*/ 7184033 w 10887051"/>
                  <a:gd name="connsiteY225" fmla="*/ 5665231 h 17318415"/>
                  <a:gd name="connsiteX226" fmla="*/ 7337223 w 10887051"/>
                  <a:gd name="connsiteY226" fmla="*/ 5758960 h 17318415"/>
                  <a:gd name="connsiteX227" fmla="*/ 7343542 w 10887051"/>
                  <a:gd name="connsiteY227" fmla="*/ 5757772 h 17318415"/>
                  <a:gd name="connsiteX228" fmla="*/ 7343667 w 10887051"/>
                  <a:gd name="connsiteY228" fmla="*/ 5758164 h 17318415"/>
                  <a:gd name="connsiteX229" fmla="*/ 7349424 w 10887051"/>
                  <a:gd name="connsiteY229" fmla="*/ 5756777 h 17318415"/>
                  <a:gd name="connsiteX230" fmla="*/ 7380097 w 10887051"/>
                  <a:gd name="connsiteY230" fmla="*/ 5775545 h 17318415"/>
                  <a:gd name="connsiteX231" fmla="*/ 7361330 w 10887051"/>
                  <a:gd name="connsiteY231" fmla="*/ 5806218 h 17318415"/>
                  <a:gd name="connsiteX232" fmla="*/ 7359104 w 10887051"/>
                  <a:gd name="connsiteY232" fmla="*/ 5806754 h 17318415"/>
                  <a:gd name="connsiteX233" fmla="*/ 7359173 w 10887051"/>
                  <a:gd name="connsiteY233" fmla="*/ 5806969 h 17318415"/>
                  <a:gd name="connsiteX234" fmla="*/ 7349473 w 10887051"/>
                  <a:gd name="connsiteY234" fmla="*/ 5809829 h 17318415"/>
                  <a:gd name="connsiteX235" fmla="*/ 7255744 w 10887051"/>
                  <a:gd name="connsiteY235" fmla="*/ 5963019 h 17318415"/>
                  <a:gd name="connsiteX236" fmla="*/ 7256986 w 10887051"/>
                  <a:gd name="connsiteY236" fmla="*/ 5969623 h 17318415"/>
                  <a:gd name="connsiteX237" fmla="*/ 7256603 w 10887051"/>
                  <a:gd name="connsiteY237" fmla="*/ 5969721 h 17318415"/>
                  <a:gd name="connsiteX238" fmla="*/ 7257927 w 10887051"/>
                  <a:gd name="connsiteY238" fmla="*/ 5975220 h 17318415"/>
                  <a:gd name="connsiteX239" fmla="*/ 7239160 w 10887051"/>
                  <a:gd name="connsiteY239" fmla="*/ 6005893 h 17318415"/>
                  <a:gd name="connsiteX240" fmla="*/ 7208486 w 10887051"/>
                  <a:gd name="connsiteY240" fmla="*/ 5987126 h 17318415"/>
                  <a:gd name="connsiteX241" fmla="*/ 7207331 w 10887051"/>
                  <a:gd name="connsiteY241" fmla="*/ 5982328 h 17318415"/>
                  <a:gd name="connsiteX242" fmla="*/ 7206983 w 10887051"/>
                  <a:gd name="connsiteY242" fmla="*/ 5982417 h 17318415"/>
                  <a:gd name="connsiteX243" fmla="*/ 7204876 w 10887051"/>
                  <a:gd name="connsiteY243" fmla="*/ 5975269 h 17318415"/>
                  <a:gd name="connsiteX244" fmla="*/ 7051685 w 10887051"/>
                  <a:gd name="connsiteY244" fmla="*/ 5881540 h 17318415"/>
                  <a:gd name="connsiteX245" fmla="*/ 7044840 w 10887051"/>
                  <a:gd name="connsiteY245" fmla="*/ 5882827 h 17318415"/>
                  <a:gd name="connsiteX246" fmla="*/ 7044716 w 10887051"/>
                  <a:gd name="connsiteY246" fmla="*/ 5882463 h 17318415"/>
                  <a:gd name="connsiteX247" fmla="*/ 7039485 w 10887051"/>
                  <a:gd name="connsiteY247" fmla="*/ 5883723 h 17318415"/>
                  <a:gd name="connsiteX248" fmla="*/ 7008811 w 10887051"/>
                  <a:gd name="connsiteY248" fmla="*/ 5864955 h 17318415"/>
                  <a:gd name="connsiteX249" fmla="*/ 7027579 w 10887051"/>
                  <a:gd name="connsiteY249" fmla="*/ 5834282 h 17318415"/>
                  <a:gd name="connsiteX250" fmla="*/ 7028232 w 10887051"/>
                  <a:gd name="connsiteY250" fmla="*/ 5834125 h 17318415"/>
                  <a:gd name="connsiteX251" fmla="*/ 7028186 w 10887051"/>
                  <a:gd name="connsiteY251" fmla="*/ 5833988 h 17318415"/>
                  <a:gd name="connsiteX252" fmla="*/ 7039435 w 10887051"/>
                  <a:gd name="connsiteY252" fmla="*/ 5830671 h 17318415"/>
                  <a:gd name="connsiteX253" fmla="*/ 7133164 w 10887051"/>
                  <a:gd name="connsiteY253" fmla="*/ 5677481 h 17318415"/>
                  <a:gd name="connsiteX254" fmla="*/ 7131305 w 10887051"/>
                  <a:gd name="connsiteY254" fmla="*/ 5667591 h 17318415"/>
                  <a:gd name="connsiteX255" fmla="*/ 7131525 w 10887051"/>
                  <a:gd name="connsiteY255" fmla="*/ 5667536 h 17318415"/>
                  <a:gd name="connsiteX256" fmla="*/ 7130982 w 10887051"/>
                  <a:gd name="connsiteY256" fmla="*/ 5665280 h 17318415"/>
                  <a:gd name="connsiteX257" fmla="*/ 7149749 w 10887051"/>
                  <a:gd name="connsiteY257" fmla="*/ 5634607 h 17318415"/>
                  <a:gd name="connsiteX258" fmla="*/ 10129802 w 10887051"/>
                  <a:gd name="connsiteY258" fmla="*/ 4568248 h 17318415"/>
                  <a:gd name="connsiteX259" fmla="*/ 10149176 w 10887051"/>
                  <a:gd name="connsiteY259" fmla="*/ 4587622 h 17318415"/>
                  <a:gd name="connsiteX260" fmla="*/ 10149176 w 10887051"/>
                  <a:gd name="connsiteY260" fmla="*/ 4589014 h 17318415"/>
                  <a:gd name="connsiteX261" fmla="*/ 10149330 w 10887051"/>
                  <a:gd name="connsiteY261" fmla="*/ 4589012 h 17318415"/>
                  <a:gd name="connsiteX262" fmla="*/ 10149736 w 10887051"/>
                  <a:gd name="connsiteY262" fmla="*/ 4597049 h 17318415"/>
                  <a:gd name="connsiteX263" fmla="*/ 10246495 w 10887051"/>
                  <a:gd name="connsiteY263" fmla="*/ 4693808 h 17318415"/>
                  <a:gd name="connsiteX264" fmla="*/ 10251388 w 10887051"/>
                  <a:gd name="connsiteY264" fmla="*/ 4694055 h 17318415"/>
                  <a:gd name="connsiteX265" fmla="*/ 10251410 w 10887051"/>
                  <a:gd name="connsiteY265" fmla="*/ 4694368 h 17318415"/>
                  <a:gd name="connsiteX266" fmla="*/ 10255922 w 10887051"/>
                  <a:gd name="connsiteY266" fmla="*/ 4694368 h 17318415"/>
                  <a:gd name="connsiteX267" fmla="*/ 10275296 w 10887051"/>
                  <a:gd name="connsiteY267" fmla="*/ 4713742 h 17318415"/>
                  <a:gd name="connsiteX268" fmla="*/ 10255922 w 10887051"/>
                  <a:gd name="connsiteY268" fmla="*/ 4733116 h 17318415"/>
                  <a:gd name="connsiteX269" fmla="*/ 10254178 w 10887051"/>
                  <a:gd name="connsiteY269" fmla="*/ 4733116 h 17318415"/>
                  <a:gd name="connsiteX270" fmla="*/ 10254190 w 10887051"/>
                  <a:gd name="connsiteY270" fmla="*/ 4733287 h 17318415"/>
                  <a:gd name="connsiteX271" fmla="*/ 10246495 w 10887051"/>
                  <a:gd name="connsiteY271" fmla="*/ 4733676 h 17318415"/>
                  <a:gd name="connsiteX272" fmla="*/ 10149736 w 10887051"/>
                  <a:gd name="connsiteY272" fmla="*/ 4830435 h 17318415"/>
                  <a:gd name="connsiteX273" fmla="*/ 10149478 w 10887051"/>
                  <a:gd name="connsiteY273" fmla="*/ 4835548 h 17318415"/>
                  <a:gd name="connsiteX274" fmla="*/ 10149176 w 10887051"/>
                  <a:gd name="connsiteY274" fmla="*/ 4835552 h 17318415"/>
                  <a:gd name="connsiteX275" fmla="*/ 10149176 w 10887051"/>
                  <a:gd name="connsiteY275" fmla="*/ 4839862 h 17318415"/>
                  <a:gd name="connsiteX276" fmla="*/ 10129802 w 10887051"/>
                  <a:gd name="connsiteY276" fmla="*/ 4859236 h 17318415"/>
                  <a:gd name="connsiteX277" fmla="*/ 10110428 w 10887051"/>
                  <a:gd name="connsiteY277" fmla="*/ 4839862 h 17318415"/>
                  <a:gd name="connsiteX278" fmla="*/ 10110428 w 10887051"/>
                  <a:gd name="connsiteY278" fmla="*/ 4836102 h 17318415"/>
                  <a:gd name="connsiteX279" fmla="*/ 10110155 w 10887051"/>
                  <a:gd name="connsiteY279" fmla="*/ 4836106 h 17318415"/>
                  <a:gd name="connsiteX280" fmla="*/ 10109868 w 10887051"/>
                  <a:gd name="connsiteY280" fmla="*/ 4830435 h 17318415"/>
                  <a:gd name="connsiteX281" fmla="*/ 10013109 w 10887051"/>
                  <a:gd name="connsiteY281" fmla="*/ 4733676 h 17318415"/>
                  <a:gd name="connsiteX282" fmla="*/ 10007809 w 10887051"/>
                  <a:gd name="connsiteY282" fmla="*/ 4733408 h 17318415"/>
                  <a:gd name="connsiteX283" fmla="*/ 10007782 w 10887051"/>
                  <a:gd name="connsiteY283" fmla="*/ 4733116 h 17318415"/>
                  <a:gd name="connsiteX284" fmla="*/ 10003682 w 10887051"/>
                  <a:gd name="connsiteY284" fmla="*/ 4733116 h 17318415"/>
                  <a:gd name="connsiteX285" fmla="*/ 9984308 w 10887051"/>
                  <a:gd name="connsiteY285" fmla="*/ 4713742 h 17318415"/>
                  <a:gd name="connsiteX286" fmla="*/ 10003682 w 10887051"/>
                  <a:gd name="connsiteY286" fmla="*/ 4694368 h 17318415"/>
                  <a:gd name="connsiteX287" fmla="*/ 10004194 w 10887051"/>
                  <a:gd name="connsiteY287" fmla="*/ 4694368 h 17318415"/>
                  <a:gd name="connsiteX288" fmla="*/ 10004184 w 10887051"/>
                  <a:gd name="connsiteY288" fmla="*/ 4694259 h 17318415"/>
                  <a:gd name="connsiteX289" fmla="*/ 10013109 w 10887051"/>
                  <a:gd name="connsiteY289" fmla="*/ 4693808 h 17318415"/>
                  <a:gd name="connsiteX290" fmla="*/ 10109868 w 10887051"/>
                  <a:gd name="connsiteY290" fmla="*/ 4597049 h 17318415"/>
                  <a:gd name="connsiteX291" fmla="*/ 10110255 w 10887051"/>
                  <a:gd name="connsiteY291" fmla="*/ 4589391 h 17318415"/>
                  <a:gd name="connsiteX292" fmla="*/ 10110428 w 10887051"/>
                  <a:gd name="connsiteY292" fmla="*/ 4589390 h 17318415"/>
                  <a:gd name="connsiteX293" fmla="*/ 10110428 w 10887051"/>
                  <a:gd name="connsiteY293" fmla="*/ 4587622 h 17318415"/>
                  <a:gd name="connsiteX294" fmla="*/ 10129802 w 10887051"/>
                  <a:gd name="connsiteY294" fmla="*/ 4568248 h 17318415"/>
                  <a:gd name="connsiteX295" fmla="*/ 1396519 w 10887051"/>
                  <a:gd name="connsiteY295" fmla="*/ 4443455 h 17318415"/>
                  <a:gd name="connsiteX296" fmla="*/ 1420734 w 10887051"/>
                  <a:gd name="connsiteY296" fmla="*/ 4446168 h 17318415"/>
                  <a:gd name="connsiteX297" fmla="*/ 1433226 w 10887051"/>
                  <a:gd name="connsiteY297" fmla="*/ 4489427 h 17318415"/>
                  <a:gd name="connsiteX298" fmla="*/ 1432121 w 10887051"/>
                  <a:gd name="connsiteY298" fmla="*/ 4491429 h 17318415"/>
                  <a:gd name="connsiteX299" fmla="*/ 1432343 w 10887051"/>
                  <a:gd name="connsiteY299" fmla="*/ 4491549 h 17318415"/>
                  <a:gd name="connsiteX300" fmla="*/ 1426547 w 10887051"/>
                  <a:gd name="connsiteY300" fmla="*/ 4503435 h 17318415"/>
                  <a:gd name="connsiteX301" fmla="*/ 1488931 w 10887051"/>
                  <a:gd name="connsiteY301" fmla="*/ 4719480 h 17318415"/>
                  <a:gd name="connsiteX302" fmla="*/ 1495775 w 10887051"/>
                  <a:gd name="connsiteY302" fmla="*/ 4723721 h 17318415"/>
                  <a:gd name="connsiteX303" fmla="*/ 1495559 w 10887051"/>
                  <a:gd name="connsiteY303" fmla="*/ 4724188 h 17318415"/>
                  <a:gd name="connsiteX304" fmla="*/ 1502051 w 10887051"/>
                  <a:gd name="connsiteY304" fmla="*/ 4727771 h 17318415"/>
                  <a:gd name="connsiteX305" fmla="*/ 1514542 w 10887051"/>
                  <a:gd name="connsiteY305" fmla="*/ 4771030 h 17318415"/>
                  <a:gd name="connsiteX306" fmla="*/ 1471284 w 10887051"/>
                  <a:gd name="connsiteY306" fmla="*/ 4783521 h 17318415"/>
                  <a:gd name="connsiteX307" fmla="*/ 1468774 w 10887051"/>
                  <a:gd name="connsiteY307" fmla="*/ 4782136 h 17318415"/>
                  <a:gd name="connsiteX308" fmla="*/ 1468656 w 10887051"/>
                  <a:gd name="connsiteY308" fmla="*/ 4782392 h 17318415"/>
                  <a:gd name="connsiteX309" fmla="*/ 1457276 w 10887051"/>
                  <a:gd name="connsiteY309" fmla="*/ 4776841 h 17318415"/>
                  <a:gd name="connsiteX310" fmla="*/ 1241231 w 10887051"/>
                  <a:gd name="connsiteY310" fmla="*/ 4839227 h 17318415"/>
                  <a:gd name="connsiteX311" fmla="*/ 1236799 w 10887051"/>
                  <a:gd name="connsiteY311" fmla="*/ 4846379 h 17318415"/>
                  <a:gd name="connsiteX312" fmla="*/ 1236362 w 10887051"/>
                  <a:gd name="connsiteY312" fmla="*/ 4846145 h 17318415"/>
                  <a:gd name="connsiteX313" fmla="*/ 1232940 w 10887051"/>
                  <a:gd name="connsiteY313" fmla="*/ 4852346 h 17318415"/>
                  <a:gd name="connsiteX314" fmla="*/ 1189682 w 10887051"/>
                  <a:gd name="connsiteY314" fmla="*/ 4864838 h 17318415"/>
                  <a:gd name="connsiteX315" fmla="*/ 1177189 w 10887051"/>
                  <a:gd name="connsiteY315" fmla="*/ 4821579 h 17318415"/>
                  <a:gd name="connsiteX316" fmla="*/ 1180175 w 10887051"/>
                  <a:gd name="connsiteY316" fmla="*/ 4816169 h 17318415"/>
                  <a:gd name="connsiteX317" fmla="*/ 1179779 w 10887051"/>
                  <a:gd name="connsiteY317" fmla="*/ 4815958 h 17318415"/>
                  <a:gd name="connsiteX318" fmla="*/ 1183870 w 10887051"/>
                  <a:gd name="connsiteY318" fmla="*/ 4807571 h 17318415"/>
                  <a:gd name="connsiteX319" fmla="*/ 1121485 w 10887051"/>
                  <a:gd name="connsiteY319" fmla="*/ 4591526 h 17318415"/>
                  <a:gd name="connsiteX320" fmla="*/ 1114071 w 10887051"/>
                  <a:gd name="connsiteY320" fmla="*/ 4586933 h 17318415"/>
                  <a:gd name="connsiteX321" fmla="*/ 1114263 w 10887051"/>
                  <a:gd name="connsiteY321" fmla="*/ 4586491 h 17318415"/>
                  <a:gd name="connsiteX322" fmla="*/ 1108364 w 10887051"/>
                  <a:gd name="connsiteY322" fmla="*/ 4583235 h 17318415"/>
                  <a:gd name="connsiteX323" fmla="*/ 1095874 w 10887051"/>
                  <a:gd name="connsiteY323" fmla="*/ 4539976 h 17318415"/>
                  <a:gd name="connsiteX324" fmla="*/ 1095874 w 10887051"/>
                  <a:gd name="connsiteY324" fmla="*/ 4539977 h 17318415"/>
                  <a:gd name="connsiteX325" fmla="*/ 1139133 w 10887051"/>
                  <a:gd name="connsiteY325" fmla="*/ 4527485 h 17318415"/>
                  <a:gd name="connsiteX326" fmla="*/ 1139869 w 10887051"/>
                  <a:gd name="connsiteY326" fmla="*/ 4527892 h 17318415"/>
                  <a:gd name="connsiteX327" fmla="*/ 1139942 w 10887051"/>
                  <a:gd name="connsiteY327" fmla="*/ 4527727 h 17318415"/>
                  <a:gd name="connsiteX328" fmla="*/ 1153140 w 10887051"/>
                  <a:gd name="connsiteY328" fmla="*/ 4534165 h 17318415"/>
                  <a:gd name="connsiteX329" fmla="*/ 1369185 w 10887051"/>
                  <a:gd name="connsiteY329" fmla="*/ 4471779 h 17318415"/>
                  <a:gd name="connsiteX330" fmla="*/ 1375823 w 10887051"/>
                  <a:gd name="connsiteY330" fmla="*/ 4461068 h 17318415"/>
                  <a:gd name="connsiteX331" fmla="*/ 1376072 w 10887051"/>
                  <a:gd name="connsiteY331" fmla="*/ 4461203 h 17318415"/>
                  <a:gd name="connsiteX332" fmla="*/ 1377476 w 10887051"/>
                  <a:gd name="connsiteY332" fmla="*/ 4458660 h 17318415"/>
                  <a:gd name="connsiteX333" fmla="*/ 1396519 w 10887051"/>
                  <a:gd name="connsiteY333" fmla="*/ 4443455 h 17318415"/>
                  <a:gd name="connsiteX334" fmla="*/ 3244718 w 10887051"/>
                  <a:gd name="connsiteY334" fmla="*/ 4287421 h 17318415"/>
                  <a:gd name="connsiteX335" fmla="*/ 3306631 w 10887051"/>
                  <a:gd name="connsiteY335" fmla="*/ 4349334 h 17318415"/>
                  <a:gd name="connsiteX336" fmla="*/ 3244718 w 10887051"/>
                  <a:gd name="connsiteY336" fmla="*/ 4411247 h 17318415"/>
                  <a:gd name="connsiteX337" fmla="*/ 3182805 w 10887051"/>
                  <a:gd name="connsiteY337" fmla="*/ 4349334 h 17318415"/>
                  <a:gd name="connsiteX338" fmla="*/ 3244718 w 10887051"/>
                  <a:gd name="connsiteY338" fmla="*/ 4287421 h 17318415"/>
                  <a:gd name="connsiteX339" fmla="*/ 8087428 w 10887051"/>
                  <a:gd name="connsiteY339" fmla="*/ 4230458 h 17318415"/>
                  <a:gd name="connsiteX340" fmla="*/ 8093150 w 10887051"/>
                  <a:gd name="connsiteY340" fmla="*/ 4250274 h 17318415"/>
                  <a:gd name="connsiteX341" fmla="*/ 8092644 w 10887051"/>
                  <a:gd name="connsiteY341" fmla="*/ 4251191 h 17318415"/>
                  <a:gd name="connsiteX342" fmla="*/ 8092746 w 10887051"/>
                  <a:gd name="connsiteY342" fmla="*/ 4251246 h 17318415"/>
                  <a:gd name="connsiteX343" fmla="*/ 8090090 w 10887051"/>
                  <a:gd name="connsiteY343" fmla="*/ 4256691 h 17318415"/>
                  <a:gd name="connsiteX344" fmla="*/ 8118668 w 10887051"/>
                  <a:gd name="connsiteY344" fmla="*/ 4355659 h 17318415"/>
                  <a:gd name="connsiteX345" fmla="*/ 8121803 w 10887051"/>
                  <a:gd name="connsiteY345" fmla="*/ 4357602 h 17318415"/>
                  <a:gd name="connsiteX346" fmla="*/ 8121704 w 10887051"/>
                  <a:gd name="connsiteY346" fmla="*/ 4357816 h 17318415"/>
                  <a:gd name="connsiteX347" fmla="*/ 8124678 w 10887051"/>
                  <a:gd name="connsiteY347" fmla="*/ 4359457 h 17318415"/>
                  <a:gd name="connsiteX348" fmla="*/ 8130400 w 10887051"/>
                  <a:gd name="connsiteY348" fmla="*/ 4379274 h 17318415"/>
                  <a:gd name="connsiteX349" fmla="*/ 8110584 w 10887051"/>
                  <a:gd name="connsiteY349" fmla="*/ 4384996 h 17318415"/>
                  <a:gd name="connsiteX350" fmla="*/ 8109434 w 10887051"/>
                  <a:gd name="connsiteY350" fmla="*/ 4384361 h 17318415"/>
                  <a:gd name="connsiteX351" fmla="*/ 8109380 w 10887051"/>
                  <a:gd name="connsiteY351" fmla="*/ 4384479 h 17318415"/>
                  <a:gd name="connsiteX352" fmla="*/ 8104167 w 10887051"/>
                  <a:gd name="connsiteY352" fmla="*/ 4381936 h 17318415"/>
                  <a:gd name="connsiteX353" fmla="*/ 8005199 w 10887051"/>
                  <a:gd name="connsiteY353" fmla="*/ 4410514 h 17318415"/>
                  <a:gd name="connsiteX354" fmla="*/ 8003169 w 10887051"/>
                  <a:gd name="connsiteY354" fmla="*/ 4413790 h 17318415"/>
                  <a:gd name="connsiteX355" fmla="*/ 8002969 w 10887051"/>
                  <a:gd name="connsiteY355" fmla="*/ 4413683 h 17318415"/>
                  <a:gd name="connsiteX356" fmla="*/ 8001401 w 10887051"/>
                  <a:gd name="connsiteY356" fmla="*/ 4416524 h 17318415"/>
                  <a:gd name="connsiteX357" fmla="*/ 7981585 w 10887051"/>
                  <a:gd name="connsiteY357" fmla="*/ 4422246 h 17318415"/>
                  <a:gd name="connsiteX358" fmla="*/ 7974619 w 10887051"/>
                  <a:gd name="connsiteY358" fmla="*/ 4413523 h 17318415"/>
                  <a:gd name="connsiteX359" fmla="*/ 7975862 w 10887051"/>
                  <a:gd name="connsiteY359" fmla="*/ 4402430 h 17318415"/>
                  <a:gd name="connsiteX360" fmla="*/ 7977230 w 10887051"/>
                  <a:gd name="connsiteY360" fmla="*/ 4399952 h 17318415"/>
                  <a:gd name="connsiteX361" fmla="*/ 7977048 w 10887051"/>
                  <a:gd name="connsiteY361" fmla="*/ 4399855 h 17318415"/>
                  <a:gd name="connsiteX362" fmla="*/ 7978922 w 10887051"/>
                  <a:gd name="connsiteY362" fmla="*/ 4396013 h 17318415"/>
                  <a:gd name="connsiteX363" fmla="*/ 7950344 w 10887051"/>
                  <a:gd name="connsiteY363" fmla="*/ 4297045 h 17318415"/>
                  <a:gd name="connsiteX364" fmla="*/ 7946948 w 10887051"/>
                  <a:gd name="connsiteY364" fmla="*/ 4294941 h 17318415"/>
                  <a:gd name="connsiteX365" fmla="*/ 7947036 w 10887051"/>
                  <a:gd name="connsiteY365" fmla="*/ 4294738 h 17318415"/>
                  <a:gd name="connsiteX366" fmla="*/ 7944334 w 10887051"/>
                  <a:gd name="connsiteY366" fmla="*/ 4293247 h 17318415"/>
                  <a:gd name="connsiteX367" fmla="*/ 7938612 w 10887051"/>
                  <a:gd name="connsiteY367" fmla="*/ 4273430 h 17318415"/>
                  <a:gd name="connsiteX368" fmla="*/ 7958428 w 10887051"/>
                  <a:gd name="connsiteY368" fmla="*/ 4267708 h 17318415"/>
                  <a:gd name="connsiteX369" fmla="*/ 7958766 w 10887051"/>
                  <a:gd name="connsiteY369" fmla="*/ 4267895 h 17318415"/>
                  <a:gd name="connsiteX370" fmla="*/ 7958799 w 10887051"/>
                  <a:gd name="connsiteY370" fmla="*/ 4267819 h 17318415"/>
                  <a:gd name="connsiteX371" fmla="*/ 7964845 w 10887051"/>
                  <a:gd name="connsiteY371" fmla="*/ 4270768 h 17318415"/>
                  <a:gd name="connsiteX372" fmla="*/ 8063813 w 10887051"/>
                  <a:gd name="connsiteY372" fmla="*/ 4242190 h 17318415"/>
                  <a:gd name="connsiteX373" fmla="*/ 8066854 w 10887051"/>
                  <a:gd name="connsiteY373" fmla="*/ 4237283 h 17318415"/>
                  <a:gd name="connsiteX374" fmla="*/ 8066968 w 10887051"/>
                  <a:gd name="connsiteY374" fmla="*/ 4237345 h 17318415"/>
                  <a:gd name="connsiteX375" fmla="*/ 8067611 w 10887051"/>
                  <a:gd name="connsiteY375" fmla="*/ 4236180 h 17318415"/>
                  <a:gd name="connsiteX376" fmla="*/ 8087428 w 10887051"/>
                  <a:gd name="connsiteY376" fmla="*/ 4230458 h 17318415"/>
                  <a:gd name="connsiteX377" fmla="*/ 1979334 w 10887051"/>
                  <a:gd name="connsiteY377" fmla="*/ 3361298 h 17318415"/>
                  <a:gd name="connsiteX378" fmla="*/ 2072998 w 10887051"/>
                  <a:gd name="connsiteY378" fmla="*/ 3454960 h 17318415"/>
                  <a:gd name="connsiteX379" fmla="*/ 1979334 w 10887051"/>
                  <a:gd name="connsiteY379" fmla="*/ 3548624 h 17318415"/>
                  <a:gd name="connsiteX380" fmla="*/ 1885671 w 10887051"/>
                  <a:gd name="connsiteY380" fmla="*/ 3454960 h 17318415"/>
                  <a:gd name="connsiteX381" fmla="*/ 1979334 w 10887051"/>
                  <a:gd name="connsiteY381" fmla="*/ 3361298 h 17318415"/>
                  <a:gd name="connsiteX382" fmla="*/ 10793388 w 10887051"/>
                  <a:gd name="connsiteY382" fmla="*/ 3299386 h 17318415"/>
                  <a:gd name="connsiteX383" fmla="*/ 10887051 w 10887051"/>
                  <a:gd name="connsiteY383" fmla="*/ 3393048 h 17318415"/>
                  <a:gd name="connsiteX384" fmla="*/ 10793388 w 10887051"/>
                  <a:gd name="connsiteY384" fmla="*/ 3486712 h 17318415"/>
                  <a:gd name="connsiteX385" fmla="*/ 10699725 w 10887051"/>
                  <a:gd name="connsiteY385" fmla="*/ 3393048 h 17318415"/>
                  <a:gd name="connsiteX386" fmla="*/ 10793388 w 10887051"/>
                  <a:gd name="connsiteY386" fmla="*/ 3299386 h 17318415"/>
                  <a:gd name="connsiteX387" fmla="*/ 8963964 w 10887051"/>
                  <a:gd name="connsiteY387" fmla="*/ 1543692 h 17318415"/>
                  <a:gd name="connsiteX388" fmla="*/ 8995803 w 10887051"/>
                  <a:gd name="connsiteY388" fmla="*/ 1575532 h 17318415"/>
                  <a:gd name="connsiteX389" fmla="*/ 8995803 w 10887051"/>
                  <a:gd name="connsiteY389" fmla="*/ 1577818 h 17318415"/>
                  <a:gd name="connsiteX390" fmla="*/ 8996055 w 10887051"/>
                  <a:gd name="connsiteY390" fmla="*/ 1577816 h 17318415"/>
                  <a:gd name="connsiteX391" fmla="*/ 8996722 w 10887051"/>
                  <a:gd name="connsiteY391" fmla="*/ 1591024 h 17318415"/>
                  <a:gd name="connsiteX392" fmla="*/ 9155730 w 10887051"/>
                  <a:gd name="connsiteY392" fmla="*/ 1750032 h 17318415"/>
                  <a:gd name="connsiteX393" fmla="*/ 9163771 w 10887051"/>
                  <a:gd name="connsiteY393" fmla="*/ 1750438 h 17318415"/>
                  <a:gd name="connsiteX394" fmla="*/ 9163808 w 10887051"/>
                  <a:gd name="connsiteY394" fmla="*/ 1750952 h 17318415"/>
                  <a:gd name="connsiteX395" fmla="*/ 9171223 w 10887051"/>
                  <a:gd name="connsiteY395" fmla="*/ 1750952 h 17318415"/>
                  <a:gd name="connsiteX396" fmla="*/ 9203061 w 10887051"/>
                  <a:gd name="connsiteY396" fmla="*/ 1782790 h 17318415"/>
                  <a:gd name="connsiteX397" fmla="*/ 9171223 w 10887051"/>
                  <a:gd name="connsiteY397" fmla="*/ 1814628 h 17318415"/>
                  <a:gd name="connsiteX398" fmla="*/ 9168356 w 10887051"/>
                  <a:gd name="connsiteY398" fmla="*/ 1814628 h 17318415"/>
                  <a:gd name="connsiteX399" fmla="*/ 9168377 w 10887051"/>
                  <a:gd name="connsiteY399" fmla="*/ 1814910 h 17318415"/>
                  <a:gd name="connsiteX400" fmla="*/ 9155730 w 10887051"/>
                  <a:gd name="connsiteY400" fmla="*/ 1815548 h 17318415"/>
                  <a:gd name="connsiteX401" fmla="*/ 8996722 w 10887051"/>
                  <a:gd name="connsiteY401" fmla="*/ 1974556 h 17318415"/>
                  <a:gd name="connsiteX402" fmla="*/ 8996298 w 10887051"/>
                  <a:gd name="connsiteY402" fmla="*/ 1982960 h 17318415"/>
                  <a:gd name="connsiteX403" fmla="*/ 8995802 w 10887051"/>
                  <a:gd name="connsiteY403" fmla="*/ 1982966 h 17318415"/>
                  <a:gd name="connsiteX404" fmla="*/ 8995802 w 10887051"/>
                  <a:gd name="connsiteY404" fmla="*/ 1990048 h 17318415"/>
                  <a:gd name="connsiteX405" fmla="*/ 8963964 w 10887051"/>
                  <a:gd name="connsiteY405" fmla="*/ 2021888 h 17318415"/>
                  <a:gd name="connsiteX406" fmla="*/ 8963964 w 10887051"/>
                  <a:gd name="connsiteY406" fmla="*/ 2021886 h 17318415"/>
                  <a:gd name="connsiteX407" fmla="*/ 8932126 w 10887051"/>
                  <a:gd name="connsiteY407" fmla="*/ 1990048 h 17318415"/>
                  <a:gd name="connsiteX408" fmla="*/ 8932126 w 10887051"/>
                  <a:gd name="connsiteY408" fmla="*/ 1983870 h 17318415"/>
                  <a:gd name="connsiteX409" fmla="*/ 8931677 w 10887051"/>
                  <a:gd name="connsiteY409" fmla="*/ 1983876 h 17318415"/>
                  <a:gd name="connsiteX410" fmla="*/ 8931206 w 10887051"/>
                  <a:gd name="connsiteY410" fmla="*/ 1974556 h 17318415"/>
                  <a:gd name="connsiteX411" fmla="*/ 8772198 w 10887051"/>
                  <a:gd name="connsiteY411" fmla="*/ 1815548 h 17318415"/>
                  <a:gd name="connsiteX412" fmla="*/ 8763488 w 10887051"/>
                  <a:gd name="connsiteY412" fmla="*/ 1815108 h 17318415"/>
                  <a:gd name="connsiteX413" fmla="*/ 8763443 w 10887051"/>
                  <a:gd name="connsiteY413" fmla="*/ 1814628 h 17318415"/>
                  <a:gd name="connsiteX414" fmla="*/ 8756705 w 10887051"/>
                  <a:gd name="connsiteY414" fmla="*/ 1814628 h 17318415"/>
                  <a:gd name="connsiteX415" fmla="*/ 8724867 w 10887051"/>
                  <a:gd name="connsiteY415" fmla="*/ 1782790 h 17318415"/>
                  <a:gd name="connsiteX416" fmla="*/ 8756706 w 10887051"/>
                  <a:gd name="connsiteY416" fmla="*/ 1750952 h 17318415"/>
                  <a:gd name="connsiteX417" fmla="*/ 8757547 w 10887051"/>
                  <a:gd name="connsiteY417" fmla="*/ 1750952 h 17318415"/>
                  <a:gd name="connsiteX418" fmla="*/ 8757531 w 10887051"/>
                  <a:gd name="connsiteY418" fmla="*/ 1750772 h 17318415"/>
                  <a:gd name="connsiteX419" fmla="*/ 8772198 w 10887051"/>
                  <a:gd name="connsiteY419" fmla="*/ 1750032 h 17318415"/>
                  <a:gd name="connsiteX420" fmla="*/ 8931206 w 10887051"/>
                  <a:gd name="connsiteY420" fmla="*/ 1591024 h 17318415"/>
                  <a:gd name="connsiteX421" fmla="*/ 8931842 w 10887051"/>
                  <a:gd name="connsiteY421" fmla="*/ 1578438 h 17318415"/>
                  <a:gd name="connsiteX422" fmla="*/ 8932126 w 10887051"/>
                  <a:gd name="connsiteY422" fmla="*/ 1578436 h 17318415"/>
                  <a:gd name="connsiteX423" fmla="*/ 8932126 w 10887051"/>
                  <a:gd name="connsiteY423" fmla="*/ 1575532 h 17318415"/>
                  <a:gd name="connsiteX424" fmla="*/ 8963964 w 10887051"/>
                  <a:gd name="connsiteY424" fmla="*/ 1543692 h 17318415"/>
                  <a:gd name="connsiteX425" fmla="*/ 81250 w 10887051"/>
                  <a:gd name="connsiteY425" fmla="*/ 1327682 h 17318415"/>
                  <a:gd name="connsiteX426" fmla="*/ 98844 w 10887051"/>
                  <a:gd name="connsiteY426" fmla="*/ 1338446 h 17318415"/>
                  <a:gd name="connsiteX427" fmla="*/ 99089 w 10887051"/>
                  <a:gd name="connsiteY427" fmla="*/ 1339464 h 17318415"/>
                  <a:gd name="connsiteX428" fmla="*/ 99201 w 10887051"/>
                  <a:gd name="connsiteY428" fmla="*/ 1339436 h 17318415"/>
                  <a:gd name="connsiteX429" fmla="*/ 100915 w 10887051"/>
                  <a:gd name="connsiteY429" fmla="*/ 1345246 h 17318415"/>
                  <a:gd name="connsiteX430" fmla="*/ 188784 w 10887051"/>
                  <a:gd name="connsiteY430" fmla="*/ 1399010 h 17318415"/>
                  <a:gd name="connsiteX431" fmla="*/ 192408 w 10887051"/>
                  <a:gd name="connsiteY431" fmla="*/ 1398328 h 17318415"/>
                  <a:gd name="connsiteX432" fmla="*/ 192480 w 10887051"/>
                  <a:gd name="connsiteY432" fmla="*/ 1398552 h 17318415"/>
                  <a:gd name="connsiteX433" fmla="*/ 195782 w 10887051"/>
                  <a:gd name="connsiteY433" fmla="*/ 1397758 h 17318415"/>
                  <a:gd name="connsiteX434" fmla="*/ 213376 w 10887051"/>
                  <a:gd name="connsiteY434" fmla="*/ 1408522 h 17318415"/>
                  <a:gd name="connsiteX435" fmla="*/ 202611 w 10887051"/>
                  <a:gd name="connsiteY435" fmla="*/ 1426116 h 17318415"/>
                  <a:gd name="connsiteX436" fmla="*/ 201335 w 10887051"/>
                  <a:gd name="connsiteY436" fmla="*/ 1426424 h 17318415"/>
                  <a:gd name="connsiteX437" fmla="*/ 201374 w 10887051"/>
                  <a:gd name="connsiteY437" fmla="*/ 1426546 h 17318415"/>
                  <a:gd name="connsiteX438" fmla="*/ 195810 w 10887051"/>
                  <a:gd name="connsiteY438" fmla="*/ 1428188 h 17318415"/>
                  <a:gd name="connsiteX439" fmla="*/ 142048 w 10887051"/>
                  <a:gd name="connsiteY439" fmla="*/ 1516056 h 17318415"/>
                  <a:gd name="connsiteX440" fmla="*/ 142760 w 10887051"/>
                  <a:gd name="connsiteY440" fmla="*/ 1519844 h 17318415"/>
                  <a:gd name="connsiteX441" fmla="*/ 142540 w 10887051"/>
                  <a:gd name="connsiteY441" fmla="*/ 1519900 h 17318415"/>
                  <a:gd name="connsiteX442" fmla="*/ 143300 w 10887051"/>
                  <a:gd name="connsiteY442" fmla="*/ 1523054 h 17318415"/>
                  <a:gd name="connsiteX443" fmla="*/ 132535 w 10887051"/>
                  <a:gd name="connsiteY443" fmla="*/ 1540648 h 17318415"/>
                  <a:gd name="connsiteX444" fmla="*/ 114941 w 10887051"/>
                  <a:gd name="connsiteY444" fmla="*/ 1529884 h 17318415"/>
                  <a:gd name="connsiteX445" fmla="*/ 114278 w 10887051"/>
                  <a:gd name="connsiteY445" fmla="*/ 1527132 h 17318415"/>
                  <a:gd name="connsiteX446" fmla="*/ 114079 w 10887051"/>
                  <a:gd name="connsiteY446" fmla="*/ 1527184 h 17318415"/>
                  <a:gd name="connsiteX447" fmla="*/ 112870 w 10887051"/>
                  <a:gd name="connsiteY447" fmla="*/ 1523084 h 17318415"/>
                  <a:gd name="connsiteX448" fmla="*/ 25001 w 10887051"/>
                  <a:gd name="connsiteY448" fmla="*/ 1469320 h 17318415"/>
                  <a:gd name="connsiteX449" fmla="*/ 21074 w 10887051"/>
                  <a:gd name="connsiteY449" fmla="*/ 1470058 h 17318415"/>
                  <a:gd name="connsiteX450" fmla="*/ 21003 w 10887051"/>
                  <a:gd name="connsiteY450" fmla="*/ 1469850 h 17318415"/>
                  <a:gd name="connsiteX451" fmla="*/ 18002 w 10887051"/>
                  <a:gd name="connsiteY451" fmla="*/ 1470572 h 17318415"/>
                  <a:gd name="connsiteX452" fmla="*/ 408 w 10887051"/>
                  <a:gd name="connsiteY452" fmla="*/ 1459808 h 17318415"/>
                  <a:gd name="connsiteX453" fmla="*/ 11173 w 10887051"/>
                  <a:gd name="connsiteY453" fmla="*/ 1442214 h 17318415"/>
                  <a:gd name="connsiteX454" fmla="*/ 11548 w 10887051"/>
                  <a:gd name="connsiteY454" fmla="*/ 1442124 h 17318415"/>
                  <a:gd name="connsiteX455" fmla="*/ 11522 w 10887051"/>
                  <a:gd name="connsiteY455" fmla="*/ 1442046 h 17318415"/>
                  <a:gd name="connsiteX456" fmla="*/ 17974 w 10887051"/>
                  <a:gd name="connsiteY456" fmla="*/ 1440142 h 17318415"/>
                  <a:gd name="connsiteX457" fmla="*/ 71737 w 10887051"/>
                  <a:gd name="connsiteY457" fmla="*/ 1352274 h 17318415"/>
                  <a:gd name="connsiteX458" fmla="*/ 70670 w 10887051"/>
                  <a:gd name="connsiteY458" fmla="*/ 1346600 h 17318415"/>
                  <a:gd name="connsiteX459" fmla="*/ 70796 w 10887051"/>
                  <a:gd name="connsiteY459" fmla="*/ 1346568 h 17318415"/>
                  <a:gd name="connsiteX460" fmla="*/ 70485 w 10887051"/>
                  <a:gd name="connsiteY460" fmla="*/ 1345276 h 17318415"/>
                  <a:gd name="connsiteX461" fmla="*/ 81250 w 10887051"/>
                  <a:gd name="connsiteY461" fmla="*/ 1327682 h 17318415"/>
                  <a:gd name="connsiteX462" fmla="*/ 9462423 w 10887051"/>
                  <a:gd name="connsiteY462" fmla="*/ 706752 h 17318415"/>
                  <a:gd name="connsiteX463" fmla="*/ 9524336 w 10887051"/>
                  <a:gd name="connsiteY463" fmla="*/ 768666 h 17318415"/>
                  <a:gd name="connsiteX464" fmla="*/ 9462423 w 10887051"/>
                  <a:gd name="connsiteY464" fmla="*/ 830580 h 17318415"/>
                  <a:gd name="connsiteX465" fmla="*/ 9400510 w 10887051"/>
                  <a:gd name="connsiteY465" fmla="*/ 768666 h 17318415"/>
                  <a:gd name="connsiteX466" fmla="*/ 9462423 w 10887051"/>
                  <a:gd name="connsiteY466" fmla="*/ 706752 h 17318415"/>
                  <a:gd name="connsiteX467" fmla="*/ 500471 w 10887051"/>
                  <a:gd name="connsiteY467" fmla="*/ 582928 h 17318415"/>
                  <a:gd name="connsiteX468" fmla="*/ 562384 w 10887051"/>
                  <a:gd name="connsiteY468" fmla="*/ 644840 h 17318415"/>
                  <a:gd name="connsiteX469" fmla="*/ 500471 w 10887051"/>
                  <a:gd name="connsiteY469" fmla="*/ 706754 h 17318415"/>
                  <a:gd name="connsiteX470" fmla="*/ 438558 w 10887051"/>
                  <a:gd name="connsiteY470" fmla="*/ 644840 h 17318415"/>
                  <a:gd name="connsiteX471" fmla="*/ 500471 w 10887051"/>
                  <a:gd name="connsiteY471" fmla="*/ 582928 h 17318415"/>
                  <a:gd name="connsiteX472" fmla="*/ 4834939 w 10887051"/>
                  <a:gd name="connsiteY472" fmla="*/ 376396 h 17318415"/>
                  <a:gd name="connsiteX473" fmla="*/ 4834940 w 10887051"/>
                  <a:gd name="connsiteY473" fmla="*/ 376398 h 17318415"/>
                  <a:gd name="connsiteX474" fmla="*/ 4834939 w 10887051"/>
                  <a:gd name="connsiteY474" fmla="*/ 376398 h 17318415"/>
                  <a:gd name="connsiteX475" fmla="*/ 4980433 w 10887051"/>
                  <a:gd name="connsiteY475" fmla="*/ 230904 h 17318415"/>
                  <a:gd name="connsiteX476" fmla="*/ 4999807 w 10887051"/>
                  <a:gd name="connsiteY476" fmla="*/ 250278 h 17318415"/>
                  <a:gd name="connsiteX477" fmla="*/ 4999807 w 10887051"/>
                  <a:gd name="connsiteY477" fmla="*/ 251668 h 17318415"/>
                  <a:gd name="connsiteX478" fmla="*/ 4999961 w 10887051"/>
                  <a:gd name="connsiteY478" fmla="*/ 251668 h 17318415"/>
                  <a:gd name="connsiteX479" fmla="*/ 5000367 w 10887051"/>
                  <a:gd name="connsiteY479" fmla="*/ 259704 h 17318415"/>
                  <a:gd name="connsiteX480" fmla="*/ 5097126 w 10887051"/>
                  <a:gd name="connsiteY480" fmla="*/ 356464 h 17318415"/>
                  <a:gd name="connsiteX481" fmla="*/ 5102019 w 10887051"/>
                  <a:gd name="connsiteY481" fmla="*/ 356710 h 17318415"/>
                  <a:gd name="connsiteX482" fmla="*/ 5102041 w 10887051"/>
                  <a:gd name="connsiteY482" fmla="*/ 357022 h 17318415"/>
                  <a:gd name="connsiteX483" fmla="*/ 5106553 w 10887051"/>
                  <a:gd name="connsiteY483" fmla="*/ 357022 h 17318415"/>
                  <a:gd name="connsiteX484" fmla="*/ 5125927 w 10887051"/>
                  <a:gd name="connsiteY484" fmla="*/ 376398 h 17318415"/>
                  <a:gd name="connsiteX485" fmla="*/ 5106553 w 10887051"/>
                  <a:gd name="connsiteY485" fmla="*/ 395772 h 17318415"/>
                  <a:gd name="connsiteX486" fmla="*/ 5104809 w 10887051"/>
                  <a:gd name="connsiteY486" fmla="*/ 395772 h 17318415"/>
                  <a:gd name="connsiteX487" fmla="*/ 5104821 w 10887051"/>
                  <a:gd name="connsiteY487" fmla="*/ 395942 h 17318415"/>
                  <a:gd name="connsiteX488" fmla="*/ 5097126 w 10887051"/>
                  <a:gd name="connsiteY488" fmla="*/ 396330 h 17318415"/>
                  <a:gd name="connsiteX489" fmla="*/ 5000367 w 10887051"/>
                  <a:gd name="connsiteY489" fmla="*/ 493090 h 17318415"/>
                  <a:gd name="connsiteX490" fmla="*/ 5000109 w 10887051"/>
                  <a:gd name="connsiteY490" fmla="*/ 498202 h 17318415"/>
                  <a:gd name="connsiteX491" fmla="*/ 4999807 w 10887051"/>
                  <a:gd name="connsiteY491" fmla="*/ 498208 h 17318415"/>
                  <a:gd name="connsiteX492" fmla="*/ 4999807 w 10887051"/>
                  <a:gd name="connsiteY492" fmla="*/ 502516 h 17318415"/>
                  <a:gd name="connsiteX493" fmla="*/ 4980433 w 10887051"/>
                  <a:gd name="connsiteY493" fmla="*/ 521892 h 17318415"/>
                  <a:gd name="connsiteX494" fmla="*/ 4980433 w 10887051"/>
                  <a:gd name="connsiteY494" fmla="*/ 521890 h 17318415"/>
                  <a:gd name="connsiteX495" fmla="*/ 4961059 w 10887051"/>
                  <a:gd name="connsiteY495" fmla="*/ 502516 h 17318415"/>
                  <a:gd name="connsiteX496" fmla="*/ 4961059 w 10887051"/>
                  <a:gd name="connsiteY496" fmla="*/ 498756 h 17318415"/>
                  <a:gd name="connsiteX497" fmla="*/ 4960786 w 10887051"/>
                  <a:gd name="connsiteY497" fmla="*/ 498760 h 17318415"/>
                  <a:gd name="connsiteX498" fmla="*/ 4960500 w 10887051"/>
                  <a:gd name="connsiteY498" fmla="*/ 493090 h 17318415"/>
                  <a:gd name="connsiteX499" fmla="*/ 4863741 w 10887051"/>
                  <a:gd name="connsiteY499" fmla="*/ 396330 h 17318415"/>
                  <a:gd name="connsiteX500" fmla="*/ 4858440 w 10887051"/>
                  <a:gd name="connsiteY500" fmla="*/ 396064 h 17318415"/>
                  <a:gd name="connsiteX501" fmla="*/ 4858413 w 10887051"/>
                  <a:gd name="connsiteY501" fmla="*/ 395772 h 17318415"/>
                  <a:gd name="connsiteX502" fmla="*/ 4854313 w 10887051"/>
                  <a:gd name="connsiteY502" fmla="*/ 395772 h 17318415"/>
                  <a:gd name="connsiteX503" fmla="*/ 4840614 w 10887051"/>
                  <a:gd name="connsiteY503" fmla="*/ 390096 h 17318415"/>
                  <a:gd name="connsiteX504" fmla="*/ 4834940 w 10887051"/>
                  <a:gd name="connsiteY504" fmla="*/ 376398 h 17318415"/>
                  <a:gd name="connsiteX505" fmla="*/ 4840614 w 10887051"/>
                  <a:gd name="connsiteY505" fmla="*/ 362698 h 17318415"/>
                  <a:gd name="connsiteX506" fmla="*/ 4854313 w 10887051"/>
                  <a:gd name="connsiteY506" fmla="*/ 357022 h 17318415"/>
                  <a:gd name="connsiteX507" fmla="*/ 4854826 w 10887051"/>
                  <a:gd name="connsiteY507" fmla="*/ 357022 h 17318415"/>
                  <a:gd name="connsiteX508" fmla="*/ 4854816 w 10887051"/>
                  <a:gd name="connsiteY508" fmla="*/ 356914 h 17318415"/>
                  <a:gd name="connsiteX509" fmla="*/ 4863741 w 10887051"/>
                  <a:gd name="connsiteY509" fmla="*/ 356464 h 17318415"/>
                  <a:gd name="connsiteX510" fmla="*/ 4960500 w 10887051"/>
                  <a:gd name="connsiteY510" fmla="*/ 259704 h 17318415"/>
                  <a:gd name="connsiteX511" fmla="*/ 4960886 w 10887051"/>
                  <a:gd name="connsiteY511" fmla="*/ 252046 h 17318415"/>
                  <a:gd name="connsiteX512" fmla="*/ 4961059 w 10887051"/>
                  <a:gd name="connsiteY512" fmla="*/ 252044 h 17318415"/>
                  <a:gd name="connsiteX513" fmla="*/ 4961059 w 10887051"/>
                  <a:gd name="connsiteY513" fmla="*/ 250278 h 17318415"/>
                  <a:gd name="connsiteX514" fmla="*/ 4980433 w 10887051"/>
                  <a:gd name="connsiteY514" fmla="*/ 230904 h 17318415"/>
                  <a:gd name="connsiteX515" fmla="*/ 8217811 w 10887051"/>
                  <a:gd name="connsiteY515" fmla="*/ 0 h 17318415"/>
                  <a:gd name="connsiteX516" fmla="*/ 8232396 w 10887051"/>
                  <a:gd name="connsiteY516" fmla="*/ 14584 h 17318415"/>
                  <a:gd name="connsiteX517" fmla="*/ 8232396 w 10887051"/>
                  <a:gd name="connsiteY517" fmla="*/ 15632 h 17318415"/>
                  <a:gd name="connsiteX518" fmla="*/ 8232512 w 10887051"/>
                  <a:gd name="connsiteY518" fmla="*/ 15632 h 17318415"/>
                  <a:gd name="connsiteX519" fmla="*/ 8232817 w 10887051"/>
                  <a:gd name="connsiteY519" fmla="*/ 21682 h 17318415"/>
                  <a:gd name="connsiteX520" fmla="*/ 8305657 w 10887051"/>
                  <a:gd name="connsiteY520" fmla="*/ 94522 h 17318415"/>
                  <a:gd name="connsiteX521" fmla="*/ 8309341 w 10887051"/>
                  <a:gd name="connsiteY521" fmla="*/ 94708 h 17318415"/>
                  <a:gd name="connsiteX522" fmla="*/ 8309358 w 10887051"/>
                  <a:gd name="connsiteY522" fmla="*/ 94944 h 17318415"/>
                  <a:gd name="connsiteX523" fmla="*/ 8312754 w 10887051"/>
                  <a:gd name="connsiteY523" fmla="*/ 94944 h 17318415"/>
                  <a:gd name="connsiteX524" fmla="*/ 8327339 w 10887051"/>
                  <a:gd name="connsiteY524" fmla="*/ 109528 h 17318415"/>
                  <a:gd name="connsiteX525" fmla="*/ 8312754 w 10887051"/>
                  <a:gd name="connsiteY525" fmla="*/ 124112 h 17318415"/>
                  <a:gd name="connsiteX526" fmla="*/ 8311441 w 10887051"/>
                  <a:gd name="connsiteY526" fmla="*/ 124112 h 17318415"/>
                  <a:gd name="connsiteX527" fmla="*/ 8311450 w 10887051"/>
                  <a:gd name="connsiteY527" fmla="*/ 124242 h 17318415"/>
                  <a:gd name="connsiteX528" fmla="*/ 8305657 w 10887051"/>
                  <a:gd name="connsiteY528" fmla="*/ 124534 h 17318415"/>
                  <a:gd name="connsiteX529" fmla="*/ 8232817 w 10887051"/>
                  <a:gd name="connsiteY529" fmla="*/ 197374 h 17318415"/>
                  <a:gd name="connsiteX530" fmla="*/ 8232623 w 10887051"/>
                  <a:gd name="connsiteY530" fmla="*/ 201224 h 17318415"/>
                  <a:gd name="connsiteX531" fmla="*/ 8232396 w 10887051"/>
                  <a:gd name="connsiteY531" fmla="*/ 201226 h 17318415"/>
                  <a:gd name="connsiteX532" fmla="*/ 8232396 w 10887051"/>
                  <a:gd name="connsiteY532" fmla="*/ 204472 h 17318415"/>
                  <a:gd name="connsiteX533" fmla="*/ 8217811 w 10887051"/>
                  <a:gd name="connsiteY533" fmla="*/ 219056 h 17318415"/>
                  <a:gd name="connsiteX534" fmla="*/ 8203226 w 10887051"/>
                  <a:gd name="connsiteY534" fmla="*/ 204472 h 17318415"/>
                  <a:gd name="connsiteX535" fmla="*/ 8203226 w 10887051"/>
                  <a:gd name="connsiteY535" fmla="*/ 201640 h 17318415"/>
                  <a:gd name="connsiteX536" fmla="*/ 8203020 w 10887051"/>
                  <a:gd name="connsiteY536" fmla="*/ 201644 h 17318415"/>
                  <a:gd name="connsiteX537" fmla="*/ 8202805 w 10887051"/>
                  <a:gd name="connsiteY537" fmla="*/ 197374 h 17318415"/>
                  <a:gd name="connsiteX538" fmla="*/ 8129965 w 10887051"/>
                  <a:gd name="connsiteY538" fmla="*/ 124534 h 17318415"/>
                  <a:gd name="connsiteX539" fmla="*/ 8125975 w 10887051"/>
                  <a:gd name="connsiteY539" fmla="*/ 124332 h 17318415"/>
                  <a:gd name="connsiteX540" fmla="*/ 8125954 w 10887051"/>
                  <a:gd name="connsiteY540" fmla="*/ 124112 h 17318415"/>
                  <a:gd name="connsiteX541" fmla="*/ 8122868 w 10887051"/>
                  <a:gd name="connsiteY541" fmla="*/ 124112 h 17318415"/>
                  <a:gd name="connsiteX542" fmla="*/ 8108283 w 10887051"/>
                  <a:gd name="connsiteY542" fmla="*/ 109528 h 17318415"/>
                  <a:gd name="connsiteX543" fmla="*/ 8122868 w 10887051"/>
                  <a:gd name="connsiteY543" fmla="*/ 94944 h 17318415"/>
                  <a:gd name="connsiteX544" fmla="*/ 8123253 w 10887051"/>
                  <a:gd name="connsiteY544" fmla="*/ 94944 h 17318415"/>
                  <a:gd name="connsiteX545" fmla="*/ 8123246 w 10887051"/>
                  <a:gd name="connsiteY545" fmla="*/ 94862 h 17318415"/>
                  <a:gd name="connsiteX546" fmla="*/ 8129965 w 10887051"/>
                  <a:gd name="connsiteY546" fmla="*/ 94522 h 17318415"/>
                  <a:gd name="connsiteX547" fmla="*/ 8202805 w 10887051"/>
                  <a:gd name="connsiteY547" fmla="*/ 21682 h 17318415"/>
                  <a:gd name="connsiteX548" fmla="*/ 8203096 w 10887051"/>
                  <a:gd name="connsiteY548" fmla="*/ 15916 h 17318415"/>
                  <a:gd name="connsiteX549" fmla="*/ 8203226 w 10887051"/>
                  <a:gd name="connsiteY549" fmla="*/ 15916 h 17318415"/>
                  <a:gd name="connsiteX550" fmla="*/ 8203226 w 10887051"/>
                  <a:gd name="connsiteY550" fmla="*/ 14584 h 17318415"/>
                  <a:gd name="connsiteX551" fmla="*/ 8217811 w 10887051"/>
                  <a:gd name="connsiteY551" fmla="*/ 0 h 17318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</a:cxnLst>
                <a:rect l="l" t="t" r="r" b="b"/>
                <a:pathLst>
                  <a:path w="10887051" h="17318415">
                    <a:moveTo>
                      <a:pt x="7921383" y="17194589"/>
                    </a:moveTo>
                    <a:cubicBezTo>
                      <a:pt x="7955577" y="17194589"/>
                      <a:pt x="7983296" y="17222308"/>
                      <a:pt x="7983296" y="17256502"/>
                    </a:cubicBezTo>
                    <a:cubicBezTo>
                      <a:pt x="7983296" y="17290696"/>
                      <a:pt x="7955577" y="17318415"/>
                      <a:pt x="7921383" y="17318415"/>
                    </a:cubicBezTo>
                    <a:cubicBezTo>
                      <a:pt x="7887189" y="17318415"/>
                      <a:pt x="7859470" y="17290696"/>
                      <a:pt x="7859470" y="17256502"/>
                    </a:cubicBezTo>
                    <a:cubicBezTo>
                      <a:pt x="7859470" y="17222308"/>
                      <a:pt x="7887189" y="17194589"/>
                      <a:pt x="7921383" y="17194589"/>
                    </a:cubicBezTo>
                    <a:close/>
                    <a:moveTo>
                      <a:pt x="2465704" y="15331570"/>
                    </a:moveTo>
                    <a:cubicBezTo>
                      <a:pt x="2473535" y="15329684"/>
                      <a:pt x="2481412" y="15334504"/>
                      <a:pt x="2483298" y="15342335"/>
                    </a:cubicBezTo>
                    <a:lnTo>
                      <a:pt x="2483543" y="15343354"/>
                    </a:lnTo>
                    <a:lnTo>
                      <a:pt x="2483656" y="15343325"/>
                    </a:lnTo>
                    <a:lnTo>
                      <a:pt x="2485369" y="15349136"/>
                    </a:lnTo>
                    <a:cubicBezTo>
                      <a:pt x="2498153" y="15385562"/>
                      <a:pt x="2534986" y="15408098"/>
                      <a:pt x="2573238" y="15402899"/>
                    </a:cubicBezTo>
                    <a:lnTo>
                      <a:pt x="2576863" y="15402217"/>
                    </a:lnTo>
                    <a:lnTo>
                      <a:pt x="2576935" y="15402442"/>
                    </a:lnTo>
                    <a:lnTo>
                      <a:pt x="2580237" y="15401647"/>
                    </a:lnTo>
                    <a:cubicBezTo>
                      <a:pt x="2588068" y="15399761"/>
                      <a:pt x="2595944" y="15404580"/>
                      <a:pt x="2597831" y="15412412"/>
                    </a:cubicBezTo>
                    <a:cubicBezTo>
                      <a:pt x="2599717" y="15420243"/>
                      <a:pt x="2594897" y="15428120"/>
                      <a:pt x="2587066" y="15430006"/>
                    </a:cubicBezTo>
                    <a:lnTo>
                      <a:pt x="2585789" y="15430313"/>
                    </a:lnTo>
                    <a:lnTo>
                      <a:pt x="2585829" y="15430436"/>
                    </a:lnTo>
                    <a:lnTo>
                      <a:pt x="2580265" y="15432077"/>
                    </a:lnTo>
                    <a:cubicBezTo>
                      <a:pt x="2543839" y="15444860"/>
                      <a:pt x="2521303" y="15481694"/>
                      <a:pt x="2526503" y="15519946"/>
                    </a:cubicBezTo>
                    <a:lnTo>
                      <a:pt x="2527215" y="15523734"/>
                    </a:lnTo>
                    <a:lnTo>
                      <a:pt x="2526995" y="15523790"/>
                    </a:lnTo>
                    <a:lnTo>
                      <a:pt x="2527754" y="15526944"/>
                    </a:lnTo>
                    <a:cubicBezTo>
                      <a:pt x="2529641" y="15534775"/>
                      <a:pt x="2524820" y="15542652"/>
                      <a:pt x="2516990" y="15544538"/>
                    </a:cubicBezTo>
                    <a:cubicBezTo>
                      <a:pt x="2509159" y="15546424"/>
                      <a:pt x="2501282" y="15541604"/>
                      <a:pt x="2499395" y="15533773"/>
                    </a:cubicBezTo>
                    <a:lnTo>
                      <a:pt x="2498732" y="15531021"/>
                    </a:lnTo>
                    <a:lnTo>
                      <a:pt x="2498534" y="15531072"/>
                    </a:lnTo>
                    <a:lnTo>
                      <a:pt x="2497325" y="15526972"/>
                    </a:lnTo>
                    <a:cubicBezTo>
                      <a:pt x="2484541" y="15490546"/>
                      <a:pt x="2447708" y="15468010"/>
                      <a:pt x="2409455" y="15473210"/>
                    </a:cubicBezTo>
                    <a:lnTo>
                      <a:pt x="2405529" y="15473948"/>
                    </a:lnTo>
                    <a:lnTo>
                      <a:pt x="2405458" y="15473739"/>
                    </a:lnTo>
                    <a:lnTo>
                      <a:pt x="2402456" y="15474462"/>
                    </a:lnTo>
                    <a:cubicBezTo>
                      <a:pt x="2398541" y="15475405"/>
                      <a:pt x="2394615" y="15474671"/>
                      <a:pt x="2391430" y="15472723"/>
                    </a:cubicBezTo>
                    <a:lnTo>
                      <a:pt x="2384862" y="15463697"/>
                    </a:lnTo>
                    <a:lnTo>
                      <a:pt x="2386602" y="15452670"/>
                    </a:lnTo>
                    <a:cubicBezTo>
                      <a:pt x="2388550" y="15449486"/>
                      <a:pt x="2391712" y="15447046"/>
                      <a:pt x="2395628" y="15446103"/>
                    </a:cubicBezTo>
                    <a:lnTo>
                      <a:pt x="2396003" y="15446013"/>
                    </a:lnTo>
                    <a:lnTo>
                      <a:pt x="2395976" y="15445935"/>
                    </a:lnTo>
                    <a:lnTo>
                      <a:pt x="2402429" y="15444032"/>
                    </a:lnTo>
                    <a:cubicBezTo>
                      <a:pt x="2438855" y="15431248"/>
                      <a:pt x="2461390" y="15394415"/>
                      <a:pt x="2456191" y="15356163"/>
                    </a:cubicBezTo>
                    <a:lnTo>
                      <a:pt x="2455125" y="15350490"/>
                    </a:lnTo>
                    <a:lnTo>
                      <a:pt x="2455251" y="15350458"/>
                    </a:lnTo>
                    <a:lnTo>
                      <a:pt x="2454938" y="15349164"/>
                    </a:lnTo>
                    <a:cubicBezTo>
                      <a:pt x="2453053" y="15341333"/>
                      <a:pt x="2457873" y="15333456"/>
                      <a:pt x="2465704" y="15331570"/>
                    </a:cubicBezTo>
                    <a:close/>
                    <a:moveTo>
                      <a:pt x="9571951" y="13255886"/>
                    </a:moveTo>
                    <a:cubicBezTo>
                      <a:pt x="9580006" y="13255886"/>
                      <a:pt x="9586536" y="13262416"/>
                      <a:pt x="9586536" y="13270471"/>
                    </a:cubicBezTo>
                    <a:lnTo>
                      <a:pt x="9586536" y="13271519"/>
                    </a:lnTo>
                    <a:lnTo>
                      <a:pt x="9586652" y="13271517"/>
                    </a:lnTo>
                    <a:lnTo>
                      <a:pt x="9586957" y="13277568"/>
                    </a:lnTo>
                    <a:cubicBezTo>
                      <a:pt x="9590858" y="13315974"/>
                      <a:pt x="9621391" y="13346508"/>
                      <a:pt x="9659797" y="13350408"/>
                    </a:cubicBezTo>
                    <a:lnTo>
                      <a:pt x="9663481" y="13350594"/>
                    </a:lnTo>
                    <a:lnTo>
                      <a:pt x="9663498" y="13350829"/>
                    </a:lnTo>
                    <a:lnTo>
                      <a:pt x="9666894" y="13350829"/>
                    </a:lnTo>
                    <a:cubicBezTo>
                      <a:pt x="9674949" y="13350829"/>
                      <a:pt x="9681479" y="13357359"/>
                      <a:pt x="9681479" y="13365414"/>
                    </a:cubicBezTo>
                    <a:cubicBezTo>
                      <a:pt x="9681479" y="13373469"/>
                      <a:pt x="9674949" y="13379999"/>
                      <a:pt x="9666894" y="13379999"/>
                    </a:cubicBezTo>
                    <a:lnTo>
                      <a:pt x="9665581" y="13379999"/>
                    </a:lnTo>
                    <a:lnTo>
                      <a:pt x="9665590" y="13380128"/>
                    </a:lnTo>
                    <a:lnTo>
                      <a:pt x="9659797" y="13380420"/>
                    </a:lnTo>
                    <a:cubicBezTo>
                      <a:pt x="9621391" y="13384321"/>
                      <a:pt x="9590858" y="13414854"/>
                      <a:pt x="9586957" y="13453261"/>
                    </a:cubicBezTo>
                    <a:lnTo>
                      <a:pt x="9586763" y="13457110"/>
                    </a:lnTo>
                    <a:lnTo>
                      <a:pt x="9586536" y="13457113"/>
                    </a:lnTo>
                    <a:lnTo>
                      <a:pt x="9586536" y="13460357"/>
                    </a:lnTo>
                    <a:cubicBezTo>
                      <a:pt x="9586536" y="13468412"/>
                      <a:pt x="9580006" y="13474942"/>
                      <a:pt x="9571951" y="13474942"/>
                    </a:cubicBezTo>
                    <a:cubicBezTo>
                      <a:pt x="9563896" y="13474942"/>
                      <a:pt x="9557366" y="13468412"/>
                      <a:pt x="9557366" y="13460357"/>
                    </a:cubicBezTo>
                    <a:lnTo>
                      <a:pt x="9557366" y="13457527"/>
                    </a:lnTo>
                    <a:lnTo>
                      <a:pt x="9557160" y="13457530"/>
                    </a:lnTo>
                    <a:lnTo>
                      <a:pt x="9556945" y="13453261"/>
                    </a:lnTo>
                    <a:cubicBezTo>
                      <a:pt x="9553045" y="13414854"/>
                      <a:pt x="9522511" y="13384321"/>
                      <a:pt x="9484105" y="13380420"/>
                    </a:cubicBezTo>
                    <a:lnTo>
                      <a:pt x="9480115" y="13380219"/>
                    </a:lnTo>
                    <a:lnTo>
                      <a:pt x="9480094" y="13379999"/>
                    </a:lnTo>
                    <a:lnTo>
                      <a:pt x="9477008" y="13379999"/>
                    </a:lnTo>
                    <a:cubicBezTo>
                      <a:pt x="9468953" y="13379999"/>
                      <a:pt x="9462423" y="13373469"/>
                      <a:pt x="9462423" y="13365414"/>
                    </a:cubicBezTo>
                    <a:cubicBezTo>
                      <a:pt x="9462423" y="13357359"/>
                      <a:pt x="9468953" y="13350829"/>
                      <a:pt x="9477008" y="13350829"/>
                    </a:cubicBezTo>
                    <a:lnTo>
                      <a:pt x="9477393" y="13350829"/>
                    </a:lnTo>
                    <a:lnTo>
                      <a:pt x="9477386" y="13350747"/>
                    </a:lnTo>
                    <a:lnTo>
                      <a:pt x="9484105" y="13350408"/>
                    </a:lnTo>
                    <a:cubicBezTo>
                      <a:pt x="9522511" y="13346508"/>
                      <a:pt x="9553045" y="13315974"/>
                      <a:pt x="9556945" y="13277568"/>
                    </a:cubicBezTo>
                    <a:lnTo>
                      <a:pt x="9557236" y="13271803"/>
                    </a:lnTo>
                    <a:lnTo>
                      <a:pt x="9557366" y="13271802"/>
                    </a:lnTo>
                    <a:lnTo>
                      <a:pt x="9557366" y="13270471"/>
                    </a:lnTo>
                    <a:cubicBezTo>
                      <a:pt x="9557366" y="13262416"/>
                      <a:pt x="9563896" y="13255886"/>
                      <a:pt x="9571951" y="13255886"/>
                    </a:cubicBezTo>
                    <a:close/>
                    <a:moveTo>
                      <a:pt x="1323579" y="13027707"/>
                    </a:moveTo>
                    <a:cubicBezTo>
                      <a:pt x="1375308" y="13027707"/>
                      <a:pt x="1417242" y="13069641"/>
                      <a:pt x="1417242" y="13121370"/>
                    </a:cubicBezTo>
                    <a:cubicBezTo>
                      <a:pt x="1417242" y="13173099"/>
                      <a:pt x="1375308" y="13215033"/>
                      <a:pt x="1323579" y="13215033"/>
                    </a:cubicBezTo>
                    <a:cubicBezTo>
                      <a:pt x="1271850" y="13215033"/>
                      <a:pt x="1229916" y="13173099"/>
                      <a:pt x="1229916" y="13121370"/>
                    </a:cubicBezTo>
                    <a:cubicBezTo>
                      <a:pt x="1229916" y="13069641"/>
                      <a:pt x="1271850" y="13027707"/>
                      <a:pt x="1323579" y="13027707"/>
                    </a:cubicBezTo>
                    <a:close/>
                    <a:moveTo>
                      <a:pt x="8202787" y="12025609"/>
                    </a:moveTo>
                    <a:cubicBezTo>
                      <a:pt x="8207550" y="12024233"/>
                      <a:pt x="8212839" y="12024675"/>
                      <a:pt x="8217523" y="12027260"/>
                    </a:cubicBezTo>
                    <a:cubicBezTo>
                      <a:pt x="8226891" y="12032430"/>
                      <a:pt x="8230294" y="12044215"/>
                      <a:pt x="8225124" y="12053584"/>
                    </a:cubicBezTo>
                    <a:lnTo>
                      <a:pt x="8224452" y="12054802"/>
                    </a:lnTo>
                    <a:lnTo>
                      <a:pt x="8224587" y="12054875"/>
                    </a:lnTo>
                    <a:lnTo>
                      <a:pt x="8221059" y="12062108"/>
                    </a:lnTo>
                    <a:cubicBezTo>
                      <a:pt x="8200944" y="12109279"/>
                      <a:pt x="8216857" y="12164387"/>
                      <a:pt x="8259022" y="12193574"/>
                    </a:cubicBezTo>
                    <a:lnTo>
                      <a:pt x="8263186" y="12196154"/>
                    </a:lnTo>
                    <a:lnTo>
                      <a:pt x="8263055" y="12196439"/>
                    </a:lnTo>
                    <a:lnTo>
                      <a:pt x="8267005" y="12198619"/>
                    </a:lnTo>
                    <a:cubicBezTo>
                      <a:pt x="8276373" y="12203789"/>
                      <a:pt x="8279776" y="12215574"/>
                      <a:pt x="8274606" y="12224943"/>
                    </a:cubicBezTo>
                    <a:cubicBezTo>
                      <a:pt x="8269436" y="12234311"/>
                      <a:pt x="8257651" y="12237714"/>
                      <a:pt x="8248283" y="12232544"/>
                    </a:cubicBezTo>
                    <a:lnTo>
                      <a:pt x="8246756" y="12231701"/>
                    </a:lnTo>
                    <a:lnTo>
                      <a:pt x="8246684" y="12231857"/>
                    </a:lnTo>
                    <a:lnTo>
                      <a:pt x="8239758" y="12228479"/>
                    </a:lnTo>
                    <a:cubicBezTo>
                      <a:pt x="8192587" y="12208364"/>
                      <a:pt x="8137479" y="12224277"/>
                      <a:pt x="8108292" y="12266442"/>
                    </a:cubicBezTo>
                    <a:lnTo>
                      <a:pt x="8105595" y="12270794"/>
                    </a:lnTo>
                    <a:lnTo>
                      <a:pt x="8105329" y="12270652"/>
                    </a:lnTo>
                    <a:lnTo>
                      <a:pt x="8103247" y="12274425"/>
                    </a:lnTo>
                    <a:cubicBezTo>
                      <a:pt x="8098077" y="12283793"/>
                      <a:pt x="8086292" y="12287196"/>
                      <a:pt x="8076924" y="12282026"/>
                    </a:cubicBezTo>
                    <a:cubicBezTo>
                      <a:pt x="8067556" y="12276856"/>
                      <a:pt x="8064152" y="12265071"/>
                      <a:pt x="8069322" y="12255703"/>
                    </a:cubicBezTo>
                    <a:lnTo>
                      <a:pt x="8071139" y="12252411"/>
                    </a:lnTo>
                    <a:lnTo>
                      <a:pt x="8070898" y="12252282"/>
                    </a:lnTo>
                    <a:lnTo>
                      <a:pt x="8073387" y="12247178"/>
                    </a:lnTo>
                    <a:cubicBezTo>
                      <a:pt x="8093502" y="12200007"/>
                      <a:pt x="8077589" y="12144899"/>
                      <a:pt x="8035425" y="12115712"/>
                    </a:cubicBezTo>
                    <a:lnTo>
                      <a:pt x="8030913" y="12112917"/>
                    </a:lnTo>
                    <a:lnTo>
                      <a:pt x="8031031" y="12112648"/>
                    </a:lnTo>
                    <a:lnTo>
                      <a:pt x="8027441" y="12110667"/>
                    </a:lnTo>
                    <a:cubicBezTo>
                      <a:pt x="8018073" y="12105497"/>
                      <a:pt x="8014670" y="12093712"/>
                      <a:pt x="8019840" y="12084343"/>
                    </a:cubicBezTo>
                    <a:lnTo>
                      <a:pt x="8019840" y="12084344"/>
                    </a:lnTo>
                    <a:cubicBezTo>
                      <a:pt x="8025010" y="12074975"/>
                      <a:pt x="8036795" y="12071572"/>
                      <a:pt x="8046163" y="12076742"/>
                    </a:cubicBezTo>
                    <a:lnTo>
                      <a:pt x="8046612" y="12076990"/>
                    </a:lnTo>
                    <a:lnTo>
                      <a:pt x="8046656" y="12076889"/>
                    </a:lnTo>
                    <a:lnTo>
                      <a:pt x="8054688" y="12080807"/>
                    </a:lnTo>
                    <a:cubicBezTo>
                      <a:pt x="8101859" y="12100922"/>
                      <a:pt x="8156967" y="12085009"/>
                      <a:pt x="8186154" y="12042845"/>
                    </a:cubicBezTo>
                    <a:lnTo>
                      <a:pt x="8190193" y="12036327"/>
                    </a:lnTo>
                    <a:lnTo>
                      <a:pt x="8190345" y="12036409"/>
                    </a:lnTo>
                    <a:lnTo>
                      <a:pt x="8191199" y="12034861"/>
                    </a:lnTo>
                    <a:cubicBezTo>
                      <a:pt x="8193784" y="12030177"/>
                      <a:pt x="8198023" y="12026984"/>
                      <a:pt x="8202787" y="12025609"/>
                    </a:cubicBezTo>
                    <a:close/>
                    <a:moveTo>
                      <a:pt x="5374707" y="10225099"/>
                    </a:moveTo>
                    <a:cubicBezTo>
                      <a:pt x="5408901" y="10225099"/>
                      <a:pt x="5436620" y="10252818"/>
                      <a:pt x="5436620" y="10287012"/>
                    </a:cubicBezTo>
                    <a:cubicBezTo>
                      <a:pt x="5436620" y="10321206"/>
                      <a:pt x="5408901" y="10348925"/>
                      <a:pt x="5374707" y="10348925"/>
                    </a:cubicBezTo>
                    <a:cubicBezTo>
                      <a:pt x="5340513" y="10348925"/>
                      <a:pt x="5312794" y="10321206"/>
                      <a:pt x="5312794" y="10287012"/>
                    </a:cubicBezTo>
                    <a:cubicBezTo>
                      <a:pt x="5312794" y="10252818"/>
                      <a:pt x="5340513" y="10225099"/>
                      <a:pt x="5374707" y="10225099"/>
                    </a:cubicBezTo>
                    <a:close/>
                    <a:moveTo>
                      <a:pt x="3309556" y="8616947"/>
                    </a:moveTo>
                    <a:cubicBezTo>
                      <a:pt x="3319959" y="8614442"/>
                      <a:pt x="3330423" y="8620844"/>
                      <a:pt x="3332928" y="8631246"/>
                    </a:cubicBezTo>
                    <a:lnTo>
                      <a:pt x="3333253" y="8632599"/>
                    </a:lnTo>
                    <a:lnTo>
                      <a:pt x="3333403" y="8632562"/>
                    </a:lnTo>
                    <a:lnTo>
                      <a:pt x="3335679" y="8640281"/>
                    </a:lnTo>
                    <a:cubicBezTo>
                      <a:pt x="3352661" y="8688668"/>
                      <a:pt x="3401589" y="8718604"/>
                      <a:pt x="3452402" y="8711697"/>
                    </a:cubicBezTo>
                    <a:lnTo>
                      <a:pt x="3457217" y="8710792"/>
                    </a:lnTo>
                    <a:lnTo>
                      <a:pt x="3457312" y="8711090"/>
                    </a:lnTo>
                    <a:lnTo>
                      <a:pt x="3461698" y="8710034"/>
                    </a:lnTo>
                    <a:cubicBezTo>
                      <a:pt x="3472101" y="8707529"/>
                      <a:pt x="3482565" y="8713931"/>
                      <a:pt x="3485070" y="8724334"/>
                    </a:cubicBezTo>
                    <a:cubicBezTo>
                      <a:pt x="3487575" y="8734737"/>
                      <a:pt x="3481172" y="8745200"/>
                      <a:pt x="3470770" y="8747705"/>
                    </a:cubicBezTo>
                    <a:lnTo>
                      <a:pt x="3469075" y="8748114"/>
                    </a:lnTo>
                    <a:lnTo>
                      <a:pt x="3469127" y="8748277"/>
                    </a:lnTo>
                    <a:lnTo>
                      <a:pt x="3461736" y="8750457"/>
                    </a:lnTo>
                    <a:cubicBezTo>
                      <a:pt x="3413349" y="8767438"/>
                      <a:pt x="3383413" y="8816366"/>
                      <a:pt x="3390319" y="8867180"/>
                    </a:cubicBezTo>
                    <a:lnTo>
                      <a:pt x="3391266" y="8872211"/>
                    </a:lnTo>
                    <a:lnTo>
                      <a:pt x="3390973" y="8872286"/>
                    </a:lnTo>
                    <a:lnTo>
                      <a:pt x="3391982" y="8876476"/>
                    </a:lnTo>
                    <a:cubicBezTo>
                      <a:pt x="3394488" y="8886878"/>
                      <a:pt x="3388085" y="8897342"/>
                      <a:pt x="3377683" y="8899847"/>
                    </a:cubicBezTo>
                    <a:cubicBezTo>
                      <a:pt x="3367280" y="8902352"/>
                      <a:pt x="3356816" y="8895950"/>
                      <a:pt x="3354311" y="8885548"/>
                    </a:cubicBezTo>
                    <a:lnTo>
                      <a:pt x="3353431" y="8881892"/>
                    </a:lnTo>
                    <a:lnTo>
                      <a:pt x="3353166" y="8881960"/>
                    </a:lnTo>
                    <a:lnTo>
                      <a:pt x="3351560" y="8876513"/>
                    </a:lnTo>
                    <a:cubicBezTo>
                      <a:pt x="3334580" y="8828126"/>
                      <a:pt x="3285650" y="8798190"/>
                      <a:pt x="3234837" y="8805097"/>
                    </a:cubicBezTo>
                    <a:lnTo>
                      <a:pt x="3229622" y="8806078"/>
                    </a:lnTo>
                    <a:lnTo>
                      <a:pt x="3229527" y="8805800"/>
                    </a:lnTo>
                    <a:lnTo>
                      <a:pt x="3225541" y="8806760"/>
                    </a:lnTo>
                    <a:cubicBezTo>
                      <a:pt x="3215138" y="8809265"/>
                      <a:pt x="3204674" y="8802863"/>
                      <a:pt x="3202169" y="8792460"/>
                    </a:cubicBezTo>
                    <a:cubicBezTo>
                      <a:pt x="3199664" y="8782058"/>
                      <a:pt x="3206066" y="8771594"/>
                      <a:pt x="3216469" y="8769089"/>
                    </a:cubicBezTo>
                    <a:lnTo>
                      <a:pt x="3216967" y="8768969"/>
                    </a:lnTo>
                    <a:lnTo>
                      <a:pt x="3216932" y="8768865"/>
                    </a:lnTo>
                    <a:lnTo>
                      <a:pt x="3225504" y="8766337"/>
                    </a:lnTo>
                    <a:cubicBezTo>
                      <a:pt x="3273890" y="8749356"/>
                      <a:pt x="3303827" y="8700428"/>
                      <a:pt x="3296920" y="8649614"/>
                    </a:cubicBezTo>
                    <a:lnTo>
                      <a:pt x="3295503" y="8642079"/>
                    </a:lnTo>
                    <a:lnTo>
                      <a:pt x="3295670" y="8642037"/>
                    </a:lnTo>
                    <a:lnTo>
                      <a:pt x="3295257" y="8640318"/>
                    </a:lnTo>
                    <a:cubicBezTo>
                      <a:pt x="3292752" y="8629915"/>
                      <a:pt x="3299154" y="8619452"/>
                      <a:pt x="3309556" y="8616947"/>
                    </a:cubicBezTo>
                    <a:close/>
                    <a:moveTo>
                      <a:pt x="9035377" y="8477579"/>
                    </a:moveTo>
                    <a:cubicBezTo>
                      <a:pt x="9087106" y="8477579"/>
                      <a:pt x="9129040" y="8519513"/>
                      <a:pt x="9129040" y="8571242"/>
                    </a:cubicBezTo>
                    <a:cubicBezTo>
                      <a:pt x="9129040" y="8622971"/>
                      <a:pt x="9087106" y="8664905"/>
                      <a:pt x="9035377" y="8664905"/>
                    </a:cubicBezTo>
                    <a:cubicBezTo>
                      <a:pt x="8983648" y="8664905"/>
                      <a:pt x="8941714" y="8622971"/>
                      <a:pt x="8941714" y="8571242"/>
                    </a:cubicBezTo>
                    <a:cubicBezTo>
                      <a:pt x="8941714" y="8519513"/>
                      <a:pt x="8983648" y="8477579"/>
                      <a:pt x="9035377" y="8477579"/>
                    </a:cubicBezTo>
                    <a:close/>
                    <a:moveTo>
                      <a:pt x="1412501" y="7966166"/>
                    </a:moveTo>
                    <a:cubicBezTo>
                      <a:pt x="1420555" y="7966166"/>
                      <a:pt x="1427087" y="7972696"/>
                      <a:pt x="1427087" y="7980751"/>
                    </a:cubicBezTo>
                    <a:lnTo>
                      <a:pt x="1427087" y="7981798"/>
                    </a:lnTo>
                    <a:lnTo>
                      <a:pt x="1427202" y="7981797"/>
                    </a:lnTo>
                    <a:lnTo>
                      <a:pt x="1427508" y="7987848"/>
                    </a:lnTo>
                    <a:cubicBezTo>
                      <a:pt x="1431408" y="8026254"/>
                      <a:pt x="1461940" y="8056787"/>
                      <a:pt x="1500348" y="8060688"/>
                    </a:cubicBezTo>
                    <a:lnTo>
                      <a:pt x="1504030" y="8060874"/>
                    </a:lnTo>
                    <a:lnTo>
                      <a:pt x="1504047" y="8061109"/>
                    </a:lnTo>
                    <a:lnTo>
                      <a:pt x="1507444" y="8061109"/>
                    </a:lnTo>
                    <a:cubicBezTo>
                      <a:pt x="1515499" y="8061109"/>
                      <a:pt x="1522030" y="8067639"/>
                      <a:pt x="1522030" y="8075694"/>
                    </a:cubicBezTo>
                    <a:cubicBezTo>
                      <a:pt x="1522030" y="8083749"/>
                      <a:pt x="1515499" y="8090279"/>
                      <a:pt x="1507444" y="8090279"/>
                    </a:cubicBezTo>
                    <a:lnTo>
                      <a:pt x="1506132" y="8090279"/>
                    </a:lnTo>
                    <a:lnTo>
                      <a:pt x="1506140" y="8090408"/>
                    </a:lnTo>
                    <a:lnTo>
                      <a:pt x="1500348" y="8090700"/>
                    </a:lnTo>
                    <a:cubicBezTo>
                      <a:pt x="1461940" y="8094601"/>
                      <a:pt x="1431408" y="8125134"/>
                      <a:pt x="1427508" y="8163540"/>
                    </a:cubicBezTo>
                    <a:lnTo>
                      <a:pt x="1427313" y="8167390"/>
                    </a:lnTo>
                    <a:lnTo>
                      <a:pt x="1427087" y="8167393"/>
                    </a:lnTo>
                    <a:lnTo>
                      <a:pt x="1427087" y="8170637"/>
                    </a:lnTo>
                    <a:cubicBezTo>
                      <a:pt x="1427087" y="8174664"/>
                      <a:pt x="1425454" y="8178311"/>
                      <a:pt x="1422815" y="8180950"/>
                    </a:cubicBezTo>
                    <a:lnTo>
                      <a:pt x="1412501" y="8185222"/>
                    </a:lnTo>
                    <a:lnTo>
                      <a:pt x="1402188" y="8180950"/>
                    </a:lnTo>
                    <a:cubicBezTo>
                      <a:pt x="1399549" y="8178311"/>
                      <a:pt x="1397917" y="8174664"/>
                      <a:pt x="1397917" y="8170637"/>
                    </a:cubicBezTo>
                    <a:lnTo>
                      <a:pt x="1397917" y="8167807"/>
                    </a:lnTo>
                    <a:lnTo>
                      <a:pt x="1397710" y="8167809"/>
                    </a:lnTo>
                    <a:lnTo>
                      <a:pt x="1397495" y="8163540"/>
                    </a:lnTo>
                    <a:cubicBezTo>
                      <a:pt x="1393594" y="8125134"/>
                      <a:pt x="1363061" y="8094601"/>
                      <a:pt x="1324656" y="8090700"/>
                    </a:cubicBezTo>
                    <a:lnTo>
                      <a:pt x="1320664" y="8090499"/>
                    </a:lnTo>
                    <a:lnTo>
                      <a:pt x="1320644" y="8090279"/>
                    </a:lnTo>
                    <a:lnTo>
                      <a:pt x="1317558" y="8090279"/>
                    </a:lnTo>
                    <a:cubicBezTo>
                      <a:pt x="1309502" y="8090279"/>
                      <a:pt x="1302974" y="8083749"/>
                      <a:pt x="1302974" y="8075694"/>
                    </a:cubicBezTo>
                    <a:cubicBezTo>
                      <a:pt x="1302974" y="8067639"/>
                      <a:pt x="1309502" y="8061109"/>
                      <a:pt x="1317558" y="8061109"/>
                    </a:cubicBezTo>
                    <a:lnTo>
                      <a:pt x="1317943" y="8061109"/>
                    </a:lnTo>
                    <a:lnTo>
                      <a:pt x="1317936" y="8061027"/>
                    </a:lnTo>
                    <a:lnTo>
                      <a:pt x="1324656" y="8060688"/>
                    </a:lnTo>
                    <a:cubicBezTo>
                      <a:pt x="1363061" y="8056787"/>
                      <a:pt x="1393594" y="8026254"/>
                      <a:pt x="1397495" y="7987848"/>
                    </a:cubicBezTo>
                    <a:lnTo>
                      <a:pt x="1397787" y="7982083"/>
                    </a:lnTo>
                    <a:lnTo>
                      <a:pt x="1397917" y="7982082"/>
                    </a:lnTo>
                    <a:lnTo>
                      <a:pt x="1397917" y="7980751"/>
                    </a:lnTo>
                    <a:cubicBezTo>
                      <a:pt x="1397917" y="7972696"/>
                      <a:pt x="1404447" y="7966166"/>
                      <a:pt x="1412501" y="7966166"/>
                    </a:cubicBezTo>
                    <a:close/>
                    <a:moveTo>
                      <a:pt x="8749313" y="7648648"/>
                    </a:moveTo>
                    <a:cubicBezTo>
                      <a:pt x="8783507" y="7648648"/>
                      <a:pt x="8811226" y="7676367"/>
                      <a:pt x="8811226" y="7710561"/>
                    </a:cubicBezTo>
                    <a:cubicBezTo>
                      <a:pt x="8811226" y="7744755"/>
                      <a:pt x="8783507" y="7772474"/>
                      <a:pt x="8749313" y="7772474"/>
                    </a:cubicBezTo>
                    <a:cubicBezTo>
                      <a:pt x="8715119" y="7772474"/>
                      <a:pt x="8687400" y="7744755"/>
                      <a:pt x="8687400" y="7710561"/>
                    </a:cubicBezTo>
                    <a:cubicBezTo>
                      <a:pt x="8687400" y="7676367"/>
                      <a:pt x="8715119" y="7648648"/>
                      <a:pt x="8749313" y="7648648"/>
                    </a:cubicBezTo>
                    <a:close/>
                    <a:moveTo>
                      <a:pt x="394338" y="5659021"/>
                    </a:moveTo>
                    <a:cubicBezTo>
                      <a:pt x="428532" y="5659021"/>
                      <a:pt x="456251" y="5686740"/>
                      <a:pt x="456251" y="5720934"/>
                    </a:cubicBezTo>
                    <a:cubicBezTo>
                      <a:pt x="456251" y="5755128"/>
                      <a:pt x="428532" y="5782847"/>
                      <a:pt x="394338" y="5782847"/>
                    </a:cubicBezTo>
                    <a:cubicBezTo>
                      <a:pt x="360144" y="5782847"/>
                      <a:pt x="332425" y="5755128"/>
                      <a:pt x="332425" y="5720934"/>
                    </a:cubicBezTo>
                    <a:cubicBezTo>
                      <a:pt x="332425" y="5686740"/>
                      <a:pt x="360144" y="5659021"/>
                      <a:pt x="394338" y="5659021"/>
                    </a:cubicBezTo>
                    <a:close/>
                    <a:moveTo>
                      <a:pt x="7149749" y="5634607"/>
                    </a:moveTo>
                    <a:cubicBezTo>
                      <a:pt x="7163402" y="5631319"/>
                      <a:pt x="7177135" y="5639722"/>
                      <a:pt x="7180422" y="5653374"/>
                    </a:cubicBezTo>
                    <a:lnTo>
                      <a:pt x="7180850" y="5655150"/>
                    </a:lnTo>
                    <a:lnTo>
                      <a:pt x="7181046" y="5655101"/>
                    </a:lnTo>
                    <a:lnTo>
                      <a:pt x="7184033" y="5665231"/>
                    </a:lnTo>
                    <a:cubicBezTo>
                      <a:pt x="7206320" y="5728736"/>
                      <a:pt x="7270535" y="5768025"/>
                      <a:pt x="7337223" y="5758960"/>
                    </a:cubicBezTo>
                    <a:lnTo>
                      <a:pt x="7343542" y="5757772"/>
                    </a:lnTo>
                    <a:lnTo>
                      <a:pt x="7343667" y="5758164"/>
                    </a:lnTo>
                    <a:lnTo>
                      <a:pt x="7349424" y="5756777"/>
                    </a:lnTo>
                    <a:cubicBezTo>
                      <a:pt x="7363077" y="5753490"/>
                      <a:pt x="7376810" y="5761892"/>
                      <a:pt x="7380097" y="5775545"/>
                    </a:cubicBezTo>
                    <a:cubicBezTo>
                      <a:pt x="7383385" y="5789197"/>
                      <a:pt x="7374983" y="5802930"/>
                      <a:pt x="7361330" y="5806218"/>
                    </a:cubicBezTo>
                    <a:lnTo>
                      <a:pt x="7359104" y="5806754"/>
                    </a:lnTo>
                    <a:lnTo>
                      <a:pt x="7359173" y="5806969"/>
                    </a:lnTo>
                    <a:lnTo>
                      <a:pt x="7349473" y="5809829"/>
                    </a:lnTo>
                    <a:cubicBezTo>
                      <a:pt x="7285969" y="5832116"/>
                      <a:pt x="7246679" y="5896330"/>
                      <a:pt x="7255744" y="5963019"/>
                    </a:cubicBezTo>
                    <a:lnTo>
                      <a:pt x="7256986" y="5969623"/>
                    </a:lnTo>
                    <a:lnTo>
                      <a:pt x="7256603" y="5969721"/>
                    </a:lnTo>
                    <a:lnTo>
                      <a:pt x="7257927" y="5975220"/>
                    </a:lnTo>
                    <a:cubicBezTo>
                      <a:pt x="7261215" y="5988872"/>
                      <a:pt x="7252812" y="6002605"/>
                      <a:pt x="7239160" y="6005893"/>
                    </a:cubicBezTo>
                    <a:cubicBezTo>
                      <a:pt x="7225507" y="6009181"/>
                      <a:pt x="7211774" y="6000778"/>
                      <a:pt x="7208486" y="5987126"/>
                    </a:cubicBezTo>
                    <a:lnTo>
                      <a:pt x="7207331" y="5982328"/>
                    </a:lnTo>
                    <a:lnTo>
                      <a:pt x="7206983" y="5982417"/>
                    </a:lnTo>
                    <a:lnTo>
                      <a:pt x="7204876" y="5975269"/>
                    </a:lnTo>
                    <a:cubicBezTo>
                      <a:pt x="7182588" y="5911764"/>
                      <a:pt x="7118374" y="5872475"/>
                      <a:pt x="7051685" y="5881540"/>
                    </a:cubicBezTo>
                    <a:lnTo>
                      <a:pt x="7044840" y="5882827"/>
                    </a:lnTo>
                    <a:lnTo>
                      <a:pt x="7044716" y="5882463"/>
                    </a:lnTo>
                    <a:lnTo>
                      <a:pt x="7039485" y="5883723"/>
                    </a:lnTo>
                    <a:cubicBezTo>
                      <a:pt x="7025832" y="5887010"/>
                      <a:pt x="7012099" y="5878608"/>
                      <a:pt x="7008811" y="5864955"/>
                    </a:cubicBezTo>
                    <a:cubicBezTo>
                      <a:pt x="7005524" y="5851303"/>
                      <a:pt x="7013926" y="5837570"/>
                      <a:pt x="7027579" y="5834282"/>
                    </a:cubicBezTo>
                    <a:lnTo>
                      <a:pt x="7028232" y="5834125"/>
                    </a:lnTo>
                    <a:lnTo>
                      <a:pt x="7028186" y="5833988"/>
                    </a:lnTo>
                    <a:lnTo>
                      <a:pt x="7039435" y="5830671"/>
                    </a:lnTo>
                    <a:cubicBezTo>
                      <a:pt x="7102940" y="5808384"/>
                      <a:pt x="7142229" y="5744170"/>
                      <a:pt x="7133164" y="5677481"/>
                    </a:cubicBezTo>
                    <a:lnTo>
                      <a:pt x="7131305" y="5667591"/>
                    </a:lnTo>
                    <a:lnTo>
                      <a:pt x="7131525" y="5667536"/>
                    </a:lnTo>
                    <a:lnTo>
                      <a:pt x="7130982" y="5665280"/>
                    </a:lnTo>
                    <a:cubicBezTo>
                      <a:pt x="7127694" y="5651628"/>
                      <a:pt x="7136096" y="5637895"/>
                      <a:pt x="7149749" y="5634607"/>
                    </a:cubicBezTo>
                    <a:close/>
                    <a:moveTo>
                      <a:pt x="10129802" y="4568248"/>
                    </a:moveTo>
                    <a:cubicBezTo>
                      <a:pt x="10140502" y="4568248"/>
                      <a:pt x="10149176" y="4576922"/>
                      <a:pt x="10149176" y="4587622"/>
                    </a:cubicBezTo>
                    <a:lnTo>
                      <a:pt x="10149176" y="4589014"/>
                    </a:lnTo>
                    <a:lnTo>
                      <a:pt x="10149330" y="4589012"/>
                    </a:lnTo>
                    <a:lnTo>
                      <a:pt x="10149736" y="4597049"/>
                    </a:lnTo>
                    <a:cubicBezTo>
                      <a:pt x="10154917" y="4648068"/>
                      <a:pt x="10195476" y="4688627"/>
                      <a:pt x="10246495" y="4693808"/>
                    </a:cubicBezTo>
                    <a:lnTo>
                      <a:pt x="10251388" y="4694055"/>
                    </a:lnTo>
                    <a:lnTo>
                      <a:pt x="10251410" y="4694368"/>
                    </a:lnTo>
                    <a:lnTo>
                      <a:pt x="10255922" y="4694368"/>
                    </a:lnTo>
                    <a:cubicBezTo>
                      <a:pt x="10266622" y="4694368"/>
                      <a:pt x="10275296" y="4703042"/>
                      <a:pt x="10275296" y="4713742"/>
                    </a:cubicBezTo>
                    <a:cubicBezTo>
                      <a:pt x="10275296" y="4724442"/>
                      <a:pt x="10266622" y="4733116"/>
                      <a:pt x="10255922" y="4733116"/>
                    </a:cubicBezTo>
                    <a:lnTo>
                      <a:pt x="10254178" y="4733116"/>
                    </a:lnTo>
                    <a:lnTo>
                      <a:pt x="10254190" y="4733287"/>
                    </a:lnTo>
                    <a:lnTo>
                      <a:pt x="10246495" y="4733676"/>
                    </a:lnTo>
                    <a:cubicBezTo>
                      <a:pt x="10195476" y="4738857"/>
                      <a:pt x="10154917" y="4779416"/>
                      <a:pt x="10149736" y="4830435"/>
                    </a:cubicBezTo>
                    <a:lnTo>
                      <a:pt x="10149478" y="4835548"/>
                    </a:lnTo>
                    <a:lnTo>
                      <a:pt x="10149176" y="4835552"/>
                    </a:lnTo>
                    <a:lnTo>
                      <a:pt x="10149176" y="4839862"/>
                    </a:lnTo>
                    <a:cubicBezTo>
                      <a:pt x="10149176" y="4850562"/>
                      <a:pt x="10140502" y="4859236"/>
                      <a:pt x="10129802" y="4859236"/>
                    </a:cubicBezTo>
                    <a:cubicBezTo>
                      <a:pt x="10119102" y="4859236"/>
                      <a:pt x="10110428" y="4850562"/>
                      <a:pt x="10110428" y="4839862"/>
                    </a:cubicBezTo>
                    <a:lnTo>
                      <a:pt x="10110428" y="4836102"/>
                    </a:lnTo>
                    <a:lnTo>
                      <a:pt x="10110155" y="4836106"/>
                    </a:lnTo>
                    <a:lnTo>
                      <a:pt x="10109868" y="4830435"/>
                    </a:lnTo>
                    <a:cubicBezTo>
                      <a:pt x="10104687" y="4779416"/>
                      <a:pt x="10064128" y="4738857"/>
                      <a:pt x="10013109" y="4733676"/>
                    </a:cubicBezTo>
                    <a:lnTo>
                      <a:pt x="10007809" y="4733408"/>
                    </a:lnTo>
                    <a:lnTo>
                      <a:pt x="10007782" y="4733116"/>
                    </a:lnTo>
                    <a:lnTo>
                      <a:pt x="10003682" y="4733116"/>
                    </a:lnTo>
                    <a:cubicBezTo>
                      <a:pt x="9992982" y="4733116"/>
                      <a:pt x="9984308" y="4724442"/>
                      <a:pt x="9984308" y="4713742"/>
                    </a:cubicBezTo>
                    <a:cubicBezTo>
                      <a:pt x="9984308" y="4703042"/>
                      <a:pt x="9992982" y="4694368"/>
                      <a:pt x="10003682" y="4694368"/>
                    </a:cubicBezTo>
                    <a:lnTo>
                      <a:pt x="10004194" y="4694368"/>
                    </a:lnTo>
                    <a:lnTo>
                      <a:pt x="10004184" y="4694259"/>
                    </a:lnTo>
                    <a:lnTo>
                      <a:pt x="10013109" y="4693808"/>
                    </a:lnTo>
                    <a:cubicBezTo>
                      <a:pt x="10064128" y="4688627"/>
                      <a:pt x="10104687" y="4648068"/>
                      <a:pt x="10109868" y="4597049"/>
                    </a:cubicBezTo>
                    <a:lnTo>
                      <a:pt x="10110255" y="4589391"/>
                    </a:lnTo>
                    <a:lnTo>
                      <a:pt x="10110428" y="4589390"/>
                    </a:lnTo>
                    <a:lnTo>
                      <a:pt x="10110428" y="4587622"/>
                    </a:lnTo>
                    <a:cubicBezTo>
                      <a:pt x="10110428" y="4576922"/>
                      <a:pt x="10119102" y="4568248"/>
                      <a:pt x="10129802" y="4568248"/>
                    </a:cubicBezTo>
                    <a:close/>
                    <a:moveTo>
                      <a:pt x="1396519" y="4443455"/>
                    </a:moveTo>
                    <a:cubicBezTo>
                      <a:pt x="1404346" y="4441194"/>
                      <a:pt x="1413037" y="4441920"/>
                      <a:pt x="1420734" y="4446168"/>
                    </a:cubicBezTo>
                    <a:cubicBezTo>
                      <a:pt x="1436129" y="4454665"/>
                      <a:pt x="1441722" y="4474032"/>
                      <a:pt x="1433226" y="4489427"/>
                    </a:cubicBezTo>
                    <a:lnTo>
                      <a:pt x="1432121" y="4491429"/>
                    </a:lnTo>
                    <a:lnTo>
                      <a:pt x="1432343" y="4491549"/>
                    </a:lnTo>
                    <a:lnTo>
                      <a:pt x="1426547" y="4503435"/>
                    </a:lnTo>
                    <a:cubicBezTo>
                      <a:pt x="1393490" y="4580954"/>
                      <a:pt x="1419641" y="4671515"/>
                      <a:pt x="1488931" y="4719480"/>
                    </a:cubicBezTo>
                    <a:lnTo>
                      <a:pt x="1495775" y="4723721"/>
                    </a:lnTo>
                    <a:lnTo>
                      <a:pt x="1495559" y="4724188"/>
                    </a:lnTo>
                    <a:lnTo>
                      <a:pt x="1502051" y="4727771"/>
                    </a:lnTo>
                    <a:cubicBezTo>
                      <a:pt x="1517447" y="4736267"/>
                      <a:pt x="1523038" y="4755634"/>
                      <a:pt x="1514542" y="4771030"/>
                    </a:cubicBezTo>
                    <a:cubicBezTo>
                      <a:pt x="1506046" y="4786425"/>
                      <a:pt x="1486679" y="4792017"/>
                      <a:pt x="1471284" y="4783521"/>
                    </a:cubicBezTo>
                    <a:lnTo>
                      <a:pt x="1468774" y="4782136"/>
                    </a:lnTo>
                    <a:lnTo>
                      <a:pt x="1468656" y="4782392"/>
                    </a:lnTo>
                    <a:lnTo>
                      <a:pt x="1457276" y="4776841"/>
                    </a:lnTo>
                    <a:cubicBezTo>
                      <a:pt x="1379758" y="4743785"/>
                      <a:pt x="1289195" y="4769936"/>
                      <a:pt x="1241231" y="4839227"/>
                    </a:cubicBezTo>
                    <a:lnTo>
                      <a:pt x="1236799" y="4846379"/>
                    </a:lnTo>
                    <a:lnTo>
                      <a:pt x="1236362" y="4846145"/>
                    </a:lnTo>
                    <a:lnTo>
                      <a:pt x="1232940" y="4852346"/>
                    </a:lnTo>
                    <a:cubicBezTo>
                      <a:pt x="1224444" y="4867741"/>
                      <a:pt x="1205077" y="4873334"/>
                      <a:pt x="1189682" y="4864838"/>
                    </a:cubicBezTo>
                    <a:cubicBezTo>
                      <a:pt x="1174287" y="4856342"/>
                      <a:pt x="1168695" y="4836974"/>
                      <a:pt x="1177189" y="4821579"/>
                    </a:cubicBezTo>
                    <a:lnTo>
                      <a:pt x="1180175" y="4816169"/>
                    </a:lnTo>
                    <a:lnTo>
                      <a:pt x="1179779" y="4815958"/>
                    </a:lnTo>
                    <a:lnTo>
                      <a:pt x="1183870" y="4807571"/>
                    </a:lnTo>
                    <a:cubicBezTo>
                      <a:pt x="1216926" y="4730052"/>
                      <a:pt x="1190775" y="4639491"/>
                      <a:pt x="1121485" y="4591526"/>
                    </a:cubicBezTo>
                    <a:lnTo>
                      <a:pt x="1114071" y="4586933"/>
                    </a:lnTo>
                    <a:lnTo>
                      <a:pt x="1114263" y="4586491"/>
                    </a:lnTo>
                    <a:lnTo>
                      <a:pt x="1108364" y="4583235"/>
                    </a:lnTo>
                    <a:cubicBezTo>
                      <a:pt x="1092969" y="4574739"/>
                      <a:pt x="1087378" y="4555372"/>
                      <a:pt x="1095874" y="4539976"/>
                    </a:cubicBezTo>
                    <a:lnTo>
                      <a:pt x="1095874" y="4539977"/>
                    </a:lnTo>
                    <a:cubicBezTo>
                      <a:pt x="1104369" y="4524582"/>
                      <a:pt x="1123738" y="4518989"/>
                      <a:pt x="1139133" y="4527485"/>
                    </a:cubicBezTo>
                    <a:lnTo>
                      <a:pt x="1139869" y="4527892"/>
                    </a:lnTo>
                    <a:lnTo>
                      <a:pt x="1139942" y="4527727"/>
                    </a:lnTo>
                    <a:lnTo>
                      <a:pt x="1153140" y="4534165"/>
                    </a:lnTo>
                    <a:cubicBezTo>
                      <a:pt x="1230658" y="4567221"/>
                      <a:pt x="1321220" y="4541070"/>
                      <a:pt x="1369185" y="4471779"/>
                    </a:cubicBezTo>
                    <a:lnTo>
                      <a:pt x="1375823" y="4461068"/>
                    </a:lnTo>
                    <a:lnTo>
                      <a:pt x="1376072" y="4461203"/>
                    </a:lnTo>
                    <a:lnTo>
                      <a:pt x="1377476" y="4458660"/>
                    </a:lnTo>
                    <a:cubicBezTo>
                      <a:pt x="1381724" y="4450963"/>
                      <a:pt x="1388690" y="4445716"/>
                      <a:pt x="1396519" y="4443455"/>
                    </a:cubicBezTo>
                    <a:close/>
                    <a:moveTo>
                      <a:pt x="3244718" y="4287421"/>
                    </a:moveTo>
                    <a:cubicBezTo>
                      <a:pt x="3278912" y="4287421"/>
                      <a:pt x="3306631" y="4315140"/>
                      <a:pt x="3306631" y="4349334"/>
                    </a:cubicBezTo>
                    <a:cubicBezTo>
                      <a:pt x="3306631" y="4383528"/>
                      <a:pt x="3278912" y="4411247"/>
                      <a:pt x="3244718" y="4411247"/>
                    </a:cubicBezTo>
                    <a:cubicBezTo>
                      <a:pt x="3210524" y="4411247"/>
                      <a:pt x="3182805" y="4383528"/>
                      <a:pt x="3182805" y="4349334"/>
                    </a:cubicBezTo>
                    <a:cubicBezTo>
                      <a:pt x="3182805" y="4315140"/>
                      <a:pt x="3210524" y="4287421"/>
                      <a:pt x="3244718" y="4287421"/>
                    </a:cubicBezTo>
                    <a:close/>
                    <a:moveTo>
                      <a:pt x="8087428" y="4230458"/>
                    </a:moveTo>
                    <a:cubicBezTo>
                      <a:pt x="8094480" y="4234350"/>
                      <a:pt x="8097042" y="4243222"/>
                      <a:pt x="8093150" y="4250274"/>
                    </a:cubicBezTo>
                    <a:lnTo>
                      <a:pt x="8092644" y="4251191"/>
                    </a:lnTo>
                    <a:lnTo>
                      <a:pt x="8092746" y="4251246"/>
                    </a:lnTo>
                    <a:lnTo>
                      <a:pt x="8090090" y="4256691"/>
                    </a:lnTo>
                    <a:cubicBezTo>
                      <a:pt x="8074947" y="4292202"/>
                      <a:pt x="8086927" y="4333687"/>
                      <a:pt x="8118668" y="4355659"/>
                    </a:cubicBezTo>
                    <a:lnTo>
                      <a:pt x="8121803" y="4357602"/>
                    </a:lnTo>
                    <a:lnTo>
                      <a:pt x="8121704" y="4357816"/>
                    </a:lnTo>
                    <a:lnTo>
                      <a:pt x="8124678" y="4359457"/>
                    </a:lnTo>
                    <a:cubicBezTo>
                      <a:pt x="8131730" y="4363349"/>
                      <a:pt x="8134292" y="4372221"/>
                      <a:pt x="8130400" y="4379274"/>
                    </a:cubicBezTo>
                    <a:cubicBezTo>
                      <a:pt x="8126508" y="4386326"/>
                      <a:pt x="8117636" y="4388888"/>
                      <a:pt x="8110584" y="4384996"/>
                    </a:cubicBezTo>
                    <a:lnTo>
                      <a:pt x="8109434" y="4384361"/>
                    </a:lnTo>
                    <a:lnTo>
                      <a:pt x="8109380" y="4384479"/>
                    </a:lnTo>
                    <a:lnTo>
                      <a:pt x="8104167" y="4381936"/>
                    </a:lnTo>
                    <a:cubicBezTo>
                      <a:pt x="8068656" y="4366793"/>
                      <a:pt x="8027171" y="4378773"/>
                      <a:pt x="8005199" y="4410514"/>
                    </a:cubicBezTo>
                    <a:lnTo>
                      <a:pt x="8003169" y="4413790"/>
                    </a:lnTo>
                    <a:lnTo>
                      <a:pt x="8002969" y="4413683"/>
                    </a:lnTo>
                    <a:lnTo>
                      <a:pt x="8001401" y="4416524"/>
                    </a:lnTo>
                    <a:lnTo>
                      <a:pt x="7981585" y="4422246"/>
                    </a:lnTo>
                    <a:lnTo>
                      <a:pt x="7974619" y="4413523"/>
                    </a:lnTo>
                    <a:cubicBezTo>
                      <a:pt x="7973583" y="4409937"/>
                      <a:pt x="7973916" y="4405956"/>
                      <a:pt x="7975862" y="4402430"/>
                    </a:cubicBezTo>
                    <a:lnTo>
                      <a:pt x="7977230" y="4399952"/>
                    </a:lnTo>
                    <a:lnTo>
                      <a:pt x="7977048" y="4399855"/>
                    </a:lnTo>
                    <a:lnTo>
                      <a:pt x="7978922" y="4396013"/>
                    </a:lnTo>
                    <a:cubicBezTo>
                      <a:pt x="7994065" y="4360502"/>
                      <a:pt x="7982085" y="4319017"/>
                      <a:pt x="7950344" y="4297045"/>
                    </a:cubicBezTo>
                    <a:lnTo>
                      <a:pt x="7946948" y="4294941"/>
                    </a:lnTo>
                    <a:lnTo>
                      <a:pt x="7947036" y="4294738"/>
                    </a:lnTo>
                    <a:lnTo>
                      <a:pt x="7944334" y="4293247"/>
                    </a:lnTo>
                    <a:cubicBezTo>
                      <a:pt x="7937282" y="4289355"/>
                      <a:pt x="7934720" y="4280483"/>
                      <a:pt x="7938612" y="4273430"/>
                    </a:cubicBezTo>
                    <a:cubicBezTo>
                      <a:pt x="7942504" y="4266378"/>
                      <a:pt x="7951376" y="4263816"/>
                      <a:pt x="7958428" y="4267708"/>
                    </a:cubicBezTo>
                    <a:lnTo>
                      <a:pt x="7958766" y="4267895"/>
                    </a:lnTo>
                    <a:lnTo>
                      <a:pt x="7958799" y="4267819"/>
                    </a:lnTo>
                    <a:lnTo>
                      <a:pt x="7964845" y="4270768"/>
                    </a:lnTo>
                    <a:cubicBezTo>
                      <a:pt x="8000356" y="4285911"/>
                      <a:pt x="8041841" y="4273931"/>
                      <a:pt x="8063813" y="4242190"/>
                    </a:cubicBezTo>
                    <a:lnTo>
                      <a:pt x="8066854" y="4237283"/>
                    </a:lnTo>
                    <a:lnTo>
                      <a:pt x="8066968" y="4237345"/>
                    </a:lnTo>
                    <a:lnTo>
                      <a:pt x="8067611" y="4236180"/>
                    </a:lnTo>
                    <a:cubicBezTo>
                      <a:pt x="8071503" y="4229128"/>
                      <a:pt x="8080375" y="4226566"/>
                      <a:pt x="8087428" y="4230458"/>
                    </a:cubicBezTo>
                    <a:close/>
                    <a:moveTo>
                      <a:pt x="1979334" y="3361298"/>
                    </a:moveTo>
                    <a:cubicBezTo>
                      <a:pt x="2031064" y="3361298"/>
                      <a:pt x="2072998" y="3403232"/>
                      <a:pt x="2072998" y="3454960"/>
                    </a:cubicBezTo>
                    <a:cubicBezTo>
                      <a:pt x="2072998" y="3506690"/>
                      <a:pt x="2031064" y="3548624"/>
                      <a:pt x="1979334" y="3548624"/>
                    </a:cubicBezTo>
                    <a:cubicBezTo>
                      <a:pt x="1927606" y="3548624"/>
                      <a:pt x="1885671" y="3506690"/>
                      <a:pt x="1885671" y="3454960"/>
                    </a:cubicBezTo>
                    <a:cubicBezTo>
                      <a:pt x="1885671" y="3403232"/>
                      <a:pt x="1927606" y="3361298"/>
                      <a:pt x="1979334" y="3361298"/>
                    </a:cubicBezTo>
                    <a:close/>
                    <a:moveTo>
                      <a:pt x="10793388" y="3299386"/>
                    </a:moveTo>
                    <a:cubicBezTo>
                      <a:pt x="10845117" y="3299386"/>
                      <a:pt x="10887051" y="3341320"/>
                      <a:pt x="10887051" y="3393048"/>
                    </a:cubicBezTo>
                    <a:cubicBezTo>
                      <a:pt x="10887051" y="3444778"/>
                      <a:pt x="10845117" y="3486712"/>
                      <a:pt x="10793388" y="3486712"/>
                    </a:cubicBezTo>
                    <a:cubicBezTo>
                      <a:pt x="10741659" y="3486712"/>
                      <a:pt x="10699725" y="3444778"/>
                      <a:pt x="10699725" y="3393048"/>
                    </a:cubicBezTo>
                    <a:cubicBezTo>
                      <a:pt x="10699725" y="3341320"/>
                      <a:pt x="10741659" y="3299386"/>
                      <a:pt x="10793388" y="3299386"/>
                    </a:cubicBezTo>
                    <a:close/>
                    <a:moveTo>
                      <a:pt x="8963964" y="1543692"/>
                    </a:moveTo>
                    <a:cubicBezTo>
                      <a:pt x="8981548" y="1543692"/>
                      <a:pt x="8995803" y="1557948"/>
                      <a:pt x="8995803" y="1575532"/>
                    </a:cubicBezTo>
                    <a:lnTo>
                      <a:pt x="8995803" y="1577818"/>
                    </a:lnTo>
                    <a:lnTo>
                      <a:pt x="8996055" y="1577816"/>
                    </a:lnTo>
                    <a:lnTo>
                      <a:pt x="8996722" y="1591024"/>
                    </a:lnTo>
                    <a:cubicBezTo>
                      <a:pt x="9005237" y="1674864"/>
                      <a:pt x="9071890" y="1741518"/>
                      <a:pt x="9155730" y="1750032"/>
                    </a:cubicBezTo>
                    <a:lnTo>
                      <a:pt x="9163771" y="1750438"/>
                    </a:lnTo>
                    <a:lnTo>
                      <a:pt x="9163808" y="1750952"/>
                    </a:lnTo>
                    <a:lnTo>
                      <a:pt x="9171223" y="1750952"/>
                    </a:lnTo>
                    <a:cubicBezTo>
                      <a:pt x="9188806" y="1750952"/>
                      <a:pt x="9203061" y="1765206"/>
                      <a:pt x="9203061" y="1782790"/>
                    </a:cubicBezTo>
                    <a:cubicBezTo>
                      <a:pt x="9203061" y="1800374"/>
                      <a:pt x="9188806" y="1814628"/>
                      <a:pt x="9171223" y="1814628"/>
                    </a:cubicBezTo>
                    <a:lnTo>
                      <a:pt x="9168356" y="1814628"/>
                    </a:lnTo>
                    <a:lnTo>
                      <a:pt x="9168377" y="1814910"/>
                    </a:lnTo>
                    <a:lnTo>
                      <a:pt x="9155730" y="1815548"/>
                    </a:lnTo>
                    <a:cubicBezTo>
                      <a:pt x="9071890" y="1824062"/>
                      <a:pt x="9005237" y="1890716"/>
                      <a:pt x="8996722" y="1974556"/>
                    </a:cubicBezTo>
                    <a:lnTo>
                      <a:pt x="8996298" y="1982960"/>
                    </a:lnTo>
                    <a:lnTo>
                      <a:pt x="8995802" y="1982966"/>
                    </a:lnTo>
                    <a:lnTo>
                      <a:pt x="8995802" y="1990048"/>
                    </a:lnTo>
                    <a:cubicBezTo>
                      <a:pt x="8995802" y="2007632"/>
                      <a:pt x="8981548" y="2021888"/>
                      <a:pt x="8963964" y="2021888"/>
                    </a:cubicBezTo>
                    <a:lnTo>
                      <a:pt x="8963964" y="2021886"/>
                    </a:lnTo>
                    <a:cubicBezTo>
                      <a:pt x="8946380" y="2021886"/>
                      <a:pt x="8932126" y="2007632"/>
                      <a:pt x="8932126" y="1990048"/>
                    </a:cubicBezTo>
                    <a:lnTo>
                      <a:pt x="8932126" y="1983870"/>
                    </a:lnTo>
                    <a:lnTo>
                      <a:pt x="8931677" y="1983876"/>
                    </a:lnTo>
                    <a:lnTo>
                      <a:pt x="8931206" y="1974556"/>
                    </a:lnTo>
                    <a:cubicBezTo>
                      <a:pt x="8922692" y="1890716"/>
                      <a:pt x="8856038" y="1824062"/>
                      <a:pt x="8772198" y="1815548"/>
                    </a:cubicBezTo>
                    <a:lnTo>
                      <a:pt x="8763488" y="1815108"/>
                    </a:lnTo>
                    <a:lnTo>
                      <a:pt x="8763443" y="1814628"/>
                    </a:lnTo>
                    <a:lnTo>
                      <a:pt x="8756705" y="1814628"/>
                    </a:lnTo>
                    <a:cubicBezTo>
                      <a:pt x="8739122" y="1814628"/>
                      <a:pt x="8724867" y="1800374"/>
                      <a:pt x="8724867" y="1782790"/>
                    </a:cubicBezTo>
                    <a:cubicBezTo>
                      <a:pt x="8724867" y="1765206"/>
                      <a:pt x="8739122" y="1750952"/>
                      <a:pt x="8756706" y="1750952"/>
                    </a:cubicBezTo>
                    <a:lnTo>
                      <a:pt x="8757547" y="1750952"/>
                    </a:lnTo>
                    <a:lnTo>
                      <a:pt x="8757531" y="1750772"/>
                    </a:lnTo>
                    <a:lnTo>
                      <a:pt x="8772198" y="1750032"/>
                    </a:lnTo>
                    <a:cubicBezTo>
                      <a:pt x="8856038" y="1741518"/>
                      <a:pt x="8922692" y="1674864"/>
                      <a:pt x="8931206" y="1591024"/>
                    </a:cubicBezTo>
                    <a:lnTo>
                      <a:pt x="8931842" y="1578438"/>
                    </a:lnTo>
                    <a:lnTo>
                      <a:pt x="8932126" y="1578436"/>
                    </a:lnTo>
                    <a:lnTo>
                      <a:pt x="8932126" y="1575532"/>
                    </a:lnTo>
                    <a:cubicBezTo>
                      <a:pt x="8932126" y="1557948"/>
                      <a:pt x="8946380" y="1543692"/>
                      <a:pt x="8963964" y="1543692"/>
                    </a:cubicBezTo>
                    <a:close/>
                    <a:moveTo>
                      <a:pt x="81250" y="1327682"/>
                    </a:moveTo>
                    <a:cubicBezTo>
                      <a:pt x="89081" y="1325796"/>
                      <a:pt x="96958" y="1330614"/>
                      <a:pt x="98844" y="1338446"/>
                    </a:cubicBezTo>
                    <a:lnTo>
                      <a:pt x="99089" y="1339464"/>
                    </a:lnTo>
                    <a:lnTo>
                      <a:pt x="99201" y="1339436"/>
                    </a:lnTo>
                    <a:lnTo>
                      <a:pt x="100915" y="1345246"/>
                    </a:lnTo>
                    <a:cubicBezTo>
                      <a:pt x="113699" y="1381672"/>
                      <a:pt x="150532" y="1404210"/>
                      <a:pt x="188784" y="1399010"/>
                    </a:cubicBezTo>
                    <a:lnTo>
                      <a:pt x="192408" y="1398328"/>
                    </a:lnTo>
                    <a:lnTo>
                      <a:pt x="192480" y="1398552"/>
                    </a:lnTo>
                    <a:lnTo>
                      <a:pt x="195782" y="1397758"/>
                    </a:lnTo>
                    <a:cubicBezTo>
                      <a:pt x="203613" y="1395872"/>
                      <a:pt x="211490" y="1400692"/>
                      <a:pt x="213376" y="1408522"/>
                    </a:cubicBezTo>
                    <a:cubicBezTo>
                      <a:pt x="215262" y="1416354"/>
                      <a:pt x="210442" y="1424230"/>
                      <a:pt x="202611" y="1426116"/>
                    </a:cubicBezTo>
                    <a:lnTo>
                      <a:pt x="201335" y="1426424"/>
                    </a:lnTo>
                    <a:lnTo>
                      <a:pt x="201374" y="1426546"/>
                    </a:lnTo>
                    <a:lnTo>
                      <a:pt x="195810" y="1428188"/>
                    </a:lnTo>
                    <a:cubicBezTo>
                      <a:pt x="159384" y="1440972"/>
                      <a:pt x="136848" y="1477804"/>
                      <a:pt x="142048" y="1516056"/>
                    </a:cubicBezTo>
                    <a:lnTo>
                      <a:pt x="142760" y="1519844"/>
                    </a:lnTo>
                    <a:lnTo>
                      <a:pt x="142540" y="1519900"/>
                    </a:lnTo>
                    <a:lnTo>
                      <a:pt x="143300" y="1523054"/>
                    </a:lnTo>
                    <a:cubicBezTo>
                      <a:pt x="145186" y="1530886"/>
                      <a:pt x="140366" y="1538764"/>
                      <a:pt x="132535" y="1540648"/>
                    </a:cubicBezTo>
                    <a:cubicBezTo>
                      <a:pt x="124704" y="1542534"/>
                      <a:pt x="116827" y="1537716"/>
                      <a:pt x="114941" y="1529884"/>
                    </a:cubicBezTo>
                    <a:lnTo>
                      <a:pt x="114278" y="1527132"/>
                    </a:lnTo>
                    <a:lnTo>
                      <a:pt x="114079" y="1527184"/>
                    </a:lnTo>
                    <a:lnTo>
                      <a:pt x="112870" y="1523084"/>
                    </a:lnTo>
                    <a:cubicBezTo>
                      <a:pt x="100086" y="1486658"/>
                      <a:pt x="63253" y="1464120"/>
                      <a:pt x="25001" y="1469320"/>
                    </a:cubicBezTo>
                    <a:lnTo>
                      <a:pt x="21074" y="1470058"/>
                    </a:lnTo>
                    <a:lnTo>
                      <a:pt x="21003" y="1469850"/>
                    </a:lnTo>
                    <a:lnTo>
                      <a:pt x="18002" y="1470572"/>
                    </a:lnTo>
                    <a:cubicBezTo>
                      <a:pt x="10171" y="1472458"/>
                      <a:pt x="2294" y="1467638"/>
                      <a:pt x="408" y="1459808"/>
                    </a:cubicBezTo>
                    <a:cubicBezTo>
                      <a:pt x="-1477" y="1451976"/>
                      <a:pt x="3342" y="1444100"/>
                      <a:pt x="11173" y="1442214"/>
                    </a:cubicBezTo>
                    <a:lnTo>
                      <a:pt x="11548" y="1442124"/>
                    </a:lnTo>
                    <a:lnTo>
                      <a:pt x="11522" y="1442046"/>
                    </a:lnTo>
                    <a:lnTo>
                      <a:pt x="17974" y="1440142"/>
                    </a:lnTo>
                    <a:cubicBezTo>
                      <a:pt x="54400" y="1427358"/>
                      <a:pt x="76936" y="1390526"/>
                      <a:pt x="71737" y="1352274"/>
                    </a:cubicBezTo>
                    <a:lnTo>
                      <a:pt x="70670" y="1346600"/>
                    </a:lnTo>
                    <a:lnTo>
                      <a:pt x="70796" y="1346568"/>
                    </a:lnTo>
                    <a:lnTo>
                      <a:pt x="70485" y="1345276"/>
                    </a:lnTo>
                    <a:cubicBezTo>
                      <a:pt x="68599" y="1337444"/>
                      <a:pt x="73418" y="1329566"/>
                      <a:pt x="81250" y="1327682"/>
                    </a:cubicBezTo>
                    <a:close/>
                    <a:moveTo>
                      <a:pt x="9462423" y="706752"/>
                    </a:moveTo>
                    <a:cubicBezTo>
                      <a:pt x="9496617" y="706752"/>
                      <a:pt x="9524336" y="734472"/>
                      <a:pt x="9524336" y="768666"/>
                    </a:cubicBezTo>
                    <a:cubicBezTo>
                      <a:pt x="9524336" y="802860"/>
                      <a:pt x="9496617" y="830580"/>
                      <a:pt x="9462423" y="830580"/>
                    </a:cubicBezTo>
                    <a:cubicBezTo>
                      <a:pt x="9428229" y="830580"/>
                      <a:pt x="9400510" y="802860"/>
                      <a:pt x="9400510" y="768666"/>
                    </a:cubicBezTo>
                    <a:cubicBezTo>
                      <a:pt x="9400510" y="734472"/>
                      <a:pt x="9428229" y="706752"/>
                      <a:pt x="9462423" y="706752"/>
                    </a:cubicBezTo>
                    <a:close/>
                    <a:moveTo>
                      <a:pt x="500471" y="582928"/>
                    </a:moveTo>
                    <a:cubicBezTo>
                      <a:pt x="534665" y="582928"/>
                      <a:pt x="562384" y="610648"/>
                      <a:pt x="562384" y="644840"/>
                    </a:cubicBezTo>
                    <a:cubicBezTo>
                      <a:pt x="562384" y="679036"/>
                      <a:pt x="534665" y="706754"/>
                      <a:pt x="500471" y="706754"/>
                    </a:cubicBezTo>
                    <a:cubicBezTo>
                      <a:pt x="466277" y="706754"/>
                      <a:pt x="438558" y="679036"/>
                      <a:pt x="438558" y="644840"/>
                    </a:cubicBezTo>
                    <a:cubicBezTo>
                      <a:pt x="438558" y="610648"/>
                      <a:pt x="466277" y="582928"/>
                      <a:pt x="500471" y="582928"/>
                    </a:cubicBezTo>
                    <a:close/>
                    <a:moveTo>
                      <a:pt x="4834939" y="376396"/>
                    </a:moveTo>
                    <a:lnTo>
                      <a:pt x="4834940" y="376398"/>
                    </a:lnTo>
                    <a:lnTo>
                      <a:pt x="4834939" y="376398"/>
                    </a:lnTo>
                    <a:close/>
                    <a:moveTo>
                      <a:pt x="4980433" y="230904"/>
                    </a:moveTo>
                    <a:cubicBezTo>
                      <a:pt x="4991133" y="230904"/>
                      <a:pt x="4999807" y="239578"/>
                      <a:pt x="4999807" y="250278"/>
                    </a:cubicBezTo>
                    <a:lnTo>
                      <a:pt x="4999807" y="251668"/>
                    </a:lnTo>
                    <a:lnTo>
                      <a:pt x="4999961" y="251668"/>
                    </a:lnTo>
                    <a:lnTo>
                      <a:pt x="5000367" y="259704"/>
                    </a:lnTo>
                    <a:cubicBezTo>
                      <a:pt x="5005548" y="310722"/>
                      <a:pt x="5046108" y="351282"/>
                      <a:pt x="5097126" y="356464"/>
                    </a:cubicBezTo>
                    <a:lnTo>
                      <a:pt x="5102019" y="356710"/>
                    </a:lnTo>
                    <a:lnTo>
                      <a:pt x="5102041" y="357022"/>
                    </a:lnTo>
                    <a:lnTo>
                      <a:pt x="5106553" y="357022"/>
                    </a:lnTo>
                    <a:cubicBezTo>
                      <a:pt x="5117253" y="357022"/>
                      <a:pt x="5125927" y="365698"/>
                      <a:pt x="5125927" y="376398"/>
                    </a:cubicBezTo>
                    <a:cubicBezTo>
                      <a:pt x="5125927" y="387098"/>
                      <a:pt x="5117253" y="395772"/>
                      <a:pt x="5106553" y="395772"/>
                    </a:cubicBezTo>
                    <a:lnTo>
                      <a:pt x="5104809" y="395772"/>
                    </a:lnTo>
                    <a:lnTo>
                      <a:pt x="5104821" y="395942"/>
                    </a:lnTo>
                    <a:lnTo>
                      <a:pt x="5097126" y="396330"/>
                    </a:lnTo>
                    <a:cubicBezTo>
                      <a:pt x="5046108" y="401512"/>
                      <a:pt x="5005548" y="442072"/>
                      <a:pt x="5000367" y="493090"/>
                    </a:cubicBezTo>
                    <a:lnTo>
                      <a:pt x="5000109" y="498202"/>
                    </a:lnTo>
                    <a:lnTo>
                      <a:pt x="4999807" y="498208"/>
                    </a:lnTo>
                    <a:lnTo>
                      <a:pt x="4999807" y="502516"/>
                    </a:lnTo>
                    <a:cubicBezTo>
                      <a:pt x="4999807" y="513216"/>
                      <a:pt x="4991133" y="521892"/>
                      <a:pt x="4980433" y="521892"/>
                    </a:cubicBezTo>
                    <a:lnTo>
                      <a:pt x="4980433" y="521890"/>
                    </a:lnTo>
                    <a:cubicBezTo>
                      <a:pt x="4969733" y="521890"/>
                      <a:pt x="4961059" y="513216"/>
                      <a:pt x="4961059" y="502516"/>
                    </a:cubicBezTo>
                    <a:lnTo>
                      <a:pt x="4961059" y="498756"/>
                    </a:lnTo>
                    <a:lnTo>
                      <a:pt x="4960786" y="498760"/>
                    </a:lnTo>
                    <a:lnTo>
                      <a:pt x="4960500" y="493090"/>
                    </a:lnTo>
                    <a:cubicBezTo>
                      <a:pt x="4955318" y="442072"/>
                      <a:pt x="4914759" y="401512"/>
                      <a:pt x="4863741" y="396330"/>
                    </a:cubicBezTo>
                    <a:lnTo>
                      <a:pt x="4858440" y="396064"/>
                    </a:lnTo>
                    <a:lnTo>
                      <a:pt x="4858413" y="395772"/>
                    </a:lnTo>
                    <a:lnTo>
                      <a:pt x="4854313" y="395772"/>
                    </a:lnTo>
                    <a:cubicBezTo>
                      <a:pt x="4848963" y="395772"/>
                      <a:pt x="4844120" y="393604"/>
                      <a:pt x="4840614" y="390096"/>
                    </a:cubicBezTo>
                    <a:lnTo>
                      <a:pt x="4834940" y="376398"/>
                    </a:lnTo>
                    <a:lnTo>
                      <a:pt x="4840614" y="362698"/>
                    </a:lnTo>
                    <a:cubicBezTo>
                      <a:pt x="4844120" y="359192"/>
                      <a:pt x="4848963" y="357022"/>
                      <a:pt x="4854313" y="357022"/>
                    </a:cubicBezTo>
                    <a:lnTo>
                      <a:pt x="4854826" y="357022"/>
                    </a:lnTo>
                    <a:lnTo>
                      <a:pt x="4854816" y="356914"/>
                    </a:lnTo>
                    <a:lnTo>
                      <a:pt x="4863741" y="356464"/>
                    </a:lnTo>
                    <a:cubicBezTo>
                      <a:pt x="4914759" y="351282"/>
                      <a:pt x="4955318" y="310722"/>
                      <a:pt x="4960500" y="259704"/>
                    </a:cubicBezTo>
                    <a:lnTo>
                      <a:pt x="4960886" y="252046"/>
                    </a:lnTo>
                    <a:lnTo>
                      <a:pt x="4961059" y="252044"/>
                    </a:lnTo>
                    <a:lnTo>
                      <a:pt x="4961059" y="250278"/>
                    </a:lnTo>
                    <a:cubicBezTo>
                      <a:pt x="4961059" y="239578"/>
                      <a:pt x="4969733" y="230904"/>
                      <a:pt x="4980433" y="230904"/>
                    </a:cubicBezTo>
                    <a:close/>
                    <a:moveTo>
                      <a:pt x="8217811" y="0"/>
                    </a:moveTo>
                    <a:cubicBezTo>
                      <a:pt x="8225866" y="0"/>
                      <a:pt x="8232396" y="6530"/>
                      <a:pt x="8232396" y="14584"/>
                    </a:cubicBezTo>
                    <a:lnTo>
                      <a:pt x="8232396" y="15632"/>
                    </a:lnTo>
                    <a:lnTo>
                      <a:pt x="8232512" y="15632"/>
                    </a:lnTo>
                    <a:lnTo>
                      <a:pt x="8232817" y="21682"/>
                    </a:lnTo>
                    <a:cubicBezTo>
                      <a:pt x="8236718" y="60088"/>
                      <a:pt x="8267251" y="90622"/>
                      <a:pt x="8305657" y="94522"/>
                    </a:cubicBezTo>
                    <a:lnTo>
                      <a:pt x="8309341" y="94708"/>
                    </a:lnTo>
                    <a:lnTo>
                      <a:pt x="8309358" y="94944"/>
                    </a:lnTo>
                    <a:lnTo>
                      <a:pt x="8312754" y="94944"/>
                    </a:lnTo>
                    <a:cubicBezTo>
                      <a:pt x="8320809" y="94944"/>
                      <a:pt x="8327339" y="101474"/>
                      <a:pt x="8327339" y="109528"/>
                    </a:cubicBezTo>
                    <a:cubicBezTo>
                      <a:pt x="8327339" y="117584"/>
                      <a:pt x="8320809" y="124112"/>
                      <a:pt x="8312754" y="124112"/>
                    </a:cubicBezTo>
                    <a:lnTo>
                      <a:pt x="8311441" y="124112"/>
                    </a:lnTo>
                    <a:lnTo>
                      <a:pt x="8311450" y="124242"/>
                    </a:lnTo>
                    <a:lnTo>
                      <a:pt x="8305657" y="124534"/>
                    </a:lnTo>
                    <a:cubicBezTo>
                      <a:pt x="8267251" y="128434"/>
                      <a:pt x="8236718" y="158968"/>
                      <a:pt x="8232817" y="197374"/>
                    </a:cubicBezTo>
                    <a:lnTo>
                      <a:pt x="8232623" y="201224"/>
                    </a:lnTo>
                    <a:lnTo>
                      <a:pt x="8232396" y="201226"/>
                    </a:lnTo>
                    <a:lnTo>
                      <a:pt x="8232396" y="204472"/>
                    </a:lnTo>
                    <a:cubicBezTo>
                      <a:pt x="8232396" y="212526"/>
                      <a:pt x="8225866" y="219056"/>
                      <a:pt x="8217811" y="219056"/>
                    </a:cubicBezTo>
                    <a:cubicBezTo>
                      <a:pt x="8209756" y="219056"/>
                      <a:pt x="8203226" y="212526"/>
                      <a:pt x="8203226" y="204472"/>
                    </a:cubicBezTo>
                    <a:lnTo>
                      <a:pt x="8203226" y="201640"/>
                    </a:lnTo>
                    <a:lnTo>
                      <a:pt x="8203020" y="201644"/>
                    </a:lnTo>
                    <a:lnTo>
                      <a:pt x="8202805" y="197374"/>
                    </a:lnTo>
                    <a:cubicBezTo>
                      <a:pt x="8198905" y="158968"/>
                      <a:pt x="8168371" y="128434"/>
                      <a:pt x="8129965" y="124534"/>
                    </a:cubicBezTo>
                    <a:lnTo>
                      <a:pt x="8125975" y="124332"/>
                    </a:lnTo>
                    <a:lnTo>
                      <a:pt x="8125954" y="124112"/>
                    </a:lnTo>
                    <a:lnTo>
                      <a:pt x="8122868" y="124112"/>
                    </a:lnTo>
                    <a:cubicBezTo>
                      <a:pt x="8114813" y="124112"/>
                      <a:pt x="8108283" y="117582"/>
                      <a:pt x="8108283" y="109528"/>
                    </a:cubicBezTo>
                    <a:cubicBezTo>
                      <a:pt x="8108283" y="101474"/>
                      <a:pt x="8114813" y="94944"/>
                      <a:pt x="8122868" y="94944"/>
                    </a:cubicBezTo>
                    <a:lnTo>
                      <a:pt x="8123253" y="94944"/>
                    </a:lnTo>
                    <a:lnTo>
                      <a:pt x="8123246" y="94862"/>
                    </a:lnTo>
                    <a:lnTo>
                      <a:pt x="8129965" y="94522"/>
                    </a:lnTo>
                    <a:cubicBezTo>
                      <a:pt x="8168371" y="90622"/>
                      <a:pt x="8198905" y="60088"/>
                      <a:pt x="8202805" y="21682"/>
                    </a:cubicBezTo>
                    <a:lnTo>
                      <a:pt x="8203096" y="15916"/>
                    </a:lnTo>
                    <a:lnTo>
                      <a:pt x="8203226" y="15916"/>
                    </a:lnTo>
                    <a:lnTo>
                      <a:pt x="8203226" y="14584"/>
                    </a:lnTo>
                    <a:cubicBezTo>
                      <a:pt x="8203226" y="6530"/>
                      <a:pt x="8209756" y="0"/>
                      <a:pt x="8217811" y="0"/>
                    </a:cubicBezTo>
                    <a:close/>
                  </a:path>
                </a:pathLst>
              </a:custGeom>
              <a:gradFill>
                <a:gsLst>
                  <a:gs pos="46000">
                    <a:srgbClr val="6100E2"/>
                  </a:gs>
                  <a:gs pos="97000">
                    <a:srgbClr val="1552FF">
                      <a:alpha val="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F13C33A-2242-47AD-A2AB-471B64447381}"/>
                  </a:ext>
                </a:extLst>
              </p:cNvPr>
              <p:cNvSpPr/>
              <p:nvPr/>
            </p:nvSpPr>
            <p:spPr>
              <a:xfrm>
                <a:off x="487931" y="-20826424"/>
                <a:ext cx="10887051" cy="17318415"/>
              </a:xfrm>
              <a:custGeom>
                <a:avLst/>
                <a:gdLst>
                  <a:gd name="connsiteX0" fmla="*/ 7921383 w 10887051"/>
                  <a:gd name="connsiteY0" fmla="*/ 17194589 h 17318415"/>
                  <a:gd name="connsiteX1" fmla="*/ 7983296 w 10887051"/>
                  <a:gd name="connsiteY1" fmla="*/ 17256502 h 17318415"/>
                  <a:gd name="connsiteX2" fmla="*/ 7921383 w 10887051"/>
                  <a:gd name="connsiteY2" fmla="*/ 17318415 h 17318415"/>
                  <a:gd name="connsiteX3" fmla="*/ 7859470 w 10887051"/>
                  <a:gd name="connsiteY3" fmla="*/ 17256502 h 17318415"/>
                  <a:gd name="connsiteX4" fmla="*/ 7921383 w 10887051"/>
                  <a:gd name="connsiteY4" fmla="*/ 17194589 h 17318415"/>
                  <a:gd name="connsiteX5" fmla="*/ 2465704 w 10887051"/>
                  <a:gd name="connsiteY5" fmla="*/ 15331570 h 17318415"/>
                  <a:gd name="connsiteX6" fmla="*/ 2483298 w 10887051"/>
                  <a:gd name="connsiteY6" fmla="*/ 15342335 h 17318415"/>
                  <a:gd name="connsiteX7" fmla="*/ 2483543 w 10887051"/>
                  <a:gd name="connsiteY7" fmla="*/ 15343354 h 17318415"/>
                  <a:gd name="connsiteX8" fmla="*/ 2483656 w 10887051"/>
                  <a:gd name="connsiteY8" fmla="*/ 15343325 h 17318415"/>
                  <a:gd name="connsiteX9" fmla="*/ 2485369 w 10887051"/>
                  <a:gd name="connsiteY9" fmla="*/ 15349136 h 17318415"/>
                  <a:gd name="connsiteX10" fmla="*/ 2573238 w 10887051"/>
                  <a:gd name="connsiteY10" fmla="*/ 15402899 h 17318415"/>
                  <a:gd name="connsiteX11" fmla="*/ 2576863 w 10887051"/>
                  <a:gd name="connsiteY11" fmla="*/ 15402217 h 17318415"/>
                  <a:gd name="connsiteX12" fmla="*/ 2576935 w 10887051"/>
                  <a:gd name="connsiteY12" fmla="*/ 15402442 h 17318415"/>
                  <a:gd name="connsiteX13" fmla="*/ 2580237 w 10887051"/>
                  <a:gd name="connsiteY13" fmla="*/ 15401647 h 17318415"/>
                  <a:gd name="connsiteX14" fmla="*/ 2597831 w 10887051"/>
                  <a:gd name="connsiteY14" fmla="*/ 15412412 h 17318415"/>
                  <a:gd name="connsiteX15" fmla="*/ 2587066 w 10887051"/>
                  <a:gd name="connsiteY15" fmla="*/ 15430006 h 17318415"/>
                  <a:gd name="connsiteX16" fmla="*/ 2585789 w 10887051"/>
                  <a:gd name="connsiteY16" fmla="*/ 15430313 h 17318415"/>
                  <a:gd name="connsiteX17" fmla="*/ 2585829 w 10887051"/>
                  <a:gd name="connsiteY17" fmla="*/ 15430436 h 17318415"/>
                  <a:gd name="connsiteX18" fmla="*/ 2580265 w 10887051"/>
                  <a:gd name="connsiteY18" fmla="*/ 15432077 h 17318415"/>
                  <a:gd name="connsiteX19" fmla="*/ 2526503 w 10887051"/>
                  <a:gd name="connsiteY19" fmla="*/ 15519946 h 17318415"/>
                  <a:gd name="connsiteX20" fmla="*/ 2527215 w 10887051"/>
                  <a:gd name="connsiteY20" fmla="*/ 15523734 h 17318415"/>
                  <a:gd name="connsiteX21" fmla="*/ 2526995 w 10887051"/>
                  <a:gd name="connsiteY21" fmla="*/ 15523790 h 17318415"/>
                  <a:gd name="connsiteX22" fmla="*/ 2527754 w 10887051"/>
                  <a:gd name="connsiteY22" fmla="*/ 15526944 h 17318415"/>
                  <a:gd name="connsiteX23" fmla="*/ 2516990 w 10887051"/>
                  <a:gd name="connsiteY23" fmla="*/ 15544538 h 17318415"/>
                  <a:gd name="connsiteX24" fmla="*/ 2499395 w 10887051"/>
                  <a:gd name="connsiteY24" fmla="*/ 15533773 h 17318415"/>
                  <a:gd name="connsiteX25" fmla="*/ 2498732 w 10887051"/>
                  <a:gd name="connsiteY25" fmla="*/ 15531021 h 17318415"/>
                  <a:gd name="connsiteX26" fmla="*/ 2498534 w 10887051"/>
                  <a:gd name="connsiteY26" fmla="*/ 15531072 h 17318415"/>
                  <a:gd name="connsiteX27" fmla="*/ 2497325 w 10887051"/>
                  <a:gd name="connsiteY27" fmla="*/ 15526972 h 17318415"/>
                  <a:gd name="connsiteX28" fmla="*/ 2409455 w 10887051"/>
                  <a:gd name="connsiteY28" fmla="*/ 15473210 h 17318415"/>
                  <a:gd name="connsiteX29" fmla="*/ 2405529 w 10887051"/>
                  <a:gd name="connsiteY29" fmla="*/ 15473948 h 17318415"/>
                  <a:gd name="connsiteX30" fmla="*/ 2405458 w 10887051"/>
                  <a:gd name="connsiteY30" fmla="*/ 15473739 h 17318415"/>
                  <a:gd name="connsiteX31" fmla="*/ 2402456 w 10887051"/>
                  <a:gd name="connsiteY31" fmla="*/ 15474462 h 17318415"/>
                  <a:gd name="connsiteX32" fmla="*/ 2391430 w 10887051"/>
                  <a:gd name="connsiteY32" fmla="*/ 15472723 h 17318415"/>
                  <a:gd name="connsiteX33" fmla="*/ 2384862 w 10887051"/>
                  <a:gd name="connsiteY33" fmla="*/ 15463697 h 17318415"/>
                  <a:gd name="connsiteX34" fmla="*/ 2386602 w 10887051"/>
                  <a:gd name="connsiteY34" fmla="*/ 15452670 h 17318415"/>
                  <a:gd name="connsiteX35" fmla="*/ 2395628 w 10887051"/>
                  <a:gd name="connsiteY35" fmla="*/ 15446103 h 17318415"/>
                  <a:gd name="connsiteX36" fmla="*/ 2396003 w 10887051"/>
                  <a:gd name="connsiteY36" fmla="*/ 15446013 h 17318415"/>
                  <a:gd name="connsiteX37" fmla="*/ 2395976 w 10887051"/>
                  <a:gd name="connsiteY37" fmla="*/ 15445935 h 17318415"/>
                  <a:gd name="connsiteX38" fmla="*/ 2402429 w 10887051"/>
                  <a:gd name="connsiteY38" fmla="*/ 15444032 h 17318415"/>
                  <a:gd name="connsiteX39" fmla="*/ 2456191 w 10887051"/>
                  <a:gd name="connsiteY39" fmla="*/ 15356163 h 17318415"/>
                  <a:gd name="connsiteX40" fmla="*/ 2455125 w 10887051"/>
                  <a:gd name="connsiteY40" fmla="*/ 15350490 h 17318415"/>
                  <a:gd name="connsiteX41" fmla="*/ 2455251 w 10887051"/>
                  <a:gd name="connsiteY41" fmla="*/ 15350458 h 17318415"/>
                  <a:gd name="connsiteX42" fmla="*/ 2454938 w 10887051"/>
                  <a:gd name="connsiteY42" fmla="*/ 15349164 h 17318415"/>
                  <a:gd name="connsiteX43" fmla="*/ 2465704 w 10887051"/>
                  <a:gd name="connsiteY43" fmla="*/ 15331570 h 17318415"/>
                  <a:gd name="connsiteX44" fmla="*/ 9571951 w 10887051"/>
                  <a:gd name="connsiteY44" fmla="*/ 13255886 h 17318415"/>
                  <a:gd name="connsiteX45" fmla="*/ 9586536 w 10887051"/>
                  <a:gd name="connsiteY45" fmla="*/ 13270471 h 17318415"/>
                  <a:gd name="connsiteX46" fmla="*/ 9586536 w 10887051"/>
                  <a:gd name="connsiteY46" fmla="*/ 13271519 h 17318415"/>
                  <a:gd name="connsiteX47" fmla="*/ 9586652 w 10887051"/>
                  <a:gd name="connsiteY47" fmla="*/ 13271517 h 17318415"/>
                  <a:gd name="connsiteX48" fmla="*/ 9586957 w 10887051"/>
                  <a:gd name="connsiteY48" fmla="*/ 13277568 h 17318415"/>
                  <a:gd name="connsiteX49" fmla="*/ 9659797 w 10887051"/>
                  <a:gd name="connsiteY49" fmla="*/ 13350408 h 17318415"/>
                  <a:gd name="connsiteX50" fmla="*/ 9663481 w 10887051"/>
                  <a:gd name="connsiteY50" fmla="*/ 13350594 h 17318415"/>
                  <a:gd name="connsiteX51" fmla="*/ 9663498 w 10887051"/>
                  <a:gd name="connsiteY51" fmla="*/ 13350829 h 17318415"/>
                  <a:gd name="connsiteX52" fmla="*/ 9666894 w 10887051"/>
                  <a:gd name="connsiteY52" fmla="*/ 13350829 h 17318415"/>
                  <a:gd name="connsiteX53" fmla="*/ 9681479 w 10887051"/>
                  <a:gd name="connsiteY53" fmla="*/ 13365414 h 17318415"/>
                  <a:gd name="connsiteX54" fmla="*/ 9666894 w 10887051"/>
                  <a:gd name="connsiteY54" fmla="*/ 13379999 h 17318415"/>
                  <a:gd name="connsiteX55" fmla="*/ 9665581 w 10887051"/>
                  <a:gd name="connsiteY55" fmla="*/ 13379999 h 17318415"/>
                  <a:gd name="connsiteX56" fmla="*/ 9665590 w 10887051"/>
                  <a:gd name="connsiteY56" fmla="*/ 13380128 h 17318415"/>
                  <a:gd name="connsiteX57" fmla="*/ 9659797 w 10887051"/>
                  <a:gd name="connsiteY57" fmla="*/ 13380420 h 17318415"/>
                  <a:gd name="connsiteX58" fmla="*/ 9586957 w 10887051"/>
                  <a:gd name="connsiteY58" fmla="*/ 13453261 h 17318415"/>
                  <a:gd name="connsiteX59" fmla="*/ 9586763 w 10887051"/>
                  <a:gd name="connsiteY59" fmla="*/ 13457110 h 17318415"/>
                  <a:gd name="connsiteX60" fmla="*/ 9586536 w 10887051"/>
                  <a:gd name="connsiteY60" fmla="*/ 13457113 h 17318415"/>
                  <a:gd name="connsiteX61" fmla="*/ 9586536 w 10887051"/>
                  <a:gd name="connsiteY61" fmla="*/ 13460357 h 17318415"/>
                  <a:gd name="connsiteX62" fmla="*/ 9571951 w 10887051"/>
                  <a:gd name="connsiteY62" fmla="*/ 13474942 h 17318415"/>
                  <a:gd name="connsiteX63" fmla="*/ 9557366 w 10887051"/>
                  <a:gd name="connsiteY63" fmla="*/ 13460357 h 17318415"/>
                  <a:gd name="connsiteX64" fmla="*/ 9557366 w 10887051"/>
                  <a:gd name="connsiteY64" fmla="*/ 13457527 h 17318415"/>
                  <a:gd name="connsiteX65" fmla="*/ 9557160 w 10887051"/>
                  <a:gd name="connsiteY65" fmla="*/ 13457530 h 17318415"/>
                  <a:gd name="connsiteX66" fmla="*/ 9556945 w 10887051"/>
                  <a:gd name="connsiteY66" fmla="*/ 13453261 h 17318415"/>
                  <a:gd name="connsiteX67" fmla="*/ 9484105 w 10887051"/>
                  <a:gd name="connsiteY67" fmla="*/ 13380420 h 17318415"/>
                  <a:gd name="connsiteX68" fmla="*/ 9480115 w 10887051"/>
                  <a:gd name="connsiteY68" fmla="*/ 13380219 h 17318415"/>
                  <a:gd name="connsiteX69" fmla="*/ 9480094 w 10887051"/>
                  <a:gd name="connsiteY69" fmla="*/ 13379999 h 17318415"/>
                  <a:gd name="connsiteX70" fmla="*/ 9477008 w 10887051"/>
                  <a:gd name="connsiteY70" fmla="*/ 13379999 h 17318415"/>
                  <a:gd name="connsiteX71" fmla="*/ 9462423 w 10887051"/>
                  <a:gd name="connsiteY71" fmla="*/ 13365414 h 17318415"/>
                  <a:gd name="connsiteX72" fmla="*/ 9477008 w 10887051"/>
                  <a:gd name="connsiteY72" fmla="*/ 13350829 h 17318415"/>
                  <a:gd name="connsiteX73" fmla="*/ 9477393 w 10887051"/>
                  <a:gd name="connsiteY73" fmla="*/ 13350829 h 17318415"/>
                  <a:gd name="connsiteX74" fmla="*/ 9477386 w 10887051"/>
                  <a:gd name="connsiteY74" fmla="*/ 13350747 h 17318415"/>
                  <a:gd name="connsiteX75" fmla="*/ 9484105 w 10887051"/>
                  <a:gd name="connsiteY75" fmla="*/ 13350408 h 17318415"/>
                  <a:gd name="connsiteX76" fmla="*/ 9556945 w 10887051"/>
                  <a:gd name="connsiteY76" fmla="*/ 13277568 h 17318415"/>
                  <a:gd name="connsiteX77" fmla="*/ 9557236 w 10887051"/>
                  <a:gd name="connsiteY77" fmla="*/ 13271803 h 17318415"/>
                  <a:gd name="connsiteX78" fmla="*/ 9557366 w 10887051"/>
                  <a:gd name="connsiteY78" fmla="*/ 13271802 h 17318415"/>
                  <a:gd name="connsiteX79" fmla="*/ 9557366 w 10887051"/>
                  <a:gd name="connsiteY79" fmla="*/ 13270471 h 17318415"/>
                  <a:gd name="connsiteX80" fmla="*/ 9571951 w 10887051"/>
                  <a:gd name="connsiteY80" fmla="*/ 13255886 h 17318415"/>
                  <a:gd name="connsiteX81" fmla="*/ 1323579 w 10887051"/>
                  <a:gd name="connsiteY81" fmla="*/ 13027707 h 17318415"/>
                  <a:gd name="connsiteX82" fmla="*/ 1417242 w 10887051"/>
                  <a:gd name="connsiteY82" fmla="*/ 13121370 h 17318415"/>
                  <a:gd name="connsiteX83" fmla="*/ 1323579 w 10887051"/>
                  <a:gd name="connsiteY83" fmla="*/ 13215033 h 17318415"/>
                  <a:gd name="connsiteX84" fmla="*/ 1229916 w 10887051"/>
                  <a:gd name="connsiteY84" fmla="*/ 13121370 h 17318415"/>
                  <a:gd name="connsiteX85" fmla="*/ 1323579 w 10887051"/>
                  <a:gd name="connsiteY85" fmla="*/ 13027707 h 17318415"/>
                  <a:gd name="connsiteX86" fmla="*/ 8202787 w 10887051"/>
                  <a:gd name="connsiteY86" fmla="*/ 12025609 h 17318415"/>
                  <a:gd name="connsiteX87" fmla="*/ 8217523 w 10887051"/>
                  <a:gd name="connsiteY87" fmla="*/ 12027260 h 17318415"/>
                  <a:gd name="connsiteX88" fmla="*/ 8225124 w 10887051"/>
                  <a:gd name="connsiteY88" fmla="*/ 12053584 h 17318415"/>
                  <a:gd name="connsiteX89" fmla="*/ 8224452 w 10887051"/>
                  <a:gd name="connsiteY89" fmla="*/ 12054802 h 17318415"/>
                  <a:gd name="connsiteX90" fmla="*/ 8224587 w 10887051"/>
                  <a:gd name="connsiteY90" fmla="*/ 12054875 h 17318415"/>
                  <a:gd name="connsiteX91" fmla="*/ 8221059 w 10887051"/>
                  <a:gd name="connsiteY91" fmla="*/ 12062108 h 17318415"/>
                  <a:gd name="connsiteX92" fmla="*/ 8259022 w 10887051"/>
                  <a:gd name="connsiteY92" fmla="*/ 12193574 h 17318415"/>
                  <a:gd name="connsiteX93" fmla="*/ 8263186 w 10887051"/>
                  <a:gd name="connsiteY93" fmla="*/ 12196154 h 17318415"/>
                  <a:gd name="connsiteX94" fmla="*/ 8263055 w 10887051"/>
                  <a:gd name="connsiteY94" fmla="*/ 12196439 h 17318415"/>
                  <a:gd name="connsiteX95" fmla="*/ 8267005 w 10887051"/>
                  <a:gd name="connsiteY95" fmla="*/ 12198619 h 17318415"/>
                  <a:gd name="connsiteX96" fmla="*/ 8274606 w 10887051"/>
                  <a:gd name="connsiteY96" fmla="*/ 12224943 h 17318415"/>
                  <a:gd name="connsiteX97" fmla="*/ 8248283 w 10887051"/>
                  <a:gd name="connsiteY97" fmla="*/ 12232544 h 17318415"/>
                  <a:gd name="connsiteX98" fmla="*/ 8246756 w 10887051"/>
                  <a:gd name="connsiteY98" fmla="*/ 12231701 h 17318415"/>
                  <a:gd name="connsiteX99" fmla="*/ 8246684 w 10887051"/>
                  <a:gd name="connsiteY99" fmla="*/ 12231857 h 17318415"/>
                  <a:gd name="connsiteX100" fmla="*/ 8239758 w 10887051"/>
                  <a:gd name="connsiteY100" fmla="*/ 12228479 h 17318415"/>
                  <a:gd name="connsiteX101" fmla="*/ 8108292 w 10887051"/>
                  <a:gd name="connsiteY101" fmla="*/ 12266442 h 17318415"/>
                  <a:gd name="connsiteX102" fmla="*/ 8105595 w 10887051"/>
                  <a:gd name="connsiteY102" fmla="*/ 12270794 h 17318415"/>
                  <a:gd name="connsiteX103" fmla="*/ 8105329 w 10887051"/>
                  <a:gd name="connsiteY103" fmla="*/ 12270652 h 17318415"/>
                  <a:gd name="connsiteX104" fmla="*/ 8103247 w 10887051"/>
                  <a:gd name="connsiteY104" fmla="*/ 12274425 h 17318415"/>
                  <a:gd name="connsiteX105" fmla="*/ 8076924 w 10887051"/>
                  <a:gd name="connsiteY105" fmla="*/ 12282026 h 17318415"/>
                  <a:gd name="connsiteX106" fmla="*/ 8069322 w 10887051"/>
                  <a:gd name="connsiteY106" fmla="*/ 12255703 h 17318415"/>
                  <a:gd name="connsiteX107" fmla="*/ 8071139 w 10887051"/>
                  <a:gd name="connsiteY107" fmla="*/ 12252411 h 17318415"/>
                  <a:gd name="connsiteX108" fmla="*/ 8070898 w 10887051"/>
                  <a:gd name="connsiteY108" fmla="*/ 12252282 h 17318415"/>
                  <a:gd name="connsiteX109" fmla="*/ 8073387 w 10887051"/>
                  <a:gd name="connsiteY109" fmla="*/ 12247178 h 17318415"/>
                  <a:gd name="connsiteX110" fmla="*/ 8035425 w 10887051"/>
                  <a:gd name="connsiteY110" fmla="*/ 12115712 h 17318415"/>
                  <a:gd name="connsiteX111" fmla="*/ 8030913 w 10887051"/>
                  <a:gd name="connsiteY111" fmla="*/ 12112917 h 17318415"/>
                  <a:gd name="connsiteX112" fmla="*/ 8031031 w 10887051"/>
                  <a:gd name="connsiteY112" fmla="*/ 12112648 h 17318415"/>
                  <a:gd name="connsiteX113" fmla="*/ 8027441 w 10887051"/>
                  <a:gd name="connsiteY113" fmla="*/ 12110667 h 17318415"/>
                  <a:gd name="connsiteX114" fmla="*/ 8019840 w 10887051"/>
                  <a:gd name="connsiteY114" fmla="*/ 12084343 h 17318415"/>
                  <a:gd name="connsiteX115" fmla="*/ 8019840 w 10887051"/>
                  <a:gd name="connsiteY115" fmla="*/ 12084344 h 17318415"/>
                  <a:gd name="connsiteX116" fmla="*/ 8046163 w 10887051"/>
                  <a:gd name="connsiteY116" fmla="*/ 12076742 h 17318415"/>
                  <a:gd name="connsiteX117" fmla="*/ 8046612 w 10887051"/>
                  <a:gd name="connsiteY117" fmla="*/ 12076990 h 17318415"/>
                  <a:gd name="connsiteX118" fmla="*/ 8046656 w 10887051"/>
                  <a:gd name="connsiteY118" fmla="*/ 12076889 h 17318415"/>
                  <a:gd name="connsiteX119" fmla="*/ 8054688 w 10887051"/>
                  <a:gd name="connsiteY119" fmla="*/ 12080807 h 17318415"/>
                  <a:gd name="connsiteX120" fmla="*/ 8186154 w 10887051"/>
                  <a:gd name="connsiteY120" fmla="*/ 12042845 h 17318415"/>
                  <a:gd name="connsiteX121" fmla="*/ 8190193 w 10887051"/>
                  <a:gd name="connsiteY121" fmla="*/ 12036327 h 17318415"/>
                  <a:gd name="connsiteX122" fmla="*/ 8190345 w 10887051"/>
                  <a:gd name="connsiteY122" fmla="*/ 12036409 h 17318415"/>
                  <a:gd name="connsiteX123" fmla="*/ 8191199 w 10887051"/>
                  <a:gd name="connsiteY123" fmla="*/ 12034861 h 17318415"/>
                  <a:gd name="connsiteX124" fmla="*/ 8202787 w 10887051"/>
                  <a:gd name="connsiteY124" fmla="*/ 12025609 h 17318415"/>
                  <a:gd name="connsiteX125" fmla="*/ 5374707 w 10887051"/>
                  <a:gd name="connsiteY125" fmla="*/ 10225099 h 17318415"/>
                  <a:gd name="connsiteX126" fmla="*/ 5436620 w 10887051"/>
                  <a:gd name="connsiteY126" fmla="*/ 10287012 h 17318415"/>
                  <a:gd name="connsiteX127" fmla="*/ 5374707 w 10887051"/>
                  <a:gd name="connsiteY127" fmla="*/ 10348925 h 17318415"/>
                  <a:gd name="connsiteX128" fmla="*/ 5312794 w 10887051"/>
                  <a:gd name="connsiteY128" fmla="*/ 10287012 h 17318415"/>
                  <a:gd name="connsiteX129" fmla="*/ 5374707 w 10887051"/>
                  <a:gd name="connsiteY129" fmla="*/ 10225099 h 17318415"/>
                  <a:gd name="connsiteX130" fmla="*/ 3309556 w 10887051"/>
                  <a:gd name="connsiteY130" fmla="*/ 8616947 h 17318415"/>
                  <a:gd name="connsiteX131" fmla="*/ 3332928 w 10887051"/>
                  <a:gd name="connsiteY131" fmla="*/ 8631246 h 17318415"/>
                  <a:gd name="connsiteX132" fmla="*/ 3333253 w 10887051"/>
                  <a:gd name="connsiteY132" fmla="*/ 8632599 h 17318415"/>
                  <a:gd name="connsiteX133" fmla="*/ 3333403 w 10887051"/>
                  <a:gd name="connsiteY133" fmla="*/ 8632562 h 17318415"/>
                  <a:gd name="connsiteX134" fmla="*/ 3335679 w 10887051"/>
                  <a:gd name="connsiteY134" fmla="*/ 8640281 h 17318415"/>
                  <a:gd name="connsiteX135" fmla="*/ 3452402 w 10887051"/>
                  <a:gd name="connsiteY135" fmla="*/ 8711697 h 17318415"/>
                  <a:gd name="connsiteX136" fmla="*/ 3457217 w 10887051"/>
                  <a:gd name="connsiteY136" fmla="*/ 8710792 h 17318415"/>
                  <a:gd name="connsiteX137" fmla="*/ 3457312 w 10887051"/>
                  <a:gd name="connsiteY137" fmla="*/ 8711090 h 17318415"/>
                  <a:gd name="connsiteX138" fmla="*/ 3461698 w 10887051"/>
                  <a:gd name="connsiteY138" fmla="*/ 8710034 h 17318415"/>
                  <a:gd name="connsiteX139" fmla="*/ 3485070 w 10887051"/>
                  <a:gd name="connsiteY139" fmla="*/ 8724334 h 17318415"/>
                  <a:gd name="connsiteX140" fmla="*/ 3470770 w 10887051"/>
                  <a:gd name="connsiteY140" fmla="*/ 8747705 h 17318415"/>
                  <a:gd name="connsiteX141" fmla="*/ 3469075 w 10887051"/>
                  <a:gd name="connsiteY141" fmla="*/ 8748114 h 17318415"/>
                  <a:gd name="connsiteX142" fmla="*/ 3469127 w 10887051"/>
                  <a:gd name="connsiteY142" fmla="*/ 8748277 h 17318415"/>
                  <a:gd name="connsiteX143" fmla="*/ 3461736 w 10887051"/>
                  <a:gd name="connsiteY143" fmla="*/ 8750457 h 17318415"/>
                  <a:gd name="connsiteX144" fmla="*/ 3390319 w 10887051"/>
                  <a:gd name="connsiteY144" fmla="*/ 8867180 h 17318415"/>
                  <a:gd name="connsiteX145" fmla="*/ 3391266 w 10887051"/>
                  <a:gd name="connsiteY145" fmla="*/ 8872211 h 17318415"/>
                  <a:gd name="connsiteX146" fmla="*/ 3390973 w 10887051"/>
                  <a:gd name="connsiteY146" fmla="*/ 8872286 h 17318415"/>
                  <a:gd name="connsiteX147" fmla="*/ 3391982 w 10887051"/>
                  <a:gd name="connsiteY147" fmla="*/ 8876476 h 17318415"/>
                  <a:gd name="connsiteX148" fmla="*/ 3377683 w 10887051"/>
                  <a:gd name="connsiteY148" fmla="*/ 8899847 h 17318415"/>
                  <a:gd name="connsiteX149" fmla="*/ 3354311 w 10887051"/>
                  <a:gd name="connsiteY149" fmla="*/ 8885548 h 17318415"/>
                  <a:gd name="connsiteX150" fmla="*/ 3353431 w 10887051"/>
                  <a:gd name="connsiteY150" fmla="*/ 8881892 h 17318415"/>
                  <a:gd name="connsiteX151" fmla="*/ 3353166 w 10887051"/>
                  <a:gd name="connsiteY151" fmla="*/ 8881960 h 17318415"/>
                  <a:gd name="connsiteX152" fmla="*/ 3351560 w 10887051"/>
                  <a:gd name="connsiteY152" fmla="*/ 8876513 h 17318415"/>
                  <a:gd name="connsiteX153" fmla="*/ 3234837 w 10887051"/>
                  <a:gd name="connsiteY153" fmla="*/ 8805097 h 17318415"/>
                  <a:gd name="connsiteX154" fmla="*/ 3229622 w 10887051"/>
                  <a:gd name="connsiteY154" fmla="*/ 8806078 h 17318415"/>
                  <a:gd name="connsiteX155" fmla="*/ 3229527 w 10887051"/>
                  <a:gd name="connsiteY155" fmla="*/ 8805800 h 17318415"/>
                  <a:gd name="connsiteX156" fmla="*/ 3225541 w 10887051"/>
                  <a:gd name="connsiteY156" fmla="*/ 8806760 h 17318415"/>
                  <a:gd name="connsiteX157" fmla="*/ 3202169 w 10887051"/>
                  <a:gd name="connsiteY157" fmla="*/ 8792460 h 17318415"/>
                  <a:gd name="connsiteX158" fmla="*/ 3216469 w 10887051"/>
                  <a:gd name="connsiteY158" fmla="*/ 8769089 h 17318415"/>
                  <a:gd name="connsiteX159" fmla="*/ 3216967 w 10887051"/>
                  <a:gd name="connsiteY159" fmla="*/ 8768969 h 17318415"/>
                  <a:gd name="connsiteX160" fmla="*/ 3216932 w 10887051"/>
                  <a:gd name="connsiteY160" fmla="*/ 8768865 h 17318415"/>
                  <a:gd name="connsiteX161" fmla="*/ 3225504 w 10887051"/>
                  <a:gd name="connsiteY161" fmla="*/ 8766337 h 17318415"/>
                  <a:gd name="connsiteX162" fmla="*/ 3296920 w 10887051"/>
                  <a:gd name="connsiteY162" fmla="*/ 8649614 h 17318415"/>
                  <a:gd name="connsiteX163" fmla="*/ 3295503 w 10887051"/>
                  <a:gd name="connsiteY163" fmla="*/ 8642079 h 17318415"/>
                  <a:gd name="connsiteX164" fmla="*/ 3295670 w 10887051"/>
                  <a:gd name="connsiteY164" fmla="*/ 8642037 h 17318415"/>
                  <a:gd name="connsiteX165" fmla="*/ 3295257 w 10887051"/>
                  <a:gd name="connsiteY165" fmla="*/ 8640318 h 17318415"/>
                  <a:gd name="connsiteX166" fmla="*/ 3309556 w 10887051"/>
                  <a:gd name="connsiteY166" fmla="*/ 8616947 h 17318415"/>
                  <a:gd name="connsiteX167" fmla="*/ 9035377 w 10887051"/>
                  <a:gd name="connsiteY167" fmla="*/ 8477579 h 17318415"/>
                  <a:gd name="connsiteX168" fmla="*/ 9129040 w 10887051"/>
                  <a:gd name="connsiteY168" fmla="*/ 8571242 h 17318415"/>
                  <a:gd name="connsiteX169" fmla="*/ 9035377 w 10887051"/>
                  <a:gd name="connsiteY169" fmla="*/ 8664905 h 17318415"/>
                  <a:gd name="connsiteX170" fmla="*/ 8941714 w 10887051"/>
                  <a:gd name="connsiteY170" fmla="*/ 8571242 h 17318415"/>
                  <a:gd name="connsiteX171" fmla="*/ 9035377 w 10887051"/>
                  <a:gd name="connsiteY171" fmla="*/ 8477579 h 17318415"/>
                  <a:gd name="connsiteX172" fmla="*/ 1412501 w 10887051"/>
                  <a:gd name="connsiteY172" fmla="*/ 7966166 h 17318415"/>
                  <a:gd name="connsiteX173" fmla="*/ 1427087 w 10887051"/>
                  <a:gd name="connsiteY173" fmla="*/ 7980751 h 17318415"/>
                  <a:gd name="connsiteX174" fmla="*/ 1427087 w 10887051"/>
                  <a:gd name="connsiteY174" fmla="*/ 7981798 h 17318415"/>
                  <a:gd name="connsiteX175" fmla="*/ 1427202 w 10887051"/>
                  <a:gd name="connsiteY175" fmla="*/ 7981797 h 17318415"/>
                  <a:gd name="connsiteX176" fmla="*/ 1427508 w 10887051"/>
                  <a:gd name="connsiteY176" fmla="*/ 7987848 h 17318415"/>
                  <a:gd name="connsiteX177" fmla="*/ 1500348 w 10887051"/>
                  <a:gd name="connsiteY177" fmla="*/ 8060688 h 17318415"/>
                  <a:gd name="connsiteX178" fmla="*/ 1504030 w 10887051"/>
                  <a:gd name="connsiteY178" fmla="*/ 8060874 h 17318415"/>
                  <a:gd name="connsiteX179" fmla="*/ 1504047 w 10887051"/>
                  <a:gd name="connsiteY179" fmla="*/ 8061109 h 17318415"/>
                  <a:gd name="connsiteX180" fmla="*/ 1507444 w 10887051"/>
                  <a:gd name="connsiteY180" fmla="*/ 8061109 h 17318415"/>
                  <a:gd name="connsiteX181" fmla="*/ 1522030 w 10887051"/>
                  <a:gd name="connsiteY181" fmla="*/ 8075694 h 17318415"/>
                  <a:gd name="connsiteX182" fmla="*/ 1507444 w 10887051"/>
                  <a:gd name="connsiteY182" fmla="*/ 8090279 h 17318415"/>
                  <a:gd name="connsiteX183" fmla="*/ 1506132 w 10887051"/>
                  <a:gd name="connsiteY183" fmla="*/ 8090279 h 17318415"/>
                  <a:gd name="connsiteX184" fmla="*/ 1506140 w 10887051"/>
                  <a:gd name="connsiteY184" fmla="*/ 8090408 h 17318415"/>
                  <a:gd name="connsiteX185" fmla="*/ 1500348 w 10887051"/>
                  <a:gd name="connsiteY185" fmla="*/ 8090700 h 17318415"/>
                  <a:gd name="connsiteX186" fmla="*/ 1427508 w 10887051"/>
                  <a:gd name="connsiteY186" fmla="*/ 8163540 h 17318415"/>
                  <a:gd name="connsiteX187" fmla="*/ 1427313 w 10887051"/>
                  <a:gd name="connsiteY187" fmla="*/ 8167390 h 17318415"/>
                  <a:gd name="connsiteX188" fmla="*/ 1427087 w 10887051"/>
                  <a:gd name="connsiteY188" fmla="*/ 8167393 h 17318415"/>
                  <a:gd name="connsiteX189" fmla="*/ 1427087 w 10887051"/>
                  <a:gd name="connsiteY189" fmla="*/ 8170637 h 17318415"/>
                  <a:gd name="connsiteX190" fmla="*/ 1422815 w 10887051"/>
                  <a:gd name="connsiteY190" fmla="*/ 8180950 h 17318415"/>
                  <a:gd name="connsiteX191" fmla="*/ 1412501 w 10887051"/>
                  <a:gd name="connsiteY191" fmla="*/ 8185222 h 17318415"/>
                  <a:gd name="connsiteX192" fmla="*/ 1402188 w 10887051"/>
                  <a:gd name="connsiteY192" fmla="*/ 8180950 h 17318415"/>
                  <a:gd name="connsiteX193" fmla="*/ 1397917 w 10887051"/>
                  <a:gd name="connsiteY193" fmla="*/ 8170637 h 17318415"/>
                  <a:gd name="connsiteX194" fmla="*/ 1397917 w 10887051"/>
                  <a:gd name="connsiteY194" fmla="*/ 8167807 h 17318415"/>
                  <a:gd name="connsiteX195" fmla="*/ 1397710 w 10887051"/>
                  <a:gd name="connsiteY195" fmla="*/ 8167809 h 17318415"/>
                  <a:gd name="connsiteX196" fmla="*/ 1397495 w 10887051"/>
                  <a:gd name="connsiteY196" fmla="*/ 8163540 h 17318415"/>
                  <a:gd name="connsiteX197" fmla="*/ 1324656 w 10887051"/>
                  <a:gd name="connsiteY197" fmla="*/ 8090700 h 17318415"/>
                  <a:gd name="connsiteX198" fmla="*/ 1320664 w 10887051"/>
                  <a:gd name="connsiteY198" fmla="*/ 8090499 h 17318415"/>
                  <a:gd name="connsiteX199" fmla="*/ 1320644 w 10887051"/>
                  <a:gd name="connsiteY199" fmla="*/ 8090279 h 17318415"/>
                  <a:gd name="connsiteX200" fmla="*/ 1317558 w 10887051"/>
                  <a:gd name="connsiteY200" fmla="*/ 8090279 h 17318415"/>
                  <a:gd name="connsiteX201" fmla="*/ 1302974 w 10887051"/>
                  <a:gd name="connsiteY201" fmla="*/ 8075694 h 17318415"/>
                  <a:gd name="connsiteX202" fmla="*/ 1317558 w 10887051"/>
                  <a:gd name="connsiteY202" fmla="*/ 8061109 h 17318415"/>
                  <a:gd name="connsiteX203" fmla="*/ 1317943 w 10887051"/>
                  <a:gd name="connsiteY203" fmla="*/ 8061109 h 17318415"/>
                  <a:gd name="connsiteX204" fmla="*/ 1317936 w 10887051"/>
                  <a:gd name="connsiteY204" fmla="*/ 8061027 h 17318415"/>
                  <a:gd name="connsiteX205" fmla="*/ 1324656 w 10887051"/>
                  <a:gd name="connsiteY205" fmla="*/ 8060688 h 17318415"/>
                  <a:gd name="connsiteX206" fmla="*/ 1397495 w 10887051"/>
                  <a:gd name="connsiteY206" fmla="*/ 7987848 h 17318415"/>
                  <a:gd name="connsiteX207" fmla="*/ 1397787 w 10887051"/>
                  <a:gd name="connsiteY207" fmla="*/ 7982083 h 17318415"/>
                  <a:gd name="connsiteX208" fmla="*/ 1397917 w 10887051"/>
                  <a:gd name="connsiteY208" fmla="*/ 7982082 h 17318415"/>
                  <a:gd name="connsiteX209" fmla="*/ 1397917 w 10887051"/>
                  <a:gd name="connsiteY209" fmla="*/ 7980751 h 17318415"/>
                  <a:gd name="connsiteX210" fmla="*/ 1412501 w 10887051"/>
                  <a:gd name="connsiteY210" fmla="*/ 7966166 h 17318415"/>
                  <a:gd name="connsiteX211" fmla="*/ 8749313 w 10887051"/>
                  <a:gd name="connsiteY211" fmla="*/ 7648648 h 17318415"/>
                  <a:gd name="connsiteX212" fmla="*/ 8811226 w 10887051"/>
                  <a:gd name="connsiteY212" fmla="*/ 7710561 h 17318415"/>
                  <a:gd name="connsiteX213" fmla="*/ 8749313 w 10887051"/>
                  <a:gd name="connsiteY213" fmla="*/ 7772474 h 17318415"/>
                  <a:gd name="connsiteX214" fmla="*/ 8687400 w 10887051"/>
                  <a:gd name="connsiteY214" fmla="*/ 7710561 h 17318415"/>
                  <a:gd name="connsiteX215" fmla="*/ 8749313 w 10887051"/>
                  <a:gd name="connsiteY215" fmla="*/ 7648648 h 17318415"/>
                  <a:gd name="connsiteX216" fmla="*/ 394338 w 10887051"/>
                  <a:gd name="connsiteY216" fmla="*/ 5659021 h 17318415"/>
                  <a:gd name="connsiteX217" fmla="*/ 456251 w 10887051"/>
                  <a:gd name="connsiteY217" fmla="*/ 5720934 h 17318415"/>
                  <a:gd name="connsiteX218" fmla="*/ 394338 w 10887051"/>
                  <a:gd name="connsiteY218" fmla="*/ 5782847 h 17318415"/>
                  <a:gd name="connsiteX219" fmla="*/ 332425 w 10887051"/>
                  <a:gd name="connsiteY219" fmla="*/ 5720934 h 17318415"/>
                  <a:gd name="connsiteX220" fmla="*/ 394338 w 10887051"/>
                  <a:gd name="connsiteY220" fmla="*/ 5659021 h 17318415"/>
                  <a:gd name="connsiteX221" fmla="*/ 7149749 w 10887051"/>
                  <a:gd name="connsiteY221" fmla="*/ 5634607 h 17318415"/>
                  <a:gd name="connsiteX222" fmla="*/ 7180422 w 10887051"/>
                  <a:gd name="connsiteY222" fmla="*/ 5653374 h 17318415"/>
                  <a:gd name="connsiteX223" fmla="*/ 7180850 w 10887051"/>
                  <a:gd name="connsiteY223" fmla="*/ 5655150 h 17318415"/>
                  <a:gd name="connsiteX224" fmla="*/ 7181046 w 10887051"/>
                  <a:gd name="connsiteY224" fmla="*/ 5655101 h 17318415"/>
                  <a:gd name="connsiteX225" fmla="*/ 7184033 w 10887051"/>
                  <a:gd name="connsiteY225" fmla="*/ 5665231 h 17318415"/>
                  <a:gd name="connsiteX226" fmla="*/ 7337223 w 10887051"/>
                  <a:gd name="connsiteY226" fmla="*/ 5758960 h 17318415"/>
                  <a:gd name="connsiteX227" fmla="*/ 7343542 w 10887051"/>
                  <a:gd name="connsiteY227" fmla="*/ 5757772 h 17318415"/>
                  <a:gd name="connsiteX228" fmla="*/ 7343667 w 10887051"/>
                  <a:gd name="connsiteY228" fmla="*/ 5758164 h 17318415"/>
                  <a:gd name="connsiteX229" fmla="*/ 7349424 w 10887051"/>
                  <a:gd name="connsiteY229" fmla="*/ 5756777 h 17318415"/>
                  <a:gd name="connsiteX230" fmla="*/ 7380097 w 10887051"/>
                  <a:gd name="connsiteY230" fmla="*/ 5775545 h 17318415"/>
                  <a:gd name="connsiteX231" fmla="*/ 7361330 w 10887051"/>
                  <a:gd name="connsiteY231" fmla="*/ 5806218 h 17318415"/>
                  <a:gd name="connsiteX232" fmla="*/ 7359104 w 10887051"/>
                  <a:gd name="connsiteY232" fmla="*/ 5806754 h 17318415"/>
                  <a:gd name="connsiteX233" fmla="*/ 7359173 w 10887051"/>
                  <a:gd name="connsiteY233" fmla="*/ 5806969 h 17318415"/>
                  <a:gd name="connsiteX234" fmla="*/ 7349473 w 10887051"/>
                  <a:gd name="connsiteY234" fmla="*/ 5809829 h 17318415"/>
                  <a:gd name="connsiteX235" fmla="*/ 7255744 w 10887051"/>
                  <a:gd name="connsiteY235" fmla="*/ 5963019 h 17318415"/>
                  <a:gd name="connsiteX236" fmla="*/ 7256986 w 10887051"/>
                  <a:gd name="connsiteY236" fmla="*/ 5969623 h 17318415"/>
                  <a:gd name="connsiteX237" fmla="*/ 7256603 w 10887051"/>
                  <a:gd name="connsiteY237" fmla="*/ 5969721 h 17318415"/>
                  <a:gd name="connsiteX238" fmla="*/ 7257927 w 10887051"/>
                  <a:gd name="connsiteY238" fmla="*/ 5975220 h 17318415"/>
                  <a:gd name="connsiteX239" fmla="*/ 7239160 w 10887051"/>
                  <a:gd name="connsiteY239" fmla="*/ 6005893 h 17318415"/>
                  <a:gd name="connsiteX240" fmla="*/ 7208486 w 10887051"/>
                  <a:gd name="connsiteY240" fmla="*/ 5987126 h 17318415"/>
                  <a:gd name="connsiteX241" fmla="*/ 7207331 w 10887051"/>
                  <a:gd name="connsiteY241" fmla="*/ 5982328 h 17318415"/>
                  <a:gd name="connsiteX242" fmla="*/ 7206983 w 10887051"/>
                  <a:gd name="connsiteY242" fmla="*/ 5982417 h 17318415"/>
                  <a:gd name="connsiteX243" fmla="*/ 7204876 w 10887051"/>
                  <a:gd name="connsiteY243" fmla="*/ 5975269 h 17318415"/>
                  <a:gd name="connsiteX244" fmla="*/ 7051685 w 10887051"/>
                  <a:gd name="connsiteY244" fmla="*/ 5881540 h 17318415"/>
                  <a:gd name="connsiteX245" fmla="*/ 7044840 w 10887051"/>
                  <a:gd name="connsiteY245" fmla="*/ 5882827 h 17318415"/>
                  <a:gd name="connsiteX246" fmla="*/ 7044716 w 10887051"/>
                  <a:gd name="connsiteY246" fmla="*/ 5882463 h 17318415"/>
                  <a:gd name="connsiteX247" fmla="*/ 7039485 w 10887051"/>
                  <a:gd name="connsiteY247" fmla="*/ 5883723 h 17318415"/>
                  <a:gd name="connsiteX248" fmla="*/ 7008811 w 10887051"/>
                  <a:gd name="connsiteY248" fmla="*/ 5864955 h 17318415"/>
                  <a:gd name="connsiteX249" fmla="*/ 7027579 w 10887051"/>
                  <a:gd name="connsiteY249" fmla="*/ 5834282 h 17318415"/>
                  <a:gd name="connsiteX250" fmla="*/ 7028232 w 10887051"/>
                  <a:gd name="connsiteY250" fmla="*/ 5834125 h 17318415"/>
                  <a:gd name="connsiteX251" fmla="*/ 7028186 w 10887051"/>
                  <a:gd name="connsiteY251" fmla="*/ 5833988 h 17318415"/>
                  <a:gd name="connsiteX252" fmla="*/ 7039435 w 10887051"/>
                  <a:gd name="connsiteY252" fmla="*/ 5830671 h 17318415"/>
                  <a:gd name="connsiteX253" fmla="*/ 7133164 w 10887051"/>
                  <a:gd name="connsiteY253" fmla="*/ 5677481 h 17318415"/>
                  <a:gd name="connsiteX254" fmla="*/ 7131305 w 10887051"/>
                  <a:gd name="connsiteY254" fmla="*/ 5667591 h 17318415"/>
                  <a:gd name="connsiteX255" fmla="*/ 7131525 w 10887051"/>
                  <a:gd name="connsiteY255" fmla="*/ 5667536 h 17318415"/>
                  <a:gd name="connsiteX256" fmla="*/ 7130982 w 10887051"/>
                  <a:gd name="connsiteY256" fmla="*/ 5665280 h 17318415"/>
                  <a:gd name="connsiteX257" fmla="*/ 7149749 w 10887051"/>
                  <a:gd name="connsiteY257" fmla="*/ 5634607 h 17318415"/>
                  <a:gd name="connsiteX258" fmla="*/ 10129802 w 10887051"/>
                  <a:gd name="connsiteY258" fmla="*/ 4568248 h 17318415"/>
                  <a:gd name="connsiteX259" fmla="*/ 10149176 w 10887051"/>
                  <a:gd name="connsiteY259" fmla="*/ 4587622 h 17318415"/>
                  <a:gd name="connsiteX260" fmla="*/ 10149176 w 10887051"/>
                  <a:gd name="connsiteY260" fmla="*/ 4589014 h 17318415"/>
                  <a:gd name="connsiteX261" fmla="*/ 10149330 w 10887051"/>
                  <a:gd name="connsiteY261" fmla="*/ 4589012 h 17318415"/>
                  <a:gd name="connsiteX262" fmla="*/ 10149736 w 10887051"/>
                  <a:gd name="connsiteY262" fmla="*/ 4597049 h 17318415"/>
                  <a:gd name="connsiteX263" fmla="*/ 10246495 w 10887051"/>
                  <a:gd name="connsiteY263" fmla="*/ 4693808 h 17318415"/>
                  <a:gd name="connsiteX264" fmla="*/ 10251388 w 10887051"/>
                  <a:gd name="connsiteY264" fmla="*/ 4694055 h 17318415"/>
                  <a:gd name="connsiteX265" fmla="*/ 10251410 w 10887051"/>
                  <a:gd name="connsiteY265" fmla="*/ 4694368 h 17318415"/>
                  <a:gd name="connsiteX266" fmla="*/ 10255922 w 10887051"/>
                  <a:gd name="connsiteY266" fmla="*/ 4694368 h 17318415"/>
                  <a:gd name="connsiteX267" fmla="*/ 10275296 w 10887051"/>
                  <a:gd name="connsiteY267" fmla="*/ 4713742 h 17318415"/>
                  <a:gd name="connsiteX268" fmla="*/ 10255922 w 10887051"/>
                  <a:gd name="connsiteY268" fmla="*/ 4733116 h 17318415"/>
                  <a:gd name="connsiteX269" fmla="*/ 10254178 w 10887051"/>
                  <a:gd name="connsiteY269" fmla="*/ 4733116 h 17318415"/>
                  <a:gd name="connsiteX270" fmla="*/ 10254190 w 10887051"/>
                  <a:gd name="connsiteY270" fmla="*/ 4733287 h 17318415"/>
                  <a:gd name="connsiteX271" fmla="*/ 10246495 w 10887051"/>
                  <a:gd name="connsiteY271" fmla="*/ 4733676 h 17318415"/>
                  <a:gd name="connsiteX272" fmla="*/ 10149736 w 10887051"/>
                  <a:gd name="connsiteY272" fmla="*/ 4830435 h 17318415"/>
                  <a:gd name="connsiteX273" fmla="*/ 10149478 w 10887051"/>
                  <a:gd name="connsiteY273" fmla="*/ 4835548 h 17318415"/>
                  <a:gd name="connsiteX274" fmla="*/ 10149176 w 10887051"/>
                  <a:gd name="connsiteY274" fmla="*/ 4835552 h 17318415"/>
                  <a:gd name="connsiteX275" fmla="*/ 10149176 w 10887051"/>
                  <a:gd name="connsiteY275" fmla="*/ 4839862 h 17318415"/>
                  <a:gd name="connsiteX276" fmla="*/ 10129802 w 10887051"/>
                  <a:gd name="connsiteY276" fmla="*/ 4859236 h 17318415"/>
                  <a:gd name="connsiteX277" fmla="*/ 10110428 w 10887051"/>
                  <a:gd name="connsiteY277" fmla="*/ 4839862 h 17318415"/>
                  <a:gd name="connsiteX278" fmla="*/ 10110428 w 10887051"/>
                  <a:gd name="connsiteY278" fmla="*/ 4836102 h 17318415"/>
                  <a:gd name="connsiteX279" fmla="*/ 10110155 w 10887051"/>
                  <a:gd name="connsiteY279" fmla="*/ 4836106 h 17318415"/>
                  <a:gd name="connsiteX280" fmla="*/ 10109868 w 10887051"/>
                  <a:gd name="connsiteY280" fmla="*/ 4830435 h 17318415"/>
                  <a:gd name="connsiteX281" fmla="*/ 10013109 w 10887051"/>
                  <a:gd name="connsiteY281" fmla="*/ 4733676 h 17318415"/>
                  <a:gd name="connsiteX282" fmla="*/ 10007809 w 10887051"/>
                  <a:gd name="connsiteY282" fmla="*/ 4733408 h 17318415"/>
                  <a:gd name="connsiteX283" fmla="*/ 10007782 w 10887051"/>
                  <a:gd name="connsiteY283" fmla="*/ 4733116 h 17318415"/>
                  <a:gd name="connsiteX284" fmla="*/ 10003682 w 10887051"/>
                  <a:gd name="connsiteY284" fmla="*/ 4733116 h 17318415"/>
                  <a:gd name="connsiteX285" fmla="*/ 9984308 w 10887051"/>
                  <a:gd name="connsiteY285" fmla="*/ 4713742 h 17318415"/>
                  <a:gd name="connsiteX286" fmla="*/ 10003682 w 10887051"/>
                  <a:gd name="connsiteY286" fmla="*/ 4694368 h 17318415"/>
                  <a:gd name="connsiteX287" fmla="*/ 10004194 w 10887051"/>
                  <a:gd name="connsiteY287" fmla="*/ 4694368 h 17318415"/>
                  <a:gd name="connsiteX288" fmla="*/ 10004184 w 10887051"/>
                  <a:gd name="connsiteY288" fmla="*/ 4694259 h 17318415"/>
                  <a:gd name="connsiteX289" fmla="*/ 10013109 w 10887051"/>
                  <a:gd name="connsiteY289" fmla="*/ 4693808 h 17318415"/>
                  <a:gd name="connsiteX290" fmla="*/ 10109868 w 10887051"/>
                  <a:gd name="connsiteY290" fmla="*/ 4597049 h 17318415"/>
                  <a:gd name="connsiteX291" fmla="*/ 10110255 w 10887051"/>
                  <a:gd name="connsiteY291" fmla="*/ 4589391 h 17318415"/>
                  <a:gd name="connsiteX292" fmla="*/ 10110428 w 10887051"/>
                  <a:gd name="connsiteY292" fmla="*/ 4589390 h 17318415"/>
                  <a:gd name="connsiteX293" fmla="*/ 10110428 w 10887051"/>
                  <a:gd name="connsiteY293" fmla="*/ 4587622 h 17318415"/>
                  <a:gd name="connsiteX294" fmla="*/ 10129802 w 10887051"/>
                  <a:gd name="connsiteY294" fmla="*/ 4568248 h 17318415"/>
                  <a:gd name="connsiteX295" fmla="*/ 1396519 w 10887051"/>
                  <a:gd name="connsiteY295" fmla="*/ 4443455 h 17318415"/>
                  <a:gd name="connsiteX296" fmla="*/ 1420734 w 10887051"/>
                  <a:gd name="connsiteY296" fmla="*/ 4446168 h 17318415"/>
                  <a:gd name="connsiteX297" fmla="*/ 1433226 w 10887051"/>
                  <a:gd name="connsiteY297" fmla="*/ 4489427 h 17318415"/>
                  <a:gd name="connsiteX298" fmla="*/ 1432121 w 10887051"/>
                  <a:gd name="connsiteY298" fmla="*/ 4491429 h 17318415"/>
                  <a:gd name="connsiteX299" fmla="*/ 1432343 w 10887051"/>
                  <a:gd name="connsiteY299" fmla="*/ 4491549 h 17318415"/>
                  <a:gd name="connsiteX300" fmla="*/ 1426547 w 10887051"/>
                  <a:gd name="connsiteY300" fmla="*/ 4503435 h 17318415"/>
                  <a:gd name="connsiteX301" fmla="*/ 1488931 w 10887051"/>
                  <a:gd name="connsiteY301" fmla="*/ 4719480 h 17318415"/>
                  <a:gd name="connsiteX302" fmla="*/ 1495775 w 10887051"/>
                  <a:gd name="connsiteY302" fmla="*/ 4723721 h 17318415"/>
                  <a:gd name="connsiteX303" fmla="*/ 1495559 w 10887051"/>
                  <a:gd name="connsiteY303" fmla="*/ 4724188 h 17318415"/>
                  <a:gd name="connsiteX304" fmla="*/ 1502051 w 10887051"/>
                  <a:gd name="connsiteY304" fmla="*/ 4727771 h 17318415"/>
                  <a:gd name="connsiteX305" fmla="*/ 1514542 w 10887051"/>
                  <a:gd name="connsiteY305" fmla="*/ 4771030 h 17318415"/>
                  <a:gd name="connsiteX306" fmla="*/ 1471284 w 10887051"/>
                  <a:gd name="connsiteY306" fmla="*/ 4783521 h 17318415"/>
                  <a:gd name="connsiteX307" fmla="*/ 1468774 w 10887051"/>
                  <a:gd name="connsiteY307" fmla="*/ 4782136 h 17318415"/>
                  <a:gd name="connsiteX308" fmla="*/ 1468656 w 10887051"/>
                  <a:gd name="connsiteY308" fmla="*/ 4782392 h 17318415"/>
                  <a:gd name="connsiteX309" fmla="*/ 1457276 w 10887051"/>
                  <a:gd name="connsiteY309" fmla="*/ 4776841 h 17318415"/>
                  <a:gd name="connsiteX310" fmla="*/ 1241231 w 10887051"/>
                  <a:gd name="connsiteY310" fmla="*/ 4839227 h 17318415"/>
                  <a:gd name="connsiteX311" fmla="*/ 1236799 w 10887051"/>
                  <a:gd name="connsiteY311" fmla="*/ 4846379 h 17318415"/>
                  <a:gd name="connsiteX312" fmla="*/ 1236362 w 10887051"/>
                  <a:gd name="connsiteY312" fmla="*/ 4846145 h 17318415"/>
                  <a:gd name="connsiteX313" fmla="*/ 1232940 w 10887051"/>
                  <a:gd name="connsiteY313" fmla="*/ 4852346 h 17318415"/>
                  <a:gd name="connsiteX314" fmla="*/ 1189682 w 10887051"/>
                  <a:gd name="connsiteY314" fmla="*/ 4864838 h 17318415"/>
                  <a:gd name="connsiteX315" fmla="*/ 1177189 w 10887051"/>
                  <a:gd name="connsiteY315" fmla="*/ 4821579 h 17318415"/>
                  <a:gd name="connsiteX316" fmla="*/ 1180175 w 10887051"/>
                  <a:gd name="connsiteY316" fmla="*/ 4816169 h 17318415"/>
                  <a:gd name="connsiteX317" fmla="*/ 1179779 w 10887051"/>
                  <a:gd name="connsiteY317" fmla="*/ 4815958 h 17318415"/>
                  <a:gd name="connsiteX318" fmla="*/ 1183870 w 10887051"/>
                  <a:gd name="connsiteY318" fmla="*/ 4807571 h 17318415"/>
                  <a:gd name="connsiteX319" fmla="*/ 1121485 w 10887051"/>
                  <a:gd name="connsiteY319" fmla="*/ 4591526 h 17318415"/>
                  <a:gd name="connsiteX320" fmla="*/ 1114071 w 10887051"/>
                  <a:gd name="connsiteY320" fmla="*/ 4586933 h 17318415"/>
                  <a:gd name="connsiteX321" fmla="*/ 1114263 w 10887051"/>
                  <a:gd name="connsiteY321" fmla="*/ 4586491 h 17318415"/>
                  <a:gd name="connsiteX322" fmla="*/ 1108364 w 10887051"/>
                  <a:gd name="connsiteY322" fmla="*/ 4583235 h 17318415"/>
                  <a:gd name="connsiteX323" fmla="*/ 1095874 w 10887051"/>
                  <a:gd name="connsiteY323" fmla="*/ 4539976 h 17318415"/>
                  <a:gd name="connsiteX324" fmla="*/ 1095874 w 10887051"/>
                  <a:gd name="connsiteY324" fmla="*/ 4539977 h 17318415"/>
                  <a:gd name="connsiteX325" fmla="*/ 1139133 w 10887051"/>
                  <a:gd name="connsiteY325" fmla="*/ 4527485 h 17318415"/>
                  <a:gd name="connsiteX326" fmla="*/ 1139869 w 10887051"/>
                  <a:gd name="connsiteY326" fmla="*/ 4527892 h 17318415"/>
                  <a:gd name="connsiteX327" fmla="*/ 1139942 w 10887051"/>
                  <a:gd name="connsiteY327" fmla="*/ 4527727 h 17318415"/>
                  <a:gd name="connsiteX328" fmla="*/ 1153140 w 10887051"/>
                  <a:gd name="connsiteY328" fmla="*/ 4534165 h 17318415"/>
                  <a:gd name="connsiteX329" fmla="*/ 1369185 w 10887051"/>
                  <a:gd name="connsiteY329" fmla="*/ 4471779 h 17318415"/>
                  <a:gd name="connsiteX330" fmla="*/ 1375823 w 10887051"/>
                  <a:gd name="connsiteY330" fmla="*/ 4461068 h 17318415"/>
                  <a:gd name="connsiteX331" fmla="*/ 1376072 w 10887051"/>
                  <a:gd name="connsiteY331" fmla="*/ 4461203 h 17318415"/>
                  <a:gd name="connsiteX332" fmla="*/ 1377476 w 10887051"/>
                  <a:gd name="connsiteY332" fmla="*/ 4458660 h 17318415"/>
                  <a:gd name="connsiteX333" fmla="*/ 1396519 w 10887051"/>
                  <a:gd name="connsiteY333" fmla="*/ 4443455 h 17318415"/>
                  <a:gd name="connsiteX334" fmla="*/ 3244718 w 10887051"/>
                  <a:gd name="connsiteY334" fmla="*/ 4287421 h 17318415"/>
                  <a:gd name="connsiteX335" fmla="*/ 3306631 w 10887051"/>
                  <a:gd name="connsiteY335" fmla="*/ 4349334 h 17318415"/>
                  <a:gd name="connsiteX336" fmla="*/ 3244718 w 10887051"/>
                  <a:gd name="connsiteY336" fmla="*/ 4411247 h 17318415"/>
                  <a:gd name="connsiteX337" fmla="*/ 3182805 w 10887051"/>
                  <a:gd name="connsiteY337" fmla="*/ 4349334 h 17318415"/>
                  <a:gd name="connsiteX338" fmla="*/ 3244718 w 10887051"/>
                  <a:gd name="connsiteY338" fmla="*/ 4287421 h 17318415"/>
                  <a:gd name="connsiteX339" fmla="*/ 8087428 w 10887051"/>
                  <a:gd name="connsiteY339" fmla="*/ 4230458 h 17318415"/>
                  <a:gd name="connsiteX340" fmla="*/ 8093150 w 10887051"/>
                  <a:gd name="connsiteY340" fmla="*/ 4250274 h 17318415"/>
                  <a:gd name="connsiteX341" fmla="*/ 8092644 w 10887051"/>
                  <a:gd name="connsiteY341" fmla="*/ 4251191 h 17318415"/>
                  <a:gd name="connsiteX342" fmla="*/ 8092746 w 10887051"/>
                  <a:gd name="connsiteY342" fmla="*/ 4251246 h 17318415"/>
                  <a:gd name="connsiteX343" fmla="*/ 8090090 w 10887051"/>
                  <a:gd name="connsiteY343" fmla="*/ 4256691 h 17318415"/>
                  <a:gd name="connsiteX344" fmla="*/ 8118668 w 10887051"/>
                  <a:gd name="connsiteY344" fmla="*/ 4355659 h 17318415"/>
                  <a:gd name="connsiteX345" fmla="*/ 8121803 w 10887051"/>
                  <a:gd name="connsiteY345" fmla="*/ 4357602 h 17318415"/>
                  <a:gd name="connsiteX346" fmla="*/ 8121704 w 10887051"/>
                  <a:gd name="connsiteY346" fmla="*/ 4357816 h 17318415"/>
                  <a:gd name="connsiteX347" fmla="*/ 8124678 w 10887051"/>
                  <a:gd name="connsiteY347" fmla="*/ 4359457 h 17318415"/>
                  <a:gd name="connsiteX348" fmla="*/ 8130400 w 10887051"/>
                  <a:gd name="connsiteY348" fmla="*/ 4379274 h 17318415"/>
                  <a:gd name="connsiteX349" fmla="*/ 8110584 w 10887051"/>
                  <a:gd name="connsiteY349" fmla="*/ 4384996 h 17318415"/>
                  <a:gd name="connsiteX350" fmla="*/ 8109434 w 10887051"/>
                  <a:gd name="connsiteY350" fmla="*/ 4384361 h 17318415"/>
                  <a:gd name="connsiteX351" fmla="*/ 8109380 w 10887051"/>
                  <a:gd name="connsiteY351" fmla="*/ 4384479 h 17318415"/>
                  <a:gd name="connsiteX352" fmla="*/ 8104167 w 10887051"/>
                  <a:gd name="connsiteY352" fmla="*/ 4381936 h 17318415"/>
                  <a:gd name="connsiteX353" fmla="*/ 8005199 w 10887051"/>
                  <a:gd name="connsiteY353" fmla="*/ 4410514 h 17318415"/>
                  <a:gd name="connsiteX354" fmla="*/ 8003169 w 10887051"/>
                  <a:gd name="connsiteY354" fmla="*/ 4413790 h 17318415"/>
                  <a:gd name="connsiteX355" fmla="*/ 8002969 w 10887051"/>
                  <a:gd name="connsiteY355" fmla="*/ 4413683 h 17318415"/>
                  <a:gd name="connsiteX356" fmla="*/ 8001401 w 10887051"/>
                  <a:gd name="connsiteY356" fmla="*/ 4416524 h 17318415"/>
                  <a:gd name="connsiteX357" fmla="*/ 7981585 w 10887051"/>
                  <a:gd name="connsiteY357" fmla="*/ 4422246 h 17318415"/>
                  <a:gd name="connsiteX358" fmla="*/ 7974619 w 10887051"/>
                  <a:gd name="connsiteY358" fmla="*/ 4413523 h 17318415"/>
                  <a:gd name="connsiteX359" fmla="*/ 7975862 w 10887051"/>
                  <a:gd name="connsiteY359" fmla="*/ 4402430 h 17318415"/>
                  <a:gd name="connsiteX360" fmla="*/ 7977230 w 10887051"/>
                  <a:gd name="connsiteY360" fmla="*/ 4399952 h 17318415"/>
                  <a:gd name="connsiteX361" fmla="*/ 7977048 w 10887051"/>
                  <a:gd name="connsiteY361" fmla="*/ 4399855 h 17318415"/>
                  <a:gd name="connsiteX362" fmla="*/ 7978922 w 10887051"/>
                  <a:gd name="connsiteY362" fmla="*/ 4396013 h 17318415"/>
                  <a:gd name="connsiteX363" fmla="*/ 7950344 w 10887051"/>
                  <a:gd name="connsiteY363" fmla="*/ 4297045 h 17318415"/>
                  <a:gd name="connsiteX364" fmla="*/ 7946948 w 10887051"/>
                  <a:gd name="connsiteY364" fmla="*/ 4294941 h 17318415"/>
                  <a:gd name="connsiteX365" fmla="*/ 7947036 w 10887051"/>
                  <a:gd name="connsiteY365" fmla="*/ 4294738 h 17318415"/>
                  <a:gd name="connsiteX366" fmla="*/ 7944334 w 10887051"/>
                  <a:gd name="connsiteY366" fmla="*/ 4293247 h 17318415"/>
                  <a:gd name="connsiteX367" fmla="*/ 7938612 w 10887051"/>
                  <a:gd name="connsiteY367" fmla="*/ 4273430 h 17318415"/>
                  <a:gd name="connsiteX368" fmla="*/ 7958428 w 10887051"/>
                  <a:gd name="connsiteY368" fmla="*/ 4267708 h 17318415"/>
                  <a:gd name="connsiteX369" fmla="*/ 7958766 w 10887051"/>
                  <a:gd name="connsiteY369" fmla="*/ 4267895 h 17318415"/>
                  <a:gd name="connsiteX370" fmla="*/ 7958799 w 10887051"/>
                  <a:gd name="connsiteY370" fmla="*/ 4267819 h 17318415"/>
                  <a:gd name="connsiteX371" fmla="*/ 7964845 w 10887051"/>
                  <a:gd name="connsiteY371" fmla="*/ 4270768 h 17318415"/>
                  <a:gd name="connsiteX372" fmla="*/ 8063813 w 10887051"/>
                  <a:gd name="connsiteY372" fmla="*/ 4242190 h 17318415"/>
                  <a:gd name="connsiteX373" fmla="*/ 8066854 w 10887051"/>
                  <a:gd name="connsiteY373" fmla="*/ 4237283 h 17318415"/>
                  <a:gd name="connsiteX374" fmla="*/ 8066968 w 10887051"/>
                  <a:gd name="connsiteY374" fmla="*/ 4237345 h 17318415"/>
                  <a:gd name="connsiteX375" fmla="*/ 8067611 w 10887051"/>
                  <a:gd name="connsiteY375" fmla="*/ 4236180 h 17318415"/>
                  <a:gd name="connsiteX376" fmla="*/ 8087428 w 10887051"/>
                  <a:gd name="connsiteY376" fmla="*/ 4230458 h 17318415"/>
                  <a:gd name="connsiteX377" fmla="*/ 1979334 w 10887051"/>
                  <a:gd name="connsiteY377" fmla="*/ 3361298 h 17318415"/>
                  <a:gd name="connsiteX378" fmla="*/ 2072998 w 10887051"/>
                  <a:gd name="connsiteY378" fmla="*/ 3454960 h 17318415"/>
                  <a:gd name="connsiteX379" fmla="*/ 1979334 w 10887051"/>
                  <a:gd name="connsiteY379" fmla="*/ 3548624 h 17318415"/>
                  <a:gd name="connsiteX380" fmla="*/ 1885671 w 10887051"/>
                  <a:gd name="connsiteY380" fmla="*/ 3454960 h 17318415"/>
                  <a:gd name="connsiteX381" fmla="*/ 1979334 w 10887051"/>
                  <a:gd name="connsiteY381" fmla="*/ 3361298 h 17318415"/>
                  <a:gd name="connsiteX382" fmla="*/ 10793388 w 10887051"/>
                  <a:gd name="connsiteY382" fmla="*/ 3299386 h 17318415"/>
                  <a:gd name="connsiteX383" fmla="*/ 10887051 w 10887051"/>
                  <a:gd name="connsiteY383" fmla="*/ 3393048 h 17318415"/>
                  <a:gd name="connsiteX384" fmla="*/ 10793388 w 10887051"/>
                  <a:gd name="connsiteY384" fmla="*/ 3486712 h 17318415"/>
                  <a:gd name="connsiteX385" fmla="*/ 10699725 w 10887051"/>
                  <a:gd name="connsiteY385" fmla="*/ 3393048 h 17318415"/>
                  <a:gd name="connsiteX386" fmla="*/ 10793388 w 10887051"/>
                  <a:gd name="connsiteY386" fmla="*/ 3299386 h 17318415"/>
                  <a:gd name="connsiteX387" fmla="*/ 8963964 w 10887051"/>
                  <a:gd name="connsiteY387" fmla="*/ 1543692 h 17318415"/>
                  <a:gd name="connsiteX388" fmla="*/ 8995803 w 10887051"/>
                  <a:gd name="connsiteY388" fmla="*/ 1575532 h 17318415"/>
                  <a:gd name="connsiteX389" fmla="*/ 8995803 w 10887051"/>
                  <a:gd name="connsiteY389" fmla="*/ 1577818 h 17318415"/>
                  <a:gd name="connsiteX390" fmla="*/ 8996055 w 10887051"/>
                  <a:gd name="connsiteY390" fmla="*/ 1577816 h 17318415"/>
                  <a:gd name="connsiteX391" fmla="*/ 8996722 w 10887051"/>
                  <a:gd name="connsiteY391" fmla="*/ 1591024 h 17318415"/>
                  <a:gd name="connsiteX392" fmla="*/ 9155730 w 10887051"/>
                  <a:gd name="connsiteY392" fmla="*/ 1750032 h 17318415"/>
                  <a:gd name="connsiteX393" fmla="*/ 9163771 w 10887051"/>
                  <a:gd name="connsiteY393" fmla="*/ 1750438 h 17318415"/>
                  <a:gd name="connsiteX394" fmla="*/ 9163808 w 10887051"/>
                  <a:gd name="connsiteY394" fmla="*/ 1750952 h 17318415"/>
                  <a:gd name="connsiteX395" fmla="*/ 9171223 w 10887051"/>
                  <a:gd name="connsiteY395" fmla="*/ 1750952 h 17318415"/>
                  <a:gd name="connsiteX396" fmla="*/ 9203061 w 10887051"/>
                  <a:gd name="connsiteY396" fmla="*/ 1782790 h 17318415"/>
                  <a:gd name="connsiteX397" fmla="*/ 9171223 w 10887051"/>
                  <a:gd name="connsiteY397" fmla="*/ 1814628 h 17318415"/>
                  <a:gd name="connsiteX398" fmla="*/ 9168356 w 10887051"/>
                  <a:gd name="connsiteY398" fmla="*/ 1814628 h 17318415"/>
                  <a:gd name="connsiteX399" fmla="*/ 9168377 w 10887051"/>
                  <a:gd name="connsiteY399" fmla="*/ 1814910 h 17318415"/>
                  <a:gd name="connsiteX400" fmla="*/ 9155730 w 10887051"/>
                  <a:gd name="connsiteY400" fmla="*/ 1815548 h 17318415"/>
                  <a:gd name="connsiteX401" fmla="*/ 8996722 w 10887051"/>
                  <a:gd name="connsiteY401" fmla="*/ 1974556 h 17318415"/>
                  <a:gd name="connsiteX402" fmla="*/ 8996298 w 10887051"/>
                  <a:gd name="connsiteY402" fmla="*/ 1982960 h 17318415"/>
                  <a:gd name="connsiteX403" fmla="*/ 8995802 w 10887051"/>
                  <a:gd name="connsiteY403" fmla="*/ 1982966 h 17318415"/>
                  <a:gd name="connsiteX404" fmla="*/ 8995802 w 10887051"/>
                  <a:gd name="connsiteY404" fmla="*/ 1990048 h 17318415"/>
                  <a:gd name="connsiteX405" fmla="*/ 8963964 w 10887051"/>
                  <a:gd name="connsiteY405" fmla="*/ 2021888 h 17318415"/>
                  <a:gd name="connsiteX406" fmla="*/ 8963964 w 10887051"/>
                  <a:gd name="connsiteY406" fmla="*/ 2021886 h 17318415"/>
                  <a:gd name="connsiteX407" fmla="*/ 8932126 w 10887051"/>
                  <a:gd name="connsiteY407" fmla="*/ 1990048 h 17318415"/>
                  <a:gd name="connsiteX408" fmla="*/ 8932126 w 10887051"/>
                  <a:gd name="connsiteY408" fmla="*/ 1983870 h 17318415"/>
                  <a:gd name="connsiteX409" fmla="*/ 8931677 w 10887051"/>
                  <a:gd name="connsiteY409" fmla="*/ 1983876 h 17318415"/>
                  <a:gd name="connsiteX410" fmla="*/ 8931206 w 10887051"/>
                  <a:gd name="connsiteY410" fmla="*/ 1974556 h 17318415"/>
                  <a:gd name="connsiteX411" fmla="*/ 8772198 w 10887051"/>
                  <a:gd name="connsiteY411" fmla="*/ 1815548 h 17318415"/>
                  <a:gd name="connsiteX412" fmla="*/ 8763488 w 10887051"/>
                  <a:gd name="connsiteY412" fmla="*/ 1815108 h 17318415"/>
                  <a:gd name="connsiteX413" fmla="*/ 8763443 w 10887051"/>
                  <a:gd name="connsiteY413" fmla="*/ 1814628 h 17318415"/>
                  <a:gd name="connsiteX414" fmla="*/ 8756705 w 10887051"/>
                  <a:gd name="connsiteY414" fmla="*/ 1814628 h 17318415"/>
                  <a:gd name="connsiteX415" fmla="*/ 8724867 w 10887051"/>
                  <a:gd name="connsiteY415" fmla="*/ 1782790 h 17318415"/>
                  <a:gd name="connsiteX416" fmla="*/ 8756706 w 10887051"/>
                  <a:gd name="connsiteY416" fmla="*/ 1750952 h 17318415"/>
                  <a:gd name="connsiteX417" fmla="*/ 8757547 w 10887051"/>
                  <a:gd name="connsiteY417" fmla="*/ 1750952 h 17318415"/>
                  <a:gd name="connsiteX418" fmla="*/ 8757531 w 10887051"/>
                  <a:gd name="connsiteY418" fmla="*/ 1750772 h 17318415"/>
                  <a:gd name="connsiteX419" fmla="*/ 8772198 w 10887051"/>
                  <a:gd name="connsiteY419" fmla="*/ 1750032 h 17318415"/>
                  <a:gd name="connsiteX420" fmla="*/ 8931206 w 10887051"/>
                  <a:gd name="connsiteY420" fmla="*/ 1591024 h 17318415"/>
                  <a:gd name="connsiteX421" fmla="*/ 8931842 w 10887051"/>
                  <a:gd name="connsiteY421" fmla="*/ 1578438 h 17318415"/>
                  <a:gd name="connsiteX422" fmla="*/ 8932126 w 10887051"/>
                  <a:gd name="connsiteY422" fmla="*/ 1578436 h 17318415"/>
                  <a:gd name="connsiteX423" fmla="*/ 8932126 w 10887051"/>
                  <a:gd name="connsiteY423" fmla="*/ 1575532 h 17318415"/>
                  <a:gd name="connsiteX424" fmla="*/ 8963964 w 10887051"/>
                  <a:gd name="connsiteY424" fmla="*/ 1543692 h 17318415"/>
                  <a:gd name="connsiteX425" fmla="*/ 81250 w 10887051"/>
                  <a:gd name="connsiteY425" fmla="*/ 1327682 h 17318415"/>
                  <a:gd name="connsiteX426" fmla="*/ 98844 w 10887051"/>
                  <a:gd name="connsiteY426" fmla="*/ 1338446 h 17318415"/>
                  <a:gd name="connsiteX427" fmla="*/ 99089 w 10887051"/>
                  <a:gd name="connsiteY427" fmla="*/ 1339464 h 17318415"/>
                  <a:gd name="connsiteX428" fmla="*/ 99201 w 10887051"/>
                  <a:gd name="connsiteY428" fmla="*/ 1339436 h 17318415"/>
                  <a:gd name="connsiteX429" fmla="*/ 100915 w 10887051"/>
                  <a:gd name="connsiteY429" fmla="*/ 1345246 h 17318415"/>
                  <a:gd name="connsiteX430" fmla="*/ 188784 w 10887051"/>
                  <a:gd name="connsiteY430" fmla="*/ 1399010 h 17318415"/>
                  <a:gd name="connsiteX431" fmla="*/ 192408 w 10887051"/>
                  <a:gd name="connsiteY431" fmla="*/ 1398328 h 17318415"/>
                  <a:gd name="connsiteX432" fmla="*/ 192480 w 10887051"/>
                  <a:gd name="connsiteY432" fmla="*/ 1398552 h 17318415"/>
                  <a:gd name="connsiteX433" fmla="*/ 195782 w 10887051"/>
                  <a:gd name="connsiteY433" fmla="*/ 1397758 h 17318415"/>
                  <a:gd name="connsiteX434" fmla="*/ 213376 w 10887051"/>
                  <a:gd name="connsiteY434" fmla="*/ 1408522 h 17318415"/>
                  <a:gd name="connsiteX435" fmla="*/ 202611 w 10887051"/>
                  <a:gd name="connsiteY435" fmla="*/ 1426116 h 17318415"/>
                  <a:gd name="connsiteX436" fmla="*/ 201335 w 10887051"/>
                  <a:gd name="connsiteY436" fmla="*/ 1426424 h 17318415"/>
                  <a:gd name="connsiteX437" fmla="*/ 201374 w 10887051"/>
                  <a:gd name="connsiteY437" fmla="*/ 1426546 h 17318415"/>
                  <a:gd name="connsiteX438" fmla="*/ 195810 w 10887051"/>
                  <a:gd name="connsiteY438" fmla="*/ 1428188 h 17318415"/>
                  <a:gd name="connsiteX439" fmla="*/ 142048 w 10887051"/>
                  <a:gd name="connsiteY439" fmla="*/ 1516056 h 17318415"/>
                  <a:gd name="connsiteX440" fmla="*/ 142760 w 10887051"/>
                  <a:gd name="connsiteY440" fmla="*/ 1519844 h 17318415"/>
                  <a:gd name="connsiteX441" fmla="*/ 142540 w 10887051"/>
                  <a:gd name="connsiteY441" fmla="*/ 1519900 h 17318415"/>
                  <a:gd name="connsiteX442" fmla="*/ 143300 w 10887051"/>
                  <a:gd name="connsiteY442" fmla="*/ 1523054 h 17318415"/>
                  <a:gd name="connsiteX443" fmla="*/ 132535 w 10887051"/>
                  <a:gd name="connsiteY443" fmla="*/ 1540648 h 17318415"/>
                  <a:gd name="connsiteX444" fmla="*/ 114941 w 10887051"/>
                  <a:gd name="connsiteY444" fmla="*/ 1529884 h 17318415"/>
                  <a:gd name="connsiteX445" fmla="*/ 114278 w 10887051"/>
                  <a:gd name="connsiteY445" fmla="*/ 1527132 h 17318415"/>
                  <a:gd name="connsiteX446" fmla="*/ 114079 w 10887051"/>
                  <a:gd name="connsiteY446" fmla="*/ 1527184 h 17318415"/>
                  <a:gd name="connsiteX447" fmla="*/ 112870 w 10887051"/>
                  <a:gd name="connsiteY447" fmla="*/ 1523084 h 17318415"/>
                  <a:gd name="connsiteX448" fmla="*/ 25001 w 10887051"/>
                  <a:gd name="connsiteY448" fmla="*/ 1469320 h 17318415"/>
                  <a:gd name="connsiteX449" fmla="*/ 21074 w 10887051"/>
                  <a:gd name="connsiteY449" fmla="*/ 1470058 h 17318415"/>
                  <a:gd name="connsiteX450" fmla="*/ 21003 w 10887051"/>
                  <a:gd name="connsiteY450" fmla="*/ 1469850 h 17318415"/>
                  <a:gd name="connsiteX451" fmla="*/ 18002 w 10887051"/>
                  <a:gd name="connsiteY451" fmla="*/ 1470572 h 17318415"/>
                  <a:gd name="connsiteX452" fmla="*/ 408 w 10887051"/>
                  <a:gd name="connsiteY452" fmla="*/ 1459808 h 17318415"/>
                  <a:gd name="connsiteX453" fmla="*/ 11173 w 10887051"/>
                  <a:gd name="connsiteY453" fmla="*/ 1442214 h 17318415"/>
                  <a:gd name="connsiteX454" fmla="*/ 11548 w 10887051"/>
                  <a:gd name="connsiteY454" fmla="*/ 1442124 h 17318415"/>
                  <a:gd name="connsiteX455" fmla="*/ 11522 w 10887051"/>
                  <a:gd name="connsiteY455" fmla="*/ 1442046 h 17318415"/>
                  <a:gd name="connsiteX456" fmla="*/ 17974 w 10887051"/>
                  <a:gd name="connsiteY456" fmla="*/ 1440142 h 17318415"/>
                  <a:gd name="connsiteX457" fmla="*/ 71737 w 10887051"/>
                  <a:gd name="connsiteY457" fmla="*/ 1352274 h 17318415"/>
                  <a:gd name="connsiteX458" fmla="*/ 70670 w 10887051"/>
                  <a:gd name="connsiteY458" fmla="*/ 1346600 h 17318415"/>
                  <a:gd name="connsiteX459" fmla="*/ 70796 w 10887051"/>
                  <a:gd name="connsiteY459" fmla="*/ 1346568 h 17318415"/>
                  <a:gd name="connsiteX460" fmla="*/ 70485 w 10887051"/>
                  <a:gd name="connsiteY460" fmla="*/ 1345276 h 17318415"/>
                  <a:gd name="connsiteX461" fmla="*/ 81250 w 10887051"/>
                  <a:gd name="connsiteY461" fmla="*/ 1327682 h 17318415"/>
                  <a:gd name="connsiteX462" fmla="*/ 9462423 w 10887051"/>
                  <a:gd name="connsiteY462" fmla="*/ 706752 h 17318415"/>
                  <a:gd name="connsiteX463" fmla="*/ 9524336 w 10887051"/>
                  <a:gd name="connsiteY463" fmla="*/ 768666 h 17318415"/>
                  <a:gd name="connsiteX464" fmla="*/ 9462423 w 10887051"/>
                  <a:gd name="connsiteY464" fmla="*/ 830580 h 17318415"/>
                  <a:gd name="connsiteX465" fmla="*/ 9400510 w 10887051"/>
                  <a:gd name="connsiteY465" fmla="*/ 768666 h 17318415"/>
                  <a:gd name="connsiteX466" fmla="*/ 9462423 w 10887051"/>
                  <a:gd name="connsiteY466" fmla="*/ 706752 h 17318415"/>
                  <a:gd name="connsiteX467" fmla="*/ 500471 w 10887051"/>
                  <a:gd name="connsiteY467" fmla="*/ 582928 h 17318415"/>
                  <a:gd name="connsiteX468" fmla="*/ 562384 w 10887051"/>
                  <a:gd name="connsiteY468" fmla="*/ 644840 h 17318415"/>
                  <a:gd name="connsiteX469" fmla="*/ 500471 w 10887051"/>
                  <a:gd name="connsiteY469" fmla="*/ 706754 h 17318415"/>
                  <a:gd name="connsiteX470" fmla="*/ 438558 w 10887051"/>
                  <a:gd name="connsiteY470" fmla="*/ 644840 h 17318415"/>
                  <a:gd name="connsiteX471" fmla="*/ 500471 w 10887051"/>
                  <a:gd name="connsiteY471" fmla="*/ 582928 h 17318415"/>
                  <a:gd name="connsiteX472" fmla="*/ 4834939 w 10887051"/>
                  <a:gd name="connsiteY472" fmla="*/ 376396 h 17318415"/>
                  <a:gd name="connsiteX473" fmla="*/ 4834940 w 10887051"/>
                  <a:gd name="connsiteY473" fmla="*/ 376398 h 17318415"/>
                  <a:gd name="connsiteX474" fmla="*/ 4834939 w 10887051"/>
                  <a:gd name="connsiteY474" fmla="*/ 376398 h 17318415"/>
                  <a:gd name="connsiteX475" fmla="*/ 4980433 w 10887051"/>
                  <a:gd name="connsiteY475" fmla="*/ 230904 h 17318415"/>
                  <a:gd name="connsiteX476" fmla="*/ 4999807 w 10887051"/>
                  <a:gd name="connsiteY476" fmla="*/ 250278 h 17318415"/>
                  <a:gd name="connsiteX477" fmla="*/ 4999807 w 10887051"/>
                  <a:gd name="connsiteY477" fmla="*/ 251668 h 17318415"/>
                  <a:gd name="connsiteX478" fmla="*/ 4999961 w 10887051"/>
                  <a:gd name="connsiteY478" fmla="*/ 251668 h 17318415"/>
                  <a:gd name="connsiteX479" fmla="*/ 5000367 w 10887051"/>
                  <a:gd name="connsiteY479" fmla="*/ 259704 h 17318415"/>
                  <a:gd name="connsiteX480" fmla="*/ 5097126 w 10887051"/>
                  <a:gd name="connsiteY480" fmla="*/ 356464 h 17318415"/>
                  <a:gd name="connsiteX481" fmla="*/ 5102019 w 10887051"/>
                  <a:gd name="connsiteY481" fmla="*/ 356710 h 17318415"/>
                  <a:gd name="connsiteX482" fmla="*/ 5102041 w 10887051"/>
                  <a:gd name="connsiteY482" fmla="*/ 357022 h 17318415"/>
                  <a:gd name="connsiteX483" fmla="*/ 5106553 w 10887051"/>
                  <a:gd name="connsiteY483" fmla="*/ 357022 h 17318415"/>
                  <a:gd name="connsiteX484" fmla="*/ 5125927 w 10887051"/>
                  <a:gd name="connsiteY484" fmla="*/ 376398 h 17318415"/>
                  <a:gd name="connsiteX485" fmla="*/ 5106553 w 10887051"/>
                  <a:gd name="connsiteY485" fmla="*/ 395772 h 17318415"/>
                  <a:gd name="connsiteX486" fmla="*/ 5104809 w 10887051"/>
                  <a:gd name="connsiteY486" fmla="*/ 395772 h 17318415"/>
                  <a:gd name="connsiteX487" fmla="*/ 5104821 w 10887051"/>
                  <a:gd name="connsiteY487" fmla="*/ 395942 h 17318415"/>
                  <a:gd name="connsiteX488" fmla="*/ 5097126 w 10887051"/>
                  <a:gd name="connsiteY488" fmla="*/ 396330 h 17318415"/>
                  <a:gd name="connsiteX489" fmla="*/ 5000367 w 10887051"/>
                  <a:gd name="connsiteY489" fmla="*/ 493090 h 17318415"/>
                  <a:gd name="connsiteX490" fmla="*/ 5000109 w 10887051"/>
                  <a:gd name="connsiteY490" fmla="*/ 498202 h 17318415"/>
                  <a:gd name="connsiteX491" fmla="*/ 4999807 w 10887051"/>
                  <a:gd name="connsiteY491" fmla="*/ 498208 h 17318415"/>
                  <a:gd name="connsiteX492" fmla="*/ 4999807 w 10887051"/>
                  <a:gd name="connsiteY492" fmla="*/ 502516 h 17318415"/>
                  <a:gd name="connsiteX493" fmla="*/ 4980433 w 10887051"/>
                  <a:gd name="connsiteY493" fmla="*/ 521892 h 17318415"/>
                  <a:gd name="connsiteX494" fmla="*/ 4980433 w 10887051"/>
                  <a:gd name="connsiteY494" fmla="*/ 521890 h 17318415"/>
                  <a:gd name="connsiteX495" fmla="*/ 4961059 w 10887051"/>
                  <a:gd name="connsiteY495" fmla="*/ 502516 h 17318415"/>
                  <a:gd name="connsiteX496" fmla="*/ 4961059 w 10887051"/>
                  <a:gd name="connsiteY496" fmla="*/ 498756 h 17318415"/>
                  <a:gd name="connsiteX497" fmla="*/ 4960786 w 10887051"/>
                  <a:gd name="connsiteY497" fmla="*/ 498760 h 17318415"/>
                  <a:gd name="connsiteX498" fmla="*/ 4960500 w 10887051"/>
                  <a:gd name="connsiteY498" fmla="*/ 493090 h 17318415"/>
                  <a:gd name="connsiteX499" fmla="*/ 4863741 w 10887051"/>
                  <a:gd name="connsiteY499" fmla="*/ 396330 h 17318415"/>
                  <a:gd name="connsiteX500" fmla="*/ 4858440 w 10887051"/>
                  <a:gd name="connsiteY500" fmla="*/ 396064 h 17318415"/>
                  <a:gd name="connsiteX501" fmla="*/ 4858413 w 10887051"/>
                  <a:gd name="connsiteY501" fmla="*/ 395772 h 17318415"/>
                  <a:gd name="connsiteX502" fmla="*/ 4854313 w 10887051"/>
                  <a:gd name="connsiteY502" fmla="*/ 395772 h 17318415"/>
                  <a:gd name="connsiteX503" fmla="*/ 4840614 w 10887051"/>
                  <a:gd name="connsiteY503" fmla="*/ 390096 h 17318415"/>
                  <a:gd name="connsiteX504" fmla="*/ 4834940 w 10887051"/>
                  <a:gd name="connsiteY504" fmla="*/ 376398 h 17318415"/>
                  <a:gd name="connsiteX505" fmla="*/ 4840614 w 10887051"/>
                  <a:gd name="connsiteY505" fmla="*/ 362698 h 17318415"/>
                  <a:gd name="connsiteX506" fmla="*/ 4854313 w 10887051"/>
                  <a:gd name="connsiteY506" fmla="*/ 357022 h 17318415"/>
                  <a:gd name="connsiteX507" fmla="*/ 4854826 w 10887051"/>
                  <a:gd name="connsiteY507" fmla="*/ 357022 h 17318415"/>
                  <a:gd name="connsiteX508" fmla="*/ 4854816 w 10887051"/>
                  <a:gd name="connsiteY508" fmla="*/ 356914 h 17318415"/>
                  <a:gd name="connsiteX509" fmla="*/ 4863741 w 10887051"/>
                  <a:gd name="connsiteY509" fmla="*/ 356464 h 17318415"/>
                  <a:gd name="connsiteX510" fmla="*/ 4960500 w 10887051"/>
                  <a:gd name="connsiteY510" fmla="*/ 259704 h 17318415"/>
                  <a:gd name="connsiteX511" fmla="*/ 4960886 w 10887051"/>
                  <a:gd name="connsiteY511" fmla="*/ 252046 h 17318415"/>
                  <a:gd name="connsiteX512" fmla="*/ 4961059 w 10887051"/>
                  <a:gd name="connsiteY512" fmla="*/ 252044 h 17318415"/>
                  <a:gd name="connsiteX513" fmla="*/ 4961059 w 10887051"/>
                  <a:gd name="connsiteY513" fmla="*/ 250278 h 17318415"/>
                  <a:gd name="connsiteX514" fmla="*/ 4980433 w 10887051"/>
                  <a:gd name="connsiteY514" fmla="*/ 230904 h 17318415"/>
                  <a:gd name="connsiteX515" fmla="*/ 8217811 w 10887051"/>
                  <a:gd name="connsiteY515" fmla="*/ 0 h 17318415"/>
                  <a:gd name="connsiteX516" fmla="*/ 8232396 w 10887051"/>
                  <a:gd name="connsiteY516" fmla="*/ 14584 h 17318415"/>
                  <a:gd name="connsiteX517" fmla="*/ 8232396 w 10887051"/>
                  <a:gd name="connsiteY517" fmla="*/ 15632 h 17318415"/>
                  <a:gd name="connsiteX518" fmla="*/ 8232512 w 10887051"/>
                  <a:gd name="connsiteY518" fmla="*/ 15632 h 17318415"/>
                  <a:gd name="connsiteX519" fmla="*/ 8232817 w 10887051"/>
                  <a:gd name="connsiteY519" fmla="*/ 21682 h 17318415"/>
                  <a:gd name="connsiteX520" fmla="*/ 8305657 w 10887051"/>
                  <a:gd name="connsiteY520" fmla="*/ 94522 h 17318415"/>
                  <a:gd name="connsiteX521" fmla="*/ 8309341 w 10887051"/>
                  <a:gd name="connsiteY521" fmla="*/ 94708 h 17318415"/>
                  <a:gd name="connsiteX522" fmla="*/ 8309358 w 10887051"/>
                  <a:gd name="connsiteY522" fmla="*/ 94944 h 17318415"/>
                  <a:gd name="connsiteX523" fmla="*/ 8312754 w 10887051"/>
                  <a:gd name="connsiteY523" fmla="*/ 94944 h 17318415"/>
                  <a:gd name="connsiteX524" fmla="*/ 8327339 w 10887051"/>
                  <a:gd name="connsiteY524" fmla="*/ 109528 h 17318415"/>
                  <a:gd name="connsiteX525" fmla="*/ 8312754 w 10887051"/>
                  <a:gd name="connsiteY525" fmla="*/ 124112 h 17318415"/>
                  <a:gd name="connsiteX526" fmla="*/ 8311441 w 10887051"/>
                  <a:gd name="connsiteY526" fmla="*/ 124112 h 17318415"/>
                  <a:gd name="connsiteX527" fmla="*/ 8311450 w 10887051"/>
                  <a:gd name="connsiteY527" fmla="*/ 124242 h 17318415"/>
                  <a:gd name="connsiteX528" fmla="*/ 8305657 w 10887051"/>
                  <a:gd name="connsiteY528" fmla="*/ 124534 h 17318415"/>
                  <a:gd name="connsiteX529" fmla="*/ 8232817 w 10887051"/>
                  <a:gd name="connsiteY529" fmla="*/ 197374 h 17318415"/>
                  <a:gd name="connsiteX530" fmla="*/ 8232623 w 10887051"/>
                  <a:gd name="connsiteY530" fmla="*/ 201224 h 17318415"/>
                  <a:gd name="connsiteX531" fmla="*/ 8232396 w 10887051"/>
                  <a:gd name="connsiteY531" fmla="*/ 201226 h 17318415"/>
                  <a:gd name="connsiteX532" fmla="*/ 8232396 w 10887051"/>
                  <a:gd name="connsiteY532" fmla="*/ 204472 h 17318415"/>
                  <a:gd name="connsiteX533" fmla="*/ 8217811 w 10887051"/>
                  <a:gd name="connsiteY533" fmla="*/ 219056 h 17318415"/>
                  <a:gd name="connsiteX534" fmla="*/ 8203226 w 10887051"/>
                  <a:gd name="connsiteY534" fmla="*/ 204472 h 17318415"/>
                  <a:gd name="connsiteX535" fmla="*/ 8203226 w 10887051"/>
                  <a:gd name="connsiteY535" fmla="*/ 201640 h 17318415"/>
                  <a:gd name="connsiteX536" fmla="*/ 8203020 w 10887051"/>
                  <a:gd name="connsiteY536" fmla="*/ 201644 h 17318415"/>
                  <a:gd name="connsiteX537" fmla="*/ 8202805 w 10887051"/>
                  <a:gd name="connsiteY537" fmla="*/ 197374 h 17318415"/>
                  <a:gd name="connsiteX538" fmla="*/ 8129965 w 10887051"/>
                  <a:gd name="connsiteY538" fmla="*/ 124534 h 17318415"/>
                  <a:gd name="connsiteX539" fmla="*/ 8125975 w 10887051"/>
                  <a:gd name="connsiteY539" fmla="*/ 124332 h 17318415"/>
                  <a:gd name="connsiteX540" fmla="*/ 8125954 w 10887051"/>
                  <a:gd name="connsiteY540" fmla="*/ 124112 h 17318415"/>
                  <a:gd name="connsiteX541" fmla="*/ 8122868 w 10887051"/>
                  <a:gd name="connsiteY541" fmla="*/ 124112 h 17318415"/>
                  <a:gd name="connsiteX542" fmla="*/ 8108283 w 10887051"/>
                  <a:gd name="connsiteY542" fmla="*/ 109528 h 17318415"/>
                  <a:gd name="connsiteX543" fmla="*/ 8122868 w 10887051"/>
                  <a:gd name="connsiteY543" fmla="*/ 94944 h 17318415"/>
                  <a:gd name="connsiteX544" fmla="*/ 8123253 w 10887051"/>
                  <a:gd name="connsiteY544" fmla="*/ 94944 h 17318415"/>
                  <a:gd name="connsiteX545" fmla="*/ 8123246 w 10887051"/>
                  <a:gd name="connsiteY545" fmla="*/ 94862 h 17318415"/>
                  <a:gd name="connsiteX546" fmla="*/ 8129965 w 10887051"/>
                  <a:gd name="connsiteY546" fmla="*/ 94522 h 17318415"/>
                  <a:gd name="connsiteX547" fmla="*/ 8202805 w 10887051"/>
                  <a:gd name="connsiteY547" fmla="*/ 21682 h 17318415"/>
                  <a:gd name="connsiteX548" fmla="*/ 8203096 w 10887051"/>
                  <a:gd name="connsiteY548" fmla="*/ 15916 h 17318415"/>
                  <a:gd name="connsiteX549" fmla="*/ 8203226 w 10887051"/>
                  <a:gd name="connsiteY549" fmla="*/ 15916 h 17318415"/>
                  <a:gd name="connsiteX550" fmla="*/ 8203226 w 10887051"/>
                  <a:gd name="connsiteY550" fmla="*/ 14584 h 17318415"/>
                  <a:gd name="connsiteX551" fmla="*/ 8217811 w 10887051"/>
                  <a:gd name="connsiteY551" fmla="*/ 0 h 17318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</a:cxnLst>
                <a:rect l="l" t="t" r="r" b="b"/>
                <a:pathLst>
                  <a:path w="10887051" h="17318415">
                    <a:moveTo>
                      <a:pt x="7921383" y="17194589"/>
                    </a:moveTo>
                    <a:cubicBezTo>
                      <a:pt x="7955577" y="17194589"/>
                      <a:pt x="7983296" y="17222308"/>
                      <a:pt x="7983296" y="17256502"/>
                    </a:cubicBezTo>
                    <a:cubicBezTo>
                      <a:pt x="7983296" y="17290696"/>
                      <a:pt x="7955577" y="17318415"/>
                      <a:pt x="7921383" y="17318415"/>
                    </a:cubicBezTo>
                    <a:cubicBezTo>
                      <a:pt x="7887189" y="17318415"/>
                      <a:pt x="7859470" y="17290696"/>
                      <a:pt x="7859470" y="17256502"/>
                    </a:cubicBezTo>
                    <a:cubicBezTo>
                      <a:pt x="7859470" y="17222308"/>
                      <a:pt x="7887189" y="17194589"/>
                      <a:pt x="7921383" y="17194589"/>
                    </a:cubicBezTo>
                    <a:close/>
                    <a:moveTo>
                      <a:pt x="2465704" y="15331570"/>
                    </a:moveTo>
                    <a:cubicBezTo>
                      <a:pt x="2473535" y="15329684"/>
                      <a:pt x="2481412" y="15334504"/>
                      <a:pt x="2483298" y="15342335"/>
                    </a:cubicBezTo>
                    <a:lnTo>
                      <a:pt x="2483543" y="15343354"/>
                    </a:lnTo>
                    <a:lnTo>
                      <a:pt x="2483656" y="15343325"/>
                    </a:lnTo>
                    <a:lnTo>
                      <a:pt x="2485369" y="15349136"/>
                    </a:lnTo>
                    <a:cubicBezTo>
                      <a:pt x="2498153" y="15385562"/>
                      <a:pt x="2534986" y="15408098"/>
                      <a:pt x="2573238" y="15402899"/>
                    </a:cubicBezTo>
                    <a:lnTo>
                      <a:pt x="2576863" y="15402217"/>
                    </a:lnTo>
                    <a:lnTo>
                      <a:pt x="2576935" y="15402442"/>
                    </a:lnTo>
                    <a:lnTo>
                      <a:pt x="2580237" y="15401647"/>
                    </a:lnTo>
                    <a:cubicBezTo>
                      <a:pt x="2588068" y="15399761"/>
                      <a:pt x="2595944" y="15404580"/>
                      <a:pt x="2597831" y="15412412"/>
                    </a:cubicBezTo>
                    <a:cubicBezTo>
                      <a:pt x="2599717" y="15420243"/>
                      <a:pt x="2594897" y="15428120"/>
                      <a:pt x="2587066" y="15430006"/>
                    </a:cubicBezTo>
                    <a:lnTo>
                      <a:pt x="2585789" y="15430313"/>
                    </a:lnTo>
                    <a:lnTo>
                      <a:pt x="2585829" y="15430436"/>
                    </a:lnTo>
                    <a:lnTo>
                      <a:pt x="2580265" y="15432077"/>
                    </a:lnTo>
                    <a:cubicBezTo>
                      <a:pt x="2543839" y="15444860"/>
                      <a:pt x="2521303" y="15481694"/>
                      <a:pt x="2526503" y="15519946"/>
                    </a:cubicBezTo>
                    <a:lnTo>
                      <a:pt x="2527215" y="15523734"/>
                    </a:lnTo>
                    <a:lnTo>
                      <a:pt x="2526995" y="15523790"/>
                    </a:lnTo>
                    <a:lnTo>
                      <a:pt x="2527754" y="15526944"/>
                    </a:lnTo>
                    <a:cubicBezTo>
                      <a:pt x="2529641" y="15534775"/>
                      <a:pt x="2524820" y="15542652"/>
                      <a:pt x="2516990" y="15544538"/>
                    </a:cubicBezTo>
                    <a:cubicBezTo>
                      <a:pt x="2509159" y="15546424"/>
                      <a:pt x="2501282" y="15541604"/>
                      <a:pt x="2499395" y="15533773"/>
                    </a:cubicBezTo>
                    <a:lnTo>
                      <a:pt x="2498732" y="15531021"/>
                    </a:lnTo>
                    <a:lnTo>
                      <a:pt x="2498534" y="15531072"/>
                    </a:lnTo>
                    <a:lnTo>
                      <a:pt x="2497325" y="15526972"/>
                    </a:lnTo>
                    <a:cubicBezTo>
                      <a:pt x="2484541" y="15490546"/>
                      <a:pt x="2447708" y="15468010"/>
                      <a:pt x="2409455" y="15473210"/>
                    </a:cubicBezTo>
                    <a:lnTo>
                      <a:pt x="2405529" y="15473948"/>
                    </a:lnTo>
                    <a:lnTo>
                      <a:pt x="2405458" y="15473739"/>
                    </a:lnTo>
                    <a:lnTo>
                      <a:pt x="2402456" y="15474462"/>
                    </a:lnTo>
                    <a:cubicBezTo>
                      <a:pt x="2398541" y="15475405"/>
                      <a:pt x="2394615" y="15474671"/>
                      <a:pt x="2391430" y="15472723"/>
                    </a:cubicBezTo>
                    <a:lnTo>
                      <a:pt x="2384862" y="15463697"/>
                    </a:lnTo>
                    <a:lnTo>
                      <a:pt x="2386602" y="15452670"/>
                    </a:lnTo>
                    <a:cubicBezTo>
                      <a:pt x="2388550" y="15449486"/>
                      <a:pt x="2391712" y="15447046"/>
                      <a:pt x="2395628" y="15446103"/>
                    </a:cubicBezTo>
                    <a:lnTo>
                      <a:pt x="2396003" y="15446013"/>
                    </a:lnTo>
                    <a:lnTo>
                      <a:pt x="2395976" y="15445935"/>
                    </a:lnTo>
                    <a:lnTo>
                      <a:pt x="2402429" y="15444032"/>
                    </a:lnTo>
                    <a:cubicBezTo>
                      <a:pt x="2438855" y="15431248"/>
                      <a:pt x="2461390" y="15394415"/>
                      <a:pt x="2456191" y="15356163"/>
                    </a:cubicBezTo>
                    <a:lnTo>
                      <a:pt x="2455125" y="15350490"/>
                    </a:lnTo>
                    <a:lnTo>
                      <a:pt x="2455251" y="15350458"/>
                    </a:lnTo>
                    <a:lnTo>
                      <a:pt x="2454938" y="15349164"/>
                    </a:lnTo>
                    <a:cubicBezTo>
                      <a:pt x="2453053" y="15341333"/>
                      <a:pt x="2457873" y="15333456"/>
                      <a:pt x="2465704" y="15331570"/>
                    </a:cubicBezTo>
                    <a:close/>
                    <a:moveTo>
                      <a:pt x="9571951" y="13255886"/>
                    </a:moveTo>
                    <a:cubicBezTo>
                      <a:pt x="9580006" y="13255886"/>
                      <a:pt x="9586536" y="13262416"/>
                      <a:pt x="9586536" y="13270471"/>
                    </a:cubicBezTo>
                    <a:lnTo>
                      <a:pt x="9586536" y="13271519"/>
                    </a:lnTo>
                    <a:lnTo>
                      <a:pt x="9586652" y="13271517"/>
                    </a:lnTo>
                    <a:lnTo>
                      <a:pt x="9586957" y="13277568"/>
                    </a:lnTo>
                    <a:cubicBezTo>
                      <a:pt x="9590858" y="13315974"/>
                      <a:pt x="9621391" y="13346508"/>
                      <a:pt x="9659797" y="13350408"/>
                    </a:cubicBezTo>
                    <a:lnTo>
                      <a:pt x="9663481" y="13350594"/>
                    </a:lnTo>
                    <a:lnTo>
                      <a:pt x="9663498" y="13350829"/>
                    </a:lnTo>
                    <a:lnTo>
                      <a:pt x="9666894" y="13350829"/>
                    </a:lnTo>
                    <a:cubicBezTo>
                      <a:pt x="9674949" y="13350829"/>
                      <a:pt x="9681479" y="13357359"/>
                      <a:pt x="9681479" y="13365414"/>
                    </a:cubicBezTo>
                    <a:cubicBezTo>
                      <a:pt x="9681479" y="13373469"/>
                      <a:pt x="9674949" y="13379999"/>
                      <a:pt x="9666894" y="13379999"/>
                    </a:cubicBezTo>
                    <a:lnTo>
                      <a:pt x="9665581" y="13379999"/>
                    </a:lnTo>
                    <a:lnTo>
                      <a:pt x="9665590" y="13380128"/>
                    </a:lnTo>
                    <a:lnTo>
                      <a:pt x="9659797" y="13380420"/>
                    </a:lnTo>
                    <a:cubicBezTo>
                      <a:pt x="9621391" y="13384321"/>
                      <a:pt x="9590858" y="13414854"/>
                      <a:pt x="9586957" y="13453261"/>
                    </a:cubicBezTo>
                    <a:lnTo>
                      <a:pt x="9586763" y="13457110"/>
                    </a:lnTo>
                    <a:lnTo>
                      <a:pt x="9586536" y="13457113"/>
                    </a:lnTo>
                    <a:lnTo>
                      <a:pt x="9586536" y="13460357"/>
                    </a:lnTo>
                    <a:cubicBezTo>
                      <a:pt x="9586536" y="13468412"/>
                      <a:pt x="9580006" y="13474942"/>
                      <a:pt x="9571951" y="13474942"/>
                    </a:cubicBezTo>
                    <a:cubicBezTo>
                      <a:pt x="9563896" y="13474942"/>
                      <a:pt x="9557366" y="13468412"/>
                      <a:pt x="9557366" y="13460357"/>
                    </a:cubicBezTo>
                    <a:lnTo>
                      <a:pt x="9557366" y="13457527"/>
                    </a:lnTo>
                    <a:lnTo>
                      <a:pt x="9557160" y="13457530"/>
                    </a:lnTo>
                    <a:lnTo>
                      <a:pt x="9556945" y="13453261"/>
                    </a:lnTo>
                    <a:cubicBezTo>
                      <a:pt x="9553045" y="13414854"/>
                      <a:pt x="9522511" y="13384321"/>
                      <a:pt x="9484105" y="13380420"/>
                    </a:cubicBezTo>
                    <a:lnTo>
                      <a:pt x="9480115" y="13380219"/>
                    </a:lnTo>
                    <a:lnTo>
                      <a:pt x="9480094" y="13379999"/>
                    </a:lnTo>
                    <a:lnTo>
                      <a:pt x="9477008" y="13379999"/>
                    </a:lnTo>
                    <a:cubicBezTo>
                      <a:pt x="9468953" y="13379999"/>
                      <a:pt x="9462423" y="13373469"/>
                      <a:pt x="9462423" y="13365414"/>
                    </a:cubicBezTo>
                    <a:cubicBezTo>
                      <a:pt x="9462423" y="13357359"/>
                      <a:pt x="9468953" y="13350829"/>
                      <a:pt x="9477008" y="13350829"/>
                    </a:cubicBezTo>
                    <a:lnTo>
                      <a:pt x="9477393" y="13350829"/>
                    </a:lnTo>
                    <a:lnTo>
                      <a:pt x="9477386" y="13350747"/>
                    </a:lnTo>
                    <a:lnTo>
                      <a:pt x="9484105" y="13350408"/>
                    </a:lnTo>
                    <a:cubicBezTo>
                      <a:pt x="9522511" y="13346508"/>
                      <a:pt x="9553045" y="13315974"/>
                      <a:pt x="9556945" y="13277568"/>
                    </a:cubicBezTo>
                    <a:lnTo>
                      <a:pt x="9557236" y="13271803"/>
                    </a:lnTo>
                    <a:lnTo>
                      <a:pt x="9557366" y="13271802"/>
                    </a:lnTo>
                    <a:lnTo>
                      <a:pt x="9557366" y="13270471"/>
                    </a:lnTo>
                    <a:cubicBezTo>
                      <a:pt x="9557366" y="13262416"/>
                      <a:pt x="9563896" y="13255886"/>
                      <a:pt x="9571951" y="13255886"/>
                    </a:cubicBezTo>
                    <a:close/>
                    <a:moveTo>
                      <a:pt x="1323579" y="13027707"/>
                    </a:moveTo>
                    <a:cubicBezTo>
                      <a:pt x="1375308" y="13027707"/>
                      <a:pt x="1417242" y="13069641"/>
                      <a:pt x="1417242" y="13121370"/>
                    </a:cubicBezTo>
                    <a:cubicBezTo>
                      <a:pt x="1417242" y="13173099"/>
                      <a:pt x="1375308" y="13215033"/>
                      <a:pt x="1323579" y="13215033"/>
                    </a:cubicBezTo>
                    <a:cubicBezTo>
                      <a:pt x="1271850" y="13215033"/>
                      <a:pt x="1229916" y="13173099"/>
                      <a:pt x="1229916" y="13121370"/>
                    </a:cubicBezTo>
                    <a:cubicBezTo>
                      <a:pt x="1229916" y="13069641"/>
                      <a:pt x="1271850" y="13027707"/>
                      <a:pt x="1323579" y="13027707"/>
                    </a:cubicBezTo>
                    <a:close/>
                    <a:moveTo>
                      <a:pt x="8202787" y="12025609"/>
                    </a:moveTo>
                    <a:cubicBezTo>
                      <a:pt x="8207550" y="12024233"/>
                      <a:pt x="8212839" y="12024675"/>
                      <a:pt x="8217523" y="12027260"/>
                    </a:cubicBezTo>
                    <a:cubicBezTo>
                      <a:pt x="8226891" y="12032430"/>
                      <a:pt x="8230294" y="12044215"/>
                      <a:pt x="8225124" y="12053584"/>
                    </a:cubicBezTo>
                    <a:lnTo>
                      <a:pt x="8224452" y="12054802"/>
                    </a:lnTo>
                    <a:lnTo>
                      <a:pt x="8224587" y="12054875"/>
                    </a:lnTo>
                    <a:lnTo>
                      <a:pt x="8221059" y="12062108"/>
                    </a:lnTo>
                    <a:cubicBezTo>
                      <a:pt x="8200944" y="12109279"/>
                      <a:pt x="8216857" y="12164387"/>
                      <a:pt x="8259022" y="12193574"/>
                    </a:cubicBezTo>
                    <a:lnTo>
                      <a:pt x="8263186" y="12196154"/>
                    </a:lnTo>
                    <a:lnTo>
                      <a:pt x="8263055" y="12196439"/>
                    </a:lnTo>
                    <a:lnTo>
                      <a:pt x="8267005" y="12198619"/>
                    </a:lnTo>
                    <a:cubicBezTo>
                      <a:pt x="8276373" y="12203789"/>
                      <a:pt x="8279776" y="12215574"/>
                      <a:pt x="8274606" y="12224943"/>
                    </a:cubicBezTo>
                    <a:cubicBezTo>
                      <a:pt x="8269436" y="12234311"/>
                      <a:pt x="8257651" y="12237714"/>
                      <a:pt x="8248283" y="12232544"/>
                    </a:cubicBezTo>
                    <a:lnTo>
                      <a:pt x="8246756" y="12231701"/>
                    </a:lnTo>
                    <a:lnTo>
                      <a:pt x="8246684" y="12231857"/>
                    </a:lnTo>
                    <a:lnTo>
                      <a:pt x="8239758" y="12228479"/>
                    </a:lnTo>
                    <a:cubicBezTo>
                      <a:pt x="8192587" y="12208364"/>
                      <a:pt x="8137479" y="12224277"/>
                      <a:pt x="8108292" y="12266442"/>
                    </a:cubicBezTo>
                    <a:lnTo>
                      <a:pt x="8105595" y="12270794"/>
                    </a:lnTo>
                    <a:lnTo>
                      <a:pt x="8105329" y="12270652"/>
                    </a:lnTo>
                    <a:lnTo>
                      <a:pt x="8103247" y="12274425"/>
                    </a:lnTo>
                    <a:cubicBezTo>
                      <a:pt x="8098077" y="12283793"/>
                      <a:pt x="8086292" y="12287196"/>
                      <a:pt x="8076924" y="12282026"/>
                    </a:cubicBezTo>
                    <a:cubicBezTo>
                      <a:pt x="8067556" y="12276856"/>
                      <a:pt x="8064152" y="12265071"/>
                      <a:pt x="8069322" y="12255703"/>
                    </a:cubicBezTo>
                    <a:lnTo>
                      <a:pt x="8071139" y="12252411"/>
                    </a:lnTo>
                    <a:lnTo>
                      <a:pt x="8070898" y="12252282"/>
                    </a:lnTo>
                    <a:lnTo>
                      <a:pt x="8073387" y="12247178"/>
                    </a:lnTo>
                    <a:cubicBezTo>
                      <a:pt x="8093502" y="12200007"/>
                      <a:pt x="8077589" y="12144899"/>
                      <a:pt x="8035425" y="12115712"/>
                    </a:cubicBezTo>
                    <a:lnTo>
                      <a:pt x="8030913" y="12112917"/>
                    </a:lnTo>
                    <a:lnTo>
                      <a:pt x="8031031" y="12112648"/>
                    </a:lnTo>
                    <a:lnTo>
                      <a:pt x="8027441" y="12110667"/>
                    </a:lnTo>
                    <a:cubicBezTo>
                      <a:pt x="8018073" y="12105497"/>
                      <a:pt x="8014670" y="12093712"/>
                      <a:pt x="8019840" y="12084343"/>
                    </a:cubicBezTo>
                    <a:lnTo>
                      <a:pt x="8019840" y="12084344"/>
                    </a:lnTo>
                    <a:cubicBezTo>
                      <a:pt x="8025010" y="12074975"/>
                      <a:pt x="8036795" y="12071572"/>
                      <a:pt x="8046163" y="12076742"/>
                    </a:cubicBezTo>
                    <a:lnTo>
                      <a:pt x="8046612" y="12076990"/>
                    </a:lnTo>
                    <a:lnTo>
                      <a:pt x="8046656" y="12076889"/>
                    </a:lnTo>
                    <a:lnTo>
                      <a:pt x="8054688" y="12080807"/>
                    </a:lnTo>
                    <a:cubicBezTo>
                      <a:pt x="8101859" y="12100922"/>
                      <a:pt x="8156967" y="12085009"/>
                      <a:pt x="8186154" y="12042845"/>
                    </a:cubicBezTo>
                    <a:lnTo>
                      <a:pt x="8190193" y="12036327"/>
                    </a:lnTo>
                    <a:lnTo>
                      <a:pt x="8190345" y="12036409"/>
                    </a:lnTo>
                    <a:lnTo>
                      <a:pt x="8191199" y="12034861"/>
                    </a:lnTo>
                    <a:cubicBezTo>
                      <a:pt x="8193784" y="12030177"/>
                      <a:pt x="8198023" y="12026984"/>
                      <a:pt x="8202787" y="12025609"/>
                    </a:cubicBezTo>
                    <a:close/>
                    <a:moveTo>
                      <a:pt x="5374707" y="10225099"/>
                    </a:moveTo>
                    <a:cubicBezTo>
                      <a:pt x="5408901" y="10225099"/>
                      <a:pt x="5436620" y="10252818"/>
                      <a:pt x="5436620" y="10287012"/>
                    </a:cubicBezTo>
                    <a:cubicBezTo>
                      <a:pt x="5436620" y="10321206"/>
                      <a:pt x="5408901" y="10348925"/>
                      <a:pt x="5374707" y="10348925"/>
                    </a:cubicBezTo>
                    <a:cubicBezTo>
                      <a:pt x="5340513" y="10348925"/>
                      <a:pt x="5312794" y="10321206"/>
                      <a:pt x="5312794" y="10287012"/>
                    </a:cubicBezTo>
                    <a:cubicBezTo>
                      <a:pt x="5312794" y="10252818"/>
                      <a:pt x="5340513" y="10225099"/>
                      <a:pt x="5374707" y="10225099"/>
                    </a:cubicBezTo>
                    <a:close/>
                    <a:moveTo>
                      <a:pt x="3309556" y="8616947"/>
                    </a:moveTo>
                    <a:cubicBezTo>
                      <a:pt x="3319959" y="8614442"/>
                      <a:pt x="3330423" y="8620844"/>
                      <a:pt x="3332928" y="8631246"/>
                    </a:cubicBezTo>
                    <a:lnTo>
                      <a:pt x="3333253" y="8632599"/>
                    </a:lnTo>
                    <a:lnTo>
                      <a:pt x="3333403" y="8632562"/>
                    </a:lnTo>
                    <a:lnTo>
                      <a:pt x="3335679" y="8640281"/>
                    </a:lnTo>
                    <a:cubicBezTo>
                      <a:pt x="3352661" y="8688668"/>
                      <a:pt x="3401589" y="8718604"/>
                      <a:pt x="3452402" y="8711697"/>
                    </a:cubicBezTo>
                    <a:lnTo>
                      <a:pt x="3457217" y="8710792"/>
                    </a:lnTo>
                    <a:lnTo>
                      <a:pt x="3457312" y="8711090"/>
                    </a:lnTo>
                    <a:lnTo>
                      <a:pt x="3461698" y="8710034"/>
                    </a:lnTo>
                    <a:cubicBezTo>
                      <a:pt x="3472101" y="8707529"/>
                      <a:pt x="3482565" y="8713931"/>
                      <a:pt x="3485070" y="8724334"/>
                    </a:cubicBezTo>
                    <a:cubicBezTo>
                      <a:pt x="3487575" y="8734737"/>
                      <a:pt x="3481172" y="8745200"/>
                      <a:pt x="3470770" y="8747705"/>
                    </a:cubicBezTo>
                    <a:lnTo>
                      <a:pt x="3469075" y="8748114"/>
                    </a:lnTo>
                    <a:lnTo>
                      <a:pt x="3469127" y="8748277"/>
                    </a:lnTo>
                    <a:lnTo>
                      <a:pt x="3461736" y="8750457"/>
                    </a:lnTo>
                    <a:cubicBezTo>
                      <a:pt x="3413349" y="8767438"/>
                      <a:pt x="3383413" y="8816366"/>
                      <a:pt x="3390319" y="8867180"/>
                    </a:cubicBezTo>
                    <a:lnTo>
                      <a:pt x="3391266" y="8872211"/>
                    </a:lnTo>
                    <a:lnTo>
                      <a:pt x="3390973" y="8872286"/>
                    </a:lnTo>
                    <a:lnTo>
                      <a:pt x="3391982" y="8876476"/>
                    </a:lnTo>
                    <a:cubicBezTo>
                      <a:pt x="3394488" y="8886878"/>
                      <a:pt x="3388085" y="8897342"/>
                      <a:pt x="3377683" y="8899847"/>
                    </a:cubicBezTo>
                    <a:cubicBezTo>
                      <a:pt x="3367280" y="8902352"/>
                      <a:pt x="3356816" y="8895950"/>
                      <a:pt x="3354311" y="8885548"/>
                    </a:cubicBezTo>
                    <a:lnTo>
                      <a:pt x="3353431" y="8881892"/>
                    </a:lnTo>
                    <a:lnTo>
                      <a:pt x="3353166" y="8881960"/>
                    </a:lnTo>
                    <a:lnTo>
                      <a:pt x="3351560" y="8876513"/>
                    </a:lnTo>
                    <a:cubicBezTo>
                      <a:pt x="3334580" y="8828126"/>
                      <a:pt x="3285650" y="8798190"/>
                      <a:pt x="3234837" y="8805097"/>
                    </a:cubicBezTo>
                    <a:lnTo>
                      <a:pt x="3229622" y="8806078"/>
                    </a:lnTo>
                    <a:lnTo>
                      <a:pt x="3229527" y="8805800"/>
                    </a:lnTo>
                    <a:lnTo>
                      <a:pt x="3225541" y="8806760"/>
                    </a:lnTo>
                    <a:cubicBezTo>
                      <a:pt x="3215138" y="8809265"/>
                      <a:pt x="3204674" y="8802863"/>
                      <a:pt x="3202169" y="8792460"/>
                    </a:cubicBezTo>
                    <a:cubicBezTo>
                      <a:pt x="3199664" y="8782058"/>
                      <a:pt x="3206066" y="8771594"/>
                      <a:pt x="3216469" y="8769089"/>
                    </a:cubicBezTo>
                    <a:lnTo>
                      <a:pt x="3216967" y="8768969"/>
                    </a:lnTo>
                    <a:lnTo>
                      <a:pt x="3216932" y="8768865"/>
                    </a:lnTo>
                    <a:lnTo>
                      <a:pt x="3225504" y="8766337"/>
                    </a:lnTo>
                    <a:cubicBezTo>
                      <a:pt x="3273890" y="8749356"/>
                      <a:pt x="3303827" y="8700428"/>
                      <a:pt x="3296920" y="8649614"/>
                    </a:cubicBezTo>
                    <a:lnTo>
                      <a:pt x="3295503" y="8642079"/>
                    </a:lnTo>
                    <a:lnTo>
                      <a:pt x="3295670" y="8642037"/>
                    </a:lnTo>
                    <a:lnTo>
                      <a:pt x="3295257" y="8640318"/>
                    </a:lnTo>
                    <a:cubicBezTo>
                      <a:pt x="3292752" y="8629915"/>
                      <a:pt x="3299154" y="8619452"/>
                      <a:pt x="3309556" y="8616947"/>
                    </a:cubicBezTo>
                    <a:close/>
                    <a:moveTo>
                      <a:pt x="9035377" y="8477579"/>
                    </a:moveTo>
                    <a:cubicBezTo>
                      <a:pt x="9087106" y="8477579"/>
                      <a:pt x="9129040" y="8519513"/>
                      <a:pt x="9129040" y="8571242"/>
                    </a:cubicBezTo>
                    <a:cubicBezTo>
                      <a:pt x="9129040" y="8622971"/>
                      <a:pt x="9087106" y="8664905"/>
                      <a:pt x="9035377" y="8664905"/>
                    </a:cubicBezTo>
                    <a:cubicBezTo>
                      <a:pt x="8983648" y="8664905"/>
                      <a:pt x="8941714" y="8622971"/>
                      <a:pt x="8941714" y="8571242"/>
                    </a:cubicBezTo>
                    <a:cubicBezTo>
                      <a:pt x="8941714" y="8519513"/>
                      <a:pt x="8983648" y="8477579"/>
                      <a:pt x="9035377" y="8477579"/>
                    </a:cubicBezTo>
                    <a:close/>
                    <a:moveTo>
                      <a:pt x="1412501" y="7966166"/>
                    </a:moveTo>
                    <a:cubicBezTo>
                      <a:pt x="1420555" y="7966166"/>
                      <a:pt x="1427087" y="7972696"/>
                      <a:pt x="1427087" y="7980751"/>
                    </a:cubicBezTo>
                    <a:lnTo>
                      <a:pt x="1427087" y="7981798"/>
                    </a:lnTo>
                    <a:lnTo>
                      <a:pt x="1427202" y="7981797"/>
                    </a:lnTo>
                    <a:lnTo>
                      <a:pt x="1427508" y="7987848"/>
                    </a:lnTo>
                    <a:cubicBezTo>
                      <a:pt x="1431408" y="8026254"/>
                      <a:pt x="1461940" y="8056787"/>
                      <a:pt x="1500348" y="8060688"/>
                    </a:cubicBezTo>
                    <a:lnTo>
                      <a:pt x="1504030" y="8060874"/>
                    </a:lnTo>
                    <a:lnTo>
                      <a:pt x="1504047" y="8061109"/>
                    </a:lnTo>
                    <a:lnTo>
                      <a:pt x="1507444" y="8061109"/>
                    </a:lnTo>
                    <a:cubicBezTo>
                      <a:pt x="1515499" y="8061109"/>
                      <a:pt x="1522030" y="8067639"/>
                      <a:pt x="1522030" y="8075694"/>
                    </a:cubicBezTo>
                    <a:cubicBezTo>
                      <a:pt x="1522030" y="8083749"/>
                      <a:pt x="1515499" y="8090279"/>
                      <a:pt x="1507444" y="8090279"/>
                    </a:cubicBezTo>
                    <a:lnTo>
                      <a:pt x="1506132" y="8090279"/>
                    </a:lnTo>
                    <a:lnTo>
                      <a:pt x="1506140" y="8090408"/>
                    </a:lnTo>
                    <a:lnTo>
                      <a:pt x="1500348" y="8090700"/>
                    </a:lnTo>
                    <a:cubicBezTo>
                      <a:pt x="1461940" y="8094601"/>
                      <a:pt x="1431408" y="8125134"/>
                      <a:pt x="1427508" y="8163540"/>
                    </a:cubicBezTo>
                    <a:lnTo>
                      <a:pt x="1427313" y="8167390"/>
                    </a:lnTo>
                    <a:lnTo>
                      <a:pt x="1427087" y="8167393"/>
                    </a:lnTo>
                    <a:lnTo>
                      <a:pt x="1427087" y="8170637"/>
                    </a:lnTo>
                    <a:cubicBezTo>
                      <a:pt x="1427087" y="8174664"/>
                      <a:pt x="1425454" y="8178311"/>
                      <a:pt x="1422815" y="8180950"/>
                    </a:cubicBezTo>
                    <a:lnTo>
                      <a:pt x="1412501" y="8185222"/>
                    </a:lnTo>
                    <a:lnTo>
                      <a:pt x="1402188" y="8180950"/>
                    </a:lnTo>
                    <a:cubicBezTo>
                      <a:pt x="1399549" y="8178311"/>
                      <a:pt x="1397917" y="8174664"/>
                      <a:pt x="1397917" y="8170637"/>
                    </a:cubicBezTo>
                    <a:lnTo>
                      <a:pt x="1397917" y="8167807"/>
                    </a:lnTo>
                    <a:lnTo>
                      <a:pt x="1397710" y="8167809"/>
                    </a:lnTo>
                    <a:lnTo>
                      <a:pt x="1397495" y="8163540"/>
                    </a:lnTo>
                    <a:cubicBezTo>
                      <a:pt x="1393594" y="8125134"/>
                      <a:pt x="1363061" y="8094601"/>
                      <a:pt x="1324656" y="8090700"/>
                    </a:cubicBezTo>
                    <a:lnTo>
                      <a:pt x="1320664" y="8090499"/>
                    </a:lnTo>
                    <a:lnTo>
                      <a:pt x="1320644" y="8090279"/>
                    </a:lnTo>
                    <a:lnTo>
                      <a:pt x="1317558" y="8090279"/>
                    </a:lnTo>
                    <a:cubicBezTo>
                      <a:pt x="1309502" y="8090279"/>
                      <a:pt x="1302974" y="8083749"/>
                      <a:pt x="1302974" y="8075694"/>
                    </a:cubicBezTo>
                    <a:cubicBezTo>
                      <a:pt x="1302974" y="8067639"/>
                      <a:pt x="1309502" y="8061109"/>
                      <a:pt x="1317558" y="8061109"/>
                    </a:cubicBezTo>
                    <a:lnTo>
                      <a:pt x="1317943" y="8061109"/>
                    </a:lnTo>
                    <a:lnTo>
                      <a:pt x="1317936" y="8061027"/>
                    </a:lnTo>
                    <a:lnTo>
                      <a:pt x="1324656" y="8060688"/>
                    </a:lnTo>
                    <a:cubicBezTo>
                      <a:pt x="1363061" y="8056787"/>
                      <a:pt x="1393594" y="8026254"/>
                      <a:pt x="1397495" y="7987848"/>
                    </a:cubicBezTo>
                    <a:lnTo>
                      <a:pt x="1397787" y="7982083"/>
                    </a:lnTo>
                    <a:lnTo>
                      <a:pt x="1397917" y="7982082"/>
                    </a:lnTo>
                    <a:lnTo>
                      <a:pt x="1397917" y="7980751"/>
                    </a:lnTo>
                    <a:cubicBezTo>
                      <a:pt x="1397917" y="7972696"/>
                      <a:pt x="1404447" y="7966166"/>
                      <a:pt x="1412501" y="7966166"/>
                    </a:cubicBezTo>
                    <a:close/>
                    <a:moveTo>
                      <a:pt x="8749313" y="7648648"/>
                    </a:moveTo>
                    <a:cubicBezTo>
                      <a:pt x="8783507" y="7648648"/>
                      <a:pt x="8811226" y="7676367"/>
                      <a:pt x="8811226" y="7710561"/>
                    </a:cubicBezTo>
                    <a:cubicBezTo>
                      <a:pt x="8811226" y="7744755"/>
                      <a:pt x="8783507" y="7772474"/>
                      <a:pt x="8749313" y="7772474"/>
                    </a:cubicBezTo>
                    <a:cubicBezTo>
                      <a:pt x="8715119" y="7772474"/>
                      <a:pt x="8687400" y="7744755"/>
                      <a:pt x="8687400" y="7710561"/>
                    </a:cubicBezTo>
                    <a:cubicBezTo>
                      <a:pt x="8687400" y="7676367"/>
                      <a:pt x="8715119" y="7648648"/>
                      <a:pt x="8749313" y="7648648"/>
                    </a:cubicBezTo>
                    <a:close/>
                    <a:moveTo>
                      <a:pt x="394338" y="5659021"/>
                    </a:moveTo>
                    <a:cubicBezTo>
                      <a:pt x="428532" y="5659021"/>
                      <a:pt x="456251" y="5686740"/>
                      <a:pt x="456251" y="5720934"/>
                    </a:cubicBezTo>
                    <a:cubicBezTo>
                      <a:pt x="456251" y="5755128"/>
                      <a:pt x="428532" y="5782847"/>
                      <a:pt x="394338" y="5782847"/>
                    </a:cubicBezTo>
                    <a:cubicBezTo>
                      <a:pt x="360144" y="5782847"/>
                      <a:pt x="332425" y="5755128"/>
                      <a:pt x="332425" y="5720934"/>
                    </a:cubicBezTo>
                    <a:cubicBezTo>
                      <a:pt x="332425" y="5686740"/>
                      <a:pt x="360144" y="5659021"/>
                      <a:pt x="394338" y="5659021"/>
                    </a:cubicBezTo>
                    <a:close/>
                    <a:moveTo>
                      <a:pt x="7149749" y="5634607"/>
                    </a:moveTo>
                    <a:cubicBezTo>
                      <a:pt x="7163402" y="5631319"/>
                      <a:pt x="7177135" y="5639722"/>
                      <a:pt x="7180422" y="5653374"/>
                    </a:cubicBezTo>
                    <a:lnTo>
                      <a:pt x="7180850" y="5655150"/>
                    </a:lnTo>
                    <a:lnTo>
                      <a:pt x="7181046" y="5655101"/>
                    </a:lnTo>
                    <a:lnTo>
                      <a:pt x="7184033" y="5665231"/>
                    </a:lnTo>
                    <a:cubicBezTo>
                      <a:pt x="7206320" y="5728736"/>
                      <a:pt x="7270535" y="5768025"/>
                      <a:pt x="7337223" y="5758960"/>
                    </a:cubicBezTo>
                    <a:lnTo>
                      <a:pt x="7343542" y="5757772"/>
                    </a:lnTo>
                    <a:lnTo>
                      <a:pt x="7343667" y="5758164"/>
                    </a:lnTo>
                    <a:lnTo>
                      <a:pt x="7349424" y="5756777"/>
                    </a:lnTo>
                    <a:cubicBezTo>
                      <a:pt x="7363077" y="5753490"/>
                      <a:pt x="7376810" y="5761892"/>
                      <a:pt x="7380097" y="5775545"/>
                    </a:cubicBezTo>
                    <a:cubicBezTo>
                      <a:pt x="7383385" y="5789197"/>
                      <a:pt x="7374983" y="5802930"/>
                      <a:pt x="7361330" y="5806218"/>
                    </a:cubicBezTo>
                    <a:lnTo>
                      <a:pt x="7359104" y="5806754"/>
                    </a:lnTo>
                    <a:lnTo>
                      <a:pt x="7359173" y="5806969"/>
                    </a:lnTo>
                    <a:lnTo>
                      <a:pt x="7349473" y="5809829"/>
                    </a:lnTo>
                    <a:cubicBezTo>
                      <a:pt x="7285969" y="5832116"/>
                      <a:pt x="7246679" y="5896330"/>
                      <a:pt x="7255744" y="5963019"/>
                    </a:cubicBezTo>
                    <a:lnTo>
                      <a:pt x="7256986" y="5969623"/>
                    </a:lnTo>
                    <a:lnTo>
                      <a:pt x="7256603" y="5969721"/>
                    </a:lnTo>
                    <a:lnTo>
                      <a:pt x="7257927" y="5975220"/>
                    </a:lnTo>
                    <a:cubicBezTo>
                      <a:pt x="7261215" y="5988872"/>
                      <a:pt x="7252812" y="6002605"/>
                      <a:pt x="7239160" y="6005893"/>
                    </a:cubicBezTo>
                    <a:cubicBezTo>
                      <a:pt x="7225507" y="6009181"/>
                      <a:pt x="7211774" y="6000778"/>
                      <a:pt x="7208486" y="5987126"/>
                    </a:cubicBezTo>
                    <a:lnTo>
                      <a:pt x="7207331" y="5982328"/>
                    </a:lnTo>
                    <a:lnTo>
                      <a:pt x="7206983" y="5982417"/>
                    </a:lnTo>
                    <a:lnTo>
                      <a:pt x="7204876" y="5975269"/>
                    </a:lnTo>
                    <a:cubicBezTo>
                      <a:pt x="7182588" y="5911764"/>
                      <a:pt x="7118374" y="5872475"/>
                      <a:pt x="7051685" y="5881540"/>
                    </a:cubicBezTo>
                    <a:lnTo>
                      <a:pt x="7044840" y="5882827"/>
                    </a:lnTo>
                    <a:lnTo>
                      <a:pt x="7044716" y="5882463"/>
                    </a:lnTo>
                    <a:lnTo>
                      <a:pt x="7039485" y="5883723"/>
                    </a:lnTo>
                    <a:cubicBezTo>
                      <a:pt x="7025832" y="5887010"/>
                      <a:pt x="7012099" y="5878608"/>
                      <a:pt x="7008811" y="5864955"/>
                    </a:cubicBezTo>
                    <a:cubicBezTo>
                      <a:pt x="7005524" y="5851303"/>
                      <a:pt x="7013926" y="5837570"/>
                      <a:pt x="7027579" y="5834282"/>
                    </a:cubicBezTo>
                    <a:lnTo>
                      <a:pt x="7028232" y="5834125"/>
                    </a:lnTo>
                    <a:lnTo>
                      <a:pt x="7028186" y="5833988"/>
                    </a:lnTo>
                    <a:lnTo>
                      <a:pt x="7039435" y="5830671"/>
                    </a:lnTo>
                    <a:cubicBezTo>
                      <a:pt x="7102940" y="5808384"/>
                      <a:pt x="7142229" y="5744170"/>
                      <a:pt x="7133164" y="5677481"/>
                    </a:cubicBezTo>
                    <a:lnTo>
                      <a:pt x="7131305" y="5667591"/>
                    </a:lnTo>
                    <a:lnTo>
                      <a:pt x="7131525" y="5667536"/>
                    </a:lnTo>
                    <a:lnTo>
                      <a:pt x="7130982" y="5665280"/>
                    </a:lnTo>
                    <a:cubicBezTo>
                      <a:pt x="7127694" y="5651628"/>
                      <a:pt x="7136096" y="5637895"/>
                      <a:pt x="7149749" y="5634607"/>
                    </a:cubicBezTo>
                    <a:close/>
                    <a:moveTo>
                      <a:pt x="10129802" y="4568248"/>
                    </a:moveTo>
                    <a:cubicBezTo>
                      <a:pt x="10140502" y="4568248"/>
                      <a:pt x="10149176" y="4576922"/>
                      <a:pt x="10149176" y="4587622"/>
                    </a:cubicBezTo>
                    <a:lnTo>
                      <a:pt x="10149176" y="4589014"/>
                    </a:lnTo>
                    <a:lnTo>
                      <a:pt x="10149330" y="4589012"/>
                    </a:lnTo>
                    <a:lnTo>
                      <a:pt x="10149736" y="4597049"/>
                    </a:lnTo>
                    <a:cubicBezTo>
                      <a:pt x="10154917" y="4648068"/>
                      <a:pt x="10195476" y="4688627"/>
                      <a:pt x="10246495" y="4693808"/>
                    </a:cubicBezTo>
                    <a:lnTo>
                      <a:pt x="10251388" y="4694055"/>
                    </a:lnTo>
                    <a:lnTo>
                      <a:pt x="10251410" y="4694368"/>
                    </a:lnTo>
                    <a:lnTo>
                      <a:pt x="10255922" y="4694368"/>
                    </a:lnTo>
                    <a:cubicBezTo>
                      <a:pt x="10266622" y="4694368"/>
                      <a:pt x="10275296" y="4703042"/>
                      <a:pt x="10275296" y="4713742"/>
                    </a:cubicBezTo>
                    <a:cubicBezTo>
                      <a:pt x="10275296" y="4724442"/>
                      <a:pt x="10266622" y="4733116"/>
                      <a:pt x="10255922" y="4733116"/>
                    </a:cubicBezTo>
                    <a:lnTo>
                      <a:pt x="10254178" y="4733116"/>
                    </a:lnTo>
                    <a:lnTo>
                      <a:pt x="10254190" y="4733287"/>
                    </a:lnTo>
                    <a:lnTo>
                      <a:pt x="10246495" y="4733676"/>
                    </a:lnTo>
                    <a:cubicBezTo>
                      <a:pt x="10195476" y="4738857"/>
                      <a:pt x="10154917" y="4779416"/>
                      <a:pt x="10149736" y="4830435"/>
                    </a:cubicBezTo>
                    <a:lnTo>
                      <a:pt x="10149478" y="4835548"/>
                    </a:lnTo>
                    <a:lnTo>
                      <a:pt x="10149176" y="4835552"/>
                    </a:lnTo>
                    <a:lnTo>
                      <a:pt x="10149176" y="4839862"/>
                    </a:lnTo>
                    <a:cubicBezTo>
                      <a:pt x="10149176" y="4850562"/>
                      <a:pt x="10140502" y="4859236"/>
                      <a:pt x="10129802" y="4859236"/>
                    </a:cubicBezTo>
                    <a:cubicBezTo>
                      <a:pt x="10119102" y="4859236"/>
                      <a:pt x="10110428" y="4850562"/>
                      <a:pt x="10110428" y="4839862"/>
                    </a:cubicBezTo>
                    <a:lnTo>
                      <a:pt x="10110428" y="4836102"/>
                    </a:lnTo>
                    <a:lnTo>
                      <a:pt x="10110155" y="4836106"/>
                    </a:lnTo>
                    <a:lnTo>
                      <a:pt x="10109868" y="4830435"/>
                    </a:lnTo>
                    <a:cubicBezTo>
                      <a:pt x="10104687" y="4779416"/>
                      <a:pt x="10064128" y="4738857"/>
                      <a:pt x="10013109" y="4733676"/>
                    </a:cubicBezTo>
                    <a:lnTo>
                      <a:pt x="10007809" y="4733408"/>
                    </a:lnTo>
                    <a:lnTo>
                      <a:pt x="10007782" y="4733116"/>
                    </a:lnTo>
                    <a:lnTo>
                      <a:pt x="10003682" y="4733116"/>
                    </a:lnTo>
                    <a:cubicBezTo>
                      <a:pt x="9992982" y="4733116"/>
                      <a:pt x="9984308" y="4724442"/>
                      <a:pt x="9984308" y="4713742"/>
                    </a:cubicBezTo>
                    <a:cubicBezTo>
                      <a:pt x="9984308" y="4703042"/>
                      <a:pt x="9992982" y="4694368"/>
                      <a:pt x="10003682" y="4694368"/>
                    </a:cubicBezTo>
                    <a:lnTo>
                      <a:pt x="10004194" y="4694368"/>
                    </a:lnTo>
                    <a:lnTo>
                      <a:pt x="10004184" y="4694259"/>
                    </a:lnTo>
                    <a:lnTo>
                      <a:pt x="10013109" y="4693808"/>
                    </a:lnTo>
                    <a:cubicBezTo>
                      <a:pt x="10064128" y="4688627"/>
                      <a:pt x="10104687" y="4648068"/>
                      <a:pt x="10109868" y="4597049"/>
                    </a:cubicBezTo>
                    <a:lnTo>
                      <a:pt x="10110255" y="4589391"/>
                    </a:lnTo>
                    <a:lnTo>
                      <a:pt x="10110428" y="4589390"/>
                    </a:lnTo>
                    <a:lnTo>
                      <a:pt x="10110428" y="4587622"/>
                    </a:lnTo>
                    <a:cubicBezTo>
                      <a:pt x="10110428" y="4576922"/>
                      <a:pt x="10119102" y="4568248"/>
                      <a:pt x="10129802" y="4568248"/>
                    </a:cubicBezTo>
                    <a:close/>
                    <a:moveTo>
                      <a:pt x="1396519" y="4443455"/>
                    </a:moveTo>
                    <a:cubicBezTo>
                      <a:pt x="1404346" y="4441194"/>
                      <a:pt x="1413037" y="4441920"/>
                      <a:pt x="1420734" y="4446168"/>
                    </a:cubicBezTo>
                    <a:cubicBezTo>
                      <a:pt x="1436129" y="4454665"/>
                      <a:pt x="1441722" y="4474032"/>
                      <a:pt x="1433226" y="4489427"/>
                    </a:cubicBezTo>
                    <a:lnTo>
                      <a:pt x="1432121" y="4491429"/>
                    </a:lnTo>
                    <a:lnTo>
                      <a:pt x="1432343" y="4491549"/>
                    </a:lnTo>
                    <a:lnTo>
                      <a:pt x="1426547" y="4503435"/>
                    </a:lnTo>
                    <a:cubicBezTo>
                      <a:pt x="1393490" y="4580954"/>
                      <a:pt x="1419641" y="4671515"/>
                      <a:pt x="1488931" y="4719480"/>
                    </a:cubicBezTo>
                    <a:lnTo>
                      <a:pt x="1495775" y="4723721"/>
                    </a:lnTo>
                    <a:lnTo>
                      <a:pt x="1495559" y="4724188"/>
                    </a:lnTo>
                    <a:lnTo>
                      <a:pt x="1502051" y="4727771"/>
                    </a:lnTo>
                    <a:cubicBezTo>
                      <a:pt x="1517447" y="4736267"/>
                      <a:pt x="1523038" y="4755634"/>
                      <a:pt x="1514542" y="4771030"/>
                    </a:cubicBezTo>
                    <a:cubicBezTo>
                      <a:pt x="1506046" y="4786425"/>
                      <a:pt x="1486679" y="4792017"/>
                      <a:pt x="1471284" y="4783521"/>
                    </a:cubicBezTo>
                    <a:lnTo>
                      <a:pt x="1468774" y="4782136"/>
                    </a:lnTo>
                    <a:lnTo>
                      <a:pt x="1468656" y="4782392"/>
                    </a:lnTo>
                    <a:lnTo>
                      <a:pt x="1457276" y="4776841"/>
                    </a:lnTo>
                    <a:cubicBezTo>
                      <a:pt x="1379758" y="4743785"/>
                      <a:pt x="1289195" y="4769936"/>
                      <a:pt x="1241231" y="4839227"/>
                    </a:cubicBezTo>
                    <a:lnTo>
                      <a:pt x="1236799" y="4846379"/>
                    </a:lnTo>
                    <a:lnTo>
                      <a:pt x="1236362" y="4846145"/>
                    </a:lnTo>
                    <a:lnTo>
                      <a:pt x="1232940" y="4852346"/>
                    </a:lnTo>
                    <a:cubicBezTo>
                      <a:pt x="1224444" y="4867741"/>
                      <a:pt x="1205077" y="4873334"/>
                      <a:pt x="1189682" y="4864838"/>
                    </a:cubicBezTo>
                    <a:cubicBezTo>
                      <a:pt x="1174287" y="4856342"/>
                      <a:pt x="1168695" y="4836974"/>
                      <a:pt x="1177189" y="4821579"/>
                    </a:cubicBezTo>
                    <a:lnTo>
                      <a:pt x="1180175" y="4816169"/>
                    </a:lnTo>
                    <a:lnTo>
                      <a:pt x="1179779" y="4815958"/>
                    </a:lnTo>
                    <a:lnTo>
                      <a:pt x="1183870" y="4807571"/>
                    </a:lnTo>
                    <a:cubicBezTo>
                      <a:pt x="1216926" y="4730052"/>
                      <a:pt x="1190775" y="4639491"/>
                      <a:pt x="1121485" y="4591526"/>
                    </a:cubicBezTo>
                    <a:lnTo>
                      <a:pt x="1114071" y="4586933"/>
                    </a:lnTo>
                    <a:lnTo>
                      <a:pt x="1114263" y="4586491"/>
                    </a:lnTo>
                    <a:lnTo>
                      <a:pt x="1108364" y="4583235"/>
                    </a:lnTo>
                    <a:cubicBezTo>
                      <a:pt x="1092969" y="4574739"/>
                      <a:pt x="1087378" y="4555372"/>
                      <a:pt x="1095874" y="4539976"/>
                    </a:cubicBezTo>
                    <a:lnTo>
                      <a:pt x="1095874" y="4539977"/>
                    </a:lnTo>
                    <a:cubicBezTo>
                      <a:pt x="1104369" y="4524582"/>
                      <a:pt x="1123738" y="4518989"/>
                      <a:pt x="1139133" y="4527485"/>
                    </a:cubicBezTo>
                    <a:lnTo>
                      <a:pt x="1139869" y="4527892"/>
                    </a:lnTo>
                    <a:lnTo>
                      <a:pt x="1139942" y="4527727"/>
                    </a:lnTo>
                    <a:lnTo>
                      <a:pt x="1153140" y="4534165"/>
                    </a:lnTo>
                    <a:cubicBezTo>
                      <a:pt x="1230658" y="4567221"/>
                      <a:pt x="1321220" y="4541070"/>
                      <a:pt x="1369185" y="4471779"/>
                    </a:cubicBezTo>
                    <a:lnTo>
                      <a:pt x="1375823" y="4461068"/>
                    </a:lnTo>
                    <a:lnTo>
                      <a:pt x="1376072" y="4461203"/>
                    </a:lnTo>
                    <a:lnTo>
                      <a:pt x="1377476" y="4458660"/>
                    </a:lnTo>
                    <a:cubicBezTo>
                      <a:pt x="1381724" y="4450963"/>
                      <a:pt x="1388690" y="4445716"/>
                      <a:pt x="1396519" y="4443455"/>
                    </a:cubicBezTo>
                    <a:close/>
                    <a:moveTo>
                      <a:pt x="3244718" y="4287421"/>
                    </a:moveTo>
                    <a:cubicBezTo>
                      <a:pt x="3278912" y="4287421"/>
                      <a:pt x="3306631" y="4315140"/>
                      <a:pt x="3306631" y="4349334"/>
                    </a:cubicBezTo>
                    <a:cubicBezTo>
                      <a:pt x="3306631" y="4383528"/>
                      <a:pt x="3278912" y="4411247"/>
                      <a:pt x="3244718" y="4411247"/>
                    </a:cubicBezTo>
                    <a:cubicBezTo>
                      <a:pt x="3210524" y="4411247"/>
                      <a:pt x="3182805" y="4383528"/>
                      <a:pt x="3182805" y="4349334"/>
                    </a:cubicBezTo>
                    <a:cubicBezTo>
                      <a:pt x="3182805" y="4315140"/>
                      <a:pt x="3210524" y="4287421"/>
                      <a:pt x="3244718" y="4287421"/>
                    </a:cubicBezTo>
                    <a:close/>
                    <a:moveTo>
                      <a:pt x="8087428" y="4230458"/>
                    </a:moveTo>
                    <a:cubicBezTo>
                      <a:pt x="8094480" y="4234350"/>
                      <a:pt x="8097042" y="4243222"/>
                      <a:pt x="8093150" y="4250274"/>
                    </a:cubicBezTo>
                    <a:lnTo>
                      <a:pt x="8092644" y="4251191"/>
                    </a:lnTo>
                    <a:lnTo>
                      <a:pt x="8092746" y="4251246"/>
                    </a:lnTo>
                    <a:lnTo>
                      <a:pt x="8090090" y="4256691"/>
                    </a:lnTo>
                    <a:cubicBezTo>
                      <a:pt x="8074947" y="4292202"/>
                      <a:pt x="8086927" y="4333687"/>
                      <a:pt x="8118668" y="4355659"/>
                    </a:cubicBezTo>
                    <a:lnTo>
                      <a:pt x="8121803" y="4357602"/>
                    </a:lnTo>
                    <a:lnTo>
                      <a:pt x="8121704" y="4357816"/>
                    </a:lnTo>
                    <a:lnTo>
                      <a:pt x="8124678" y="4359457"/>
                    </a:lnTo>
                    <a:cubicBezTo>
                      <a:pt x="8131730" y="4363349"/>
                      <a:pt x="8134292" y="4372221"/>
                      <a:pt x="8130400" y="4379274"/>
                    </a:cubicBezTo>
                    <a:cubicBezTo>
                      <a:pt x="8126508" y="4386326"/>
                      <a:pt x="8117636" y="4388888"/>
                      <a:pt x="8110584" y="4384996"/>
                    </a:cubicBezTo>
                    <a:lnTo>
                      <a:pt x="8109434" y="4384361"/>
                    </a:lnTo>
                    <a:lnTo>
                      <a:pt x="8109380" y="4384479"/>
                    </a:lnTo>
                    <a:lnTo>
                      <a:pt x="8104167" y="4381936"/>
                    </a:lnTo>
                    <a:cubicBezTo>
                      <a:pt x="8068656" y="4366793"/>
                      <a:pt x="8027171" y="4378773"/>
                      <a:pt x="8005199" y="4410514"/>
                    </a:cubicBezTo>
                    <a:lnTo>
                      <a:pt x="8003169" y="4413790"/>
                    </a:lnTo>
                    <a:lnTo>
                      <a:pt x="8002969" y="4413683"/>
                    </a:lnTo>
                    <a:lnTo>
                      <a:pt x="8001401" y="4416524"/>
                    </a:lnTo>
                    <a:lnTo>
                      <a:pt x="7981585" y="4422246"/>
                    </a:lnTo>
                    <a:lnTo>
                      <a:pt x="7974619" y="4413523"/>
                    </a:lnTo>
                    <a:cubicBezTo>
                      <a:pt x="7973583" y="4409937"/>
                      <a:pt x="7973916" y="4405956"/>
                      <a:pt x="7975862" y="4402430"/>
                    </a:cubicBezTo>
                    <a:lnTo>
                      <a:pt x="7977230" y="4399952"/>
                    </a:lnTo>
                    <a:lnTo>
                      <a:pt x="7977048" y="4399855"/>
                    </a:lnTo>
                    <a:lnTo>
                      <a:pt x="7978922" y="4396013"/>
                    </a:lnTo>
                    <a:cubicBezTo>
                      <a:pt x="7994065" y="4360502"/>
                      <a:pt x="7982085" y="4319017"/>
                      <a:pt x="7950344" y="4297045"/>
                    </a:cubicBezTo>
                    <a:lnTo>
                      <a:pt x="7946948" y="4294941"/>
                    </a:lnTo>
                    <a:lnTo>
                      <a:pt x="7947036" y="4294738"/>
                    </a:lnTo>
                    <a:lnTo>
                      <a:pt x="7944334" y="4293247"/>
                    </a:lnTo>
                    <a:cubicBezTo>
                      <a:pt x="7937282" y="4289355"/>
                      <a:pt x="7934720" y="4280483"/>
                      <a:pt x="7938612" y="4273430"/>
                    </a:cubicBezTo>
                    <a:cubicBezTo>
                      <a:pt x="7942504" y="4266378"/>
                      <a:pt x="7951376" y="4263816"/>
                      <a:pt x="7958428" y="4267708"/>
                    </a:cubicBezTo>
                    <a:lnTo>
                      <a:pt x="7958766" y="4267895"/>
                    </a:lnTo>
                    <a:lnTo>
                      <a:pt x="7958799" y="4267819"/>
                    </a:lnTo>
                    <a:lnTo>
                      <a:pt x="7964845" y="4270768"/>
                    </a:lnTo>
                    <a:cubicBezTo>
                      <a:pt x="8000356" y="4285911"/>
                      <a:pt x="8041841" y="4273931"/>
                      <a:pt x="8063813" y="4242190"/>
                    </a:cubicBezTo>
                    <a:lnTo>
                      <a:pt x="8066854" y="4237283"/>
                    </a:lnTo>
                    <a:lnTo>
                      <a:pt x="8066968" y="4237345"/>
                    </a:lnTo>
                    <a:lnTo>
                      <a:pt x="8067611" y="4236180"/>
                    </a:lnTo>
                    <a:cubicBezTo>
                      <a:pt x="8071503" y="4229128"/>
                      <a:pt x="8080375" y="4226566"/>
                      <a:pt x="8087428" y="4230458"/>
                    </a:cubicBezTo>
                    <a:close/>
                    <a:moveTo>
                      <a:pt x="1979334" y="3361298"/>
                    </a:moveTo>
                    <a:cubicBezTo>
                      <a:pt x="2031064" y="3361298"/>
                      <a:pt x="2072998" y="3403232"/>
                      <a:pt x="2072998" y="3454960"/>
                    </a:cubicBezTo>
                    <a:cubicBezTo>
                      <a:pt x="2072998" y="3506690"/>
                      <a:pt x="2031064" y="3548624"/>
                      <a:pt x="1979334" y="3548624"/>
                    </a:cubicBezTo>
                    <a:cubicBezTo>
                      <a:pt x="1927606" y="3548624"/>
                      <a:pt x="1885671" y="3506690"/>
                      <a:pt x="1885671" y="3454960"/>
                    </a:cubicBezTo>
                    <a:cubicBezTo>
                      <a:pt x="1885671" y="3403232"/>
                      <a:pt x="1927606" y="3361298"/>
                      <a:pt x="1979334" y="3361298"/>
                    </a:cubicBezTo>
                    <a:close/>
                    <a:moveTo>
                      <a:pt x="10793388" y="3299386"/>
                    </a:moveTo>
                    <a:cubicBezTo>
                      <a:pt x="10845117" y="3299386"/>
                      <a:pt x="10887051" y="3341320"/>
                      <a:pt x="10887051" y="3393048"/>
                    </a:cubicBezTo>
                    <a:cubicBezTo>
                      <a:pt x="10887051" y="3444778"/>
                      <a:pt x="10845117" y="3486712"/>
                      <a:pt x="10793388" y="3486712"/>
                    </a:cubicBezTo>
                    <a:cubicBezTo>
                      <a:pt x="10741659" y="3486712"/>
                      <a:pt x="10699725" y="3444778"/>
                      <a:pt x="10699725" y="3393048"/>
                    </a:cubicBezTo>
                    <a:cubicBezTo>
                      <a:pt x="10699725" y="3341320"/>
                      <a:pt x="10741659" y="3299386"/>
                      <a:pt x="10793388" y="3299386"/>
                    </a:cubicBezTo>
                    <a:close/>
                    <a:moveTo>
                      <a:pt x="8963964" y="1543692"/>
                    </a:moveTo>
                    <a:cubicBezTo>
                      <a:pt x="8981548" y="1543692"/>
                      <a:pt x="8995803" y="1557948"/>
                      <a:pt x="8995803" y="1575532"/>
                    </a:cubicBezTo>
                    <a:lnTo>
                      <a:pt x="8995803" y="1577818"/>
                    </a:lnTo>
                    <a:lnTo>
                      <a:pt x="8996055" y="1577816"/>
                    </a:lnTo>
                    <a:lnTo>
                      <a:pt x="8996722" y="1591024"/>
                    </a:lnTo>
                    <a:cubicBezTo>
                      <a:pt x="9005237" y="1674864"/>
                      <a:pt x="9071890" y="1741518"/>
                      <a:pt x="9155730" y="1750032"/>
                    </a:cubicBezTo>
                    <a:lnTo>
                      <a:pt x="9163771" y="1750438"/>
                    </a:lnTo>
                    <a:lnTo>
                      <a:pt x="9163808" y="1750952"/>
                    </a:lnTo>
                    <a:lnTo>
                      <a:pt x="9171223" y="1750952"/>
                    </a:lnTo>
                    <a:cubicBezTo>
                      <a:pt x="9188806" y="1750952"/>
                      <a:pt x="9203061" y="1765206"/>
                      <a:pt x="9203061" y="1782790"/>
                    </a:cubicBezTo>
                    <a:cubicBezTo>
                      <a:pt x="9203061" y="1800374"/>
                      <a:pt x="9188806" y="1814628"/>
                      <a:pt x="9171223" y="1814628"/>
                    </a:cubicBezTo>
                    <a:lnTo>
                      <a:pt x="9168356" y="1814628"/>
                    </a:lnTo>
                    <a:lnTo>
                      <a:pt x="9168377" y="1814910"/>
                    </a:lnTo>
                    <a:lnTo>
                      <a:pt x="9155730" y="1815548"/>
                    </a:lnTo>
                    <a:cubicBezTo>
                      <a:pt x="9071890" y="1824062"/>
                      <a:pt x="9005237" y="1890716"/>
                      <a:pt x="8996722" y="1974556"/>
                    </a:cubicBezTo>
                    <a:lnTo>
                      <a:pt x="8996298" y="1982960"/>
                    </a:lnTo>
                    <a:lnTo>
                      <a:pt x="8995802" y="1982966"/>
                    </a:lnTo>
                    <a:lnTo>
                      <a:pt x="8995802" y="1990048"/>
                    </a:lnTo>
                    <a:cubicBezTo>
                      <a:pt x="8995802" y="2007632"/>
                      <a:pt x="8981548" y="2021888"/>
                      <a:pt x="8963964" y="2021888"/>
                    </a:cubicBezTo>
                    <a:lnTo>
                      <a:pt x="8963964" y="2021886"/>
                    </a:lnTo>
                    <a:cubicBezTo>
                      <a:pt x="8946380" y="2021886"/>
                      <a:pt x="8932126" y="2007632"/>
                      <a:pt x="8932126" y="1990048"/>
                    </a:cubicBezTo>
                    <a:lnTo>
                      <a:pt x="8932126" y="1983870"/>
                    </a:lnTo>
                    <a:lnTo>
                      <a:pt x="8931677" y="1983876"/>
                    </a:lnTo>
                    <a:lnTo>
                      <a:pt x="8931206" y="1974556"/>
                    </a:lnTo>
                    <a:cubicBezTo>
                      <a:pt x="8922692" y="1890716"/>
                      <a:pt x="8856038" y="1824062"/>
                      <a:pt x="8772198" y="1815548"/>
                    </a:cubicBezTo>
                    <a:lnTo>
                      <a:pt x="8763488" y="1815108"/>
                    </a:lnTo>
                    <a:lnTo>
                      <a:pt x="8763443" y="1814628"/>
                    </a:lnTo>
                    <a:lnTo>
                      <a:pt x="8756705" y="1814628"/>
                    </a:lnTo>
                    <a:cubicBezTo>
                      <a:pt x="8739122" y="1814628"/>
                      <a:pt x="8724867" y="1800374"/>
                      <a:pt x="8724867" y="1782790"/>
                    </a:cubicBezTo>
                    <a:cubicBezTo>
                      <a:pt x="8724867" y="1765206"/>
                      <a:pt x="8739122" y="1750952"/>
                      <a:pt x="8756706" y="1750952"/>
                    </a:cubicBezTo>
                    <a:lnTo>
                      <a:pt x="8757547" y="1750952"/>
                    </a:lnTo>
                    <a:lnTo>
                      <a:pt x="8757531" y="1750772"/>
                    </a:lnTo>
                    <a:lnTo>
                      <a:pt x="8772198" y="1750032"/>
                    </a:lnTo>
                    <a:cubicBezTo>
                      <a:pt x="8856038" y="1741518"/>
                      <a:pt x="8922692" y="1674864"/>
                      <a:pt x="8931206" y="1591024"/>
                    </a:cubicBezTo>
                    <a:lnTo>
                      <a:pt x="8931842" y="1578438"/>
                    </a:lnTo>
                    <a:lnTo>
                      <a:pt x="8932126" y="1578436"/>
                    </a:lnTo>
                    <a:lnTo>
                      <a:pt x="8932126" y="1575532"/>
                    </a:lnTo>
                    <a:cubicBezTo>
                      <a:pt x="8932126" y="1557948"/>
                      <a:pt x="8946380" y="1543692"/>
                      <a:pt x="8963964" y="1543692"/>
                    </a:cubicBezTo>
                    <a:close/>
                    <a:moveTo>
                      <a:pt x="81250" y="1327682"/>
                    </a:moveTo>
                    <a:cubicBezTo>
                      <a:pt x="89081" y="1325796"/>
                      <a:pt x="96958" y="1330614"/>
                      <a:pt x="98844" y="1338446"/>
                    </a:cubicBezTo>
                    <a:lnTo>
                      <a:pt x="99089" y="1339464"/>
                    </a:lnTo>
                    <a:lnTo>
                      <a:pt x="99201" y="1339436"/>
                    </a:lnTo>
                    <a:lnTo>
                      <a:pt x="100915" y="1345246"/>
                    </a:lnTo>
                    <a:cubicBezTo>
                      <a:pt x="113699" y="1381672"/>
                      <a:pt x="150532" y="1404210"/>
                      <a:pt x="188784" y="1399010"/>
                    </a:cubicBezTo>
                    <a:lnTo>
                      <a:pt x="192408" y="1398328"/>
                    </a:lnTo>
                    <a:lnTo>
                      <a:pt x="192480" y="1398552"/>
                    </a:lnTo>
                    <a:lnTo>
                      <a:pt x="195782" y="1397758"/>
                    </a:lnTo>
                    <a:cubicBezTo>
                      <a:pt x="203613" y="1395872"/>
                      <a:pt x="211490" y="1400692"/>
                      <a:pt x="213376" y="1408522"/>
                    </a:cubicBezTo>
                    <a:cubicBezTo>
                      <a:pt x="215262" y="1416354"/>
                      <a:pt x="210442" y="1424230"/>
                      <a:pt x="202611" y="1426116"/>
                    </a:cubicBezTo>
                    <a:lnTo>
                      <a:pt x="201335" y="1426424"/>
                    </a:lnTo>
                    <a:lnTo>
                      <a:pt x="201374" y="1426546"/>
                    </a:lnTo>
                    <a:lnTo>
                      <a:pt x="195810" y="1428188"/>
                    </a:lnTo>
                    <a:cubicBezTo>
                      <a:pt x="159384" y="1440972"/>
                      <a:pt x="136848" y="1477804"/>
                      <a:pt x="142048" y="1516056"/>
                    </a:cubicBezTo>
                    <a:lnTo>
                      <a:pt x="142760" y="1519844"/>
                    </a:lnTo>
                    <a:lnTo>
                      <a:pt x="142540" y="1519900"/>
                    </a:lnTo>
                    <a:lnTo>
                      <a:pt x="143300" y="1523054"/>
                    </a:lnTo>
                    <a:cubicBezTo>
                      <a:pt x="145186" y="1530886"/>
                      <a:pt x="140366" y="1538764"/>
                      <a:pt x="132535" y="1540648"/>
                    </a:cubicBezTo>
                    <a:cubicBezTo>
                      <a:pt x="124704" y="1542534"/>
                      <a:pt x="116827" y="1537716"/>
                      <a:pt x="114941" y="1529884"/>
                    </a:cubicBezTo>
                    <a:lnTo>
                      <a:pt x="114278" y="1527132"/>
                    </a:lnTo>
                    <a:lnTo>
                      <a:pt x="114079" y="1527184"/>
                    </a:lnTo>
                    <a:lnTo>
                      <a:pt x="112870" y="1523084"/>
                    </a:lnTo>
                    <a:cubicBezTo>
                      <a:pt x="100086" y="1486658"/>
                      <a:pt x="63253" y="1464120"/>
                      <a:pt x="25001" y="1469320"/>
                    </a:cubicBezTo>
                    <a:lnTo>
                      <a:pt x="21074" y="1470058"/>
                    </a:lnTo>
                    <a:lnTo>
                      <a:pt x="21003" y="1469850"/>
                    </a:lnTo>
                    <a:lnTo>
                      <a:pt x="18002" y="1470572"/>
                    </a:lnTo>
                    <a:cubicBezTo>
                      <a:pt x="10171" y="1472458"/>
                      <a:pt x="2294" y="1467638"/>
                      <a:pt x="408" y="1459808"/>
                    </a:cubicBezTo>
                    <a:cubicBezTo>
                      <a:pt x="-1477" y="1451976"/>
                      <a:pt x="3342" y="1444100"/>
                      <a:pt x="11173" y="1442214"/>
                    </a:cubicBezTo>
                    <a:lnTo>
                      <a:pt x="11548" y="1442124"/>
                    </a:lnTo>
                    <a:lnTo>
                      <a:pt x="11522" y="1442046"/>
                    </a:lnTo>
                    <a:lnTo>
                      <a:pt x="17974" y="1440142"/>
                    </a:lnTo>
                    <a:cubicBezTo>
                      <a:pt x="54400" y="1427358"/>
                      <a:pt x="76936" y="1390526"/>
                      <a:pt x="71737" y="1352274"/>
                    </a:cubicBezTo>
                    <a:lnTo>
                      <a:pt x="70670" y="1346600"/>
                    </a:lnTo>
                    <a:lnTo>
                      <a:pt x="70796" y="1346568"/>
                    </a:lnTo>
                    <a:lnTo>
                      <a:pt x="70485" y="1345276"/>
                    </a:lnTo>
                    <a:cubicBezTo>
                      <a:pt x="68599" y="1337444"/>
                      <a:pt x="73418" y="1329566"/>
                      <a:pt x="81250" y="1327682"/>
                    </a:cubicBezTo>
                    <a:close/>
                    <a:moveTo>
                      <a:pt x="9462423" y="706752"/>
                    </a:moveTo>
                    <a:cubicBezTo>
                      <a:pt x="9496617" y="706752"/>
                      <a:pt x="9524336" y="734472"/>
                      <a:pt x="9524336" y="768666"/>
                    </a:cubicBezTo>
                    <a:cubicBezTo>
                      <a:pt x="9524336" y="802860"/>
                      <a:pt x="9496617" y="830580"/>
                      <a:pt x="9462423" y="830580"/>
                    </a:cubicBezTo>
                    <a:cubicBezTo>
                      <a:pt x="9428229" y="830580"/>
                      <a:pt x="9400510" y="802860"/>
                      <a:pt x="9400510" y="768666"/>
                    </a:cubicBezTo>
                    <a:cubicBezTo>
                      <a:pt x="9400510" y="734472"/>
                      <a:pt x="9428229" y="706752"/>
                      <a:pt x="9462423" y="706752"/>
                    </a:cubicBezTo>
                    <a:close/>
                    <a:moveTo>
                      <a:pt x="500471" y="582928"/>
                    </a:moveTo>
                    <a:cubicBezTo>
                      <a:pt x="534665" y="582928"/>
                      <a:pt x="562384" y="610648"/>
                      <a:pt x="562384" y="644840"/>
                    </a:cubicBezTo>
                    <a:cubicBezTo>
                      <a:pt x="562384" y="679036"/>
                      <a:pt x="534665" y="706754"/>
                      <a:pt x="500471" y="706754"/>
                    </a:cubicBezTo>
                    <a:cubicBezTo>
                      <a:pt x="466277" y="706754"/>
                      <a:pt x="438558" y="679036"/>
                      <a:pt x="438558" y="644840"/>
                    </a:cubicBezTo>
                    <a:cubicBezTo>
                      <a:pt x="438558" y="610648"/>
                      <a:pt x="466277" y="582928"/>
                      <a:pt x="500471" y="582928"/>
                    </a:cubicBezTo>
                    <a:close/>
                    <a:moveTo>
                      <a:pt x="4834939" y="376396"/>
                    </a:moveTo>
                    <a:lnTo>
                      <a:pt x="4834940" y="376398"/>
                    </a:lnTo>
                    <a:lnTo>
                      <a:pt x="4834939" y="376398"/>
                    </a:lnTo>
                    <a:close/>
                    <a:moveTo>
                      <a:pt x="4980433" y="230904"/>
                    </a:moveTo>
                    <a:cubicBezTo>
                      <a:pt x="4991133" y="230904"/>
                      <a:pt x="4999807" y="239578"/>
                      <a:pt x="4999807" y="250278"/>
                    </a:cubicBezTo>
                    <a:lnTo>
                      <a:pt x="4999807" y="251668"/>
                    </a:lnTo>
                    <a:lnTo>
                      <a:pt x="4999961" y="251668"/>
                    </a:lnTo>
                    <a:lnTo>
                      <a:pt x="5000367" y="259704"/>
                    </a:lnTo>
                    <a:cubicBezTo>
                      <a:pt x="5005548" y="310722"/>
                      <a:pt x="5046108" y="351282"/>
                      <a:pt x="5097126" y="356464"/>
                    </a:cubicBezTo>
                    <a:lnTo>
                      <a:pt x="5102019" y="356710"/>
                    </a:lnTo>
                    <a:lnTo>
                      <a:pt x="5102041" y="357022"/>
                    </a:lnTo>
                    <a:lnTo>
                      <a:pt x="5106553" y="357022"/>
                    </a:lnTo>
                    <a:cubicBezTo>
                      <a:pt x="5117253" y="357022"/>
                      <a:pt x="5125927" y="365698"/>
                      <a:pt x="5125927" y="376398"/>
                    </a:cubicBezTo>
                    <a:cubicBezTo>
                      <a:pt x="5125927" y="387098"/>
                      <a:pt x="5117253" y="395772"/>
                      <a:pt x="5106553" y="395772"/>
                    </a:cubicBezTo>
                    <a:lnTo>
                      <a:pt x="5104809" y="395772"/>
                    </a:lnTo>
                    <a:lnTo>
                      <a:pt x="5104821" y="395942"/>
                    </a:lnTo>
                    <a:lnTo>
                      <a:pt x="5097126" y="396330"/>
                    </a:lnTo>
                    <a:cubicBezTo>
                      <a:pt x="5046108" y="401512"/>
                      <a:pt x="5005548" y="442072"/>
                      <a:pt x="5000367" y="493090"/>
                    </a:cubicBezTo>
                    <a:lnTo>
                      <a:pt x="5000109" y="498202"/>
                    </a:lnTo>
                    <a:lnTo>
                      <a:pt x="4999807" y="498208"/>
                    </a:lnTo>
                    <a:lnTo>
                      <a:pt x="4999807" y="502516"/>
                    </a:lnTo>
                    <a:cubicBezTo>
                      <a:pt x="4999807" y="513216"/>
                      <a:pt x="4991133" y="521892"/>
                      <a:pt x="4980433" y="521892"/>
                    </a:cubicBezTo>
                    <a:lnTo>
                      <a:pt x="4980433" y="521890"/>
                    </a:lnTo>
                    <a:cubicBezTo>
                      <a:pt x="4969733" y="521890"/>
                      <a:pt x="4961059" y="513216"/>
                      <a:pt x="4961059" y="502516"/>
                    </a:cubicBezTo>
                    <a:lnTo>
                      <a:pt x="4961059" y="498756"/>
                    </a:lnTo>
                    <a:lnTo>
                      <a:pt x="4960786" y="498760"/>
                    </a:lnTo>
                    <a:lnTo>
                      <a:pt x="4960500" y="493090"/>
                    </a:lnTo>
                    <a:cubicBezTo>
                      <a:pt x="4955318" y="442072"/>
                      <a:pt x="4914759" y="401512"/>
                      <a:pt x="4863741" y="396330"/>
                    </a:cubicBezTo>
                    <a:lnTo>
                      <a:pt x="4858440" y="396064"/>
                    </a:lnTo>
                    <a:lnTo>
                      <a:pt x="4858413" y="395772"/>
                    </a:lnTo>
                    <a:lnTo>
                      <a:pt x="4854313" y="395772"/>
                    </a:lnTo>
                    <a:cubicBezTo>
                      <a:pt x="4848963" y="395772"/>
                      <a:pt x="4844120" y="393604"/>
                      <a:pt x="4840614" y="390096"/>
                    </a:cubicBezTo>
                    <a:lnTo>
                      <a:pt x="4834940" y="376398"/>
                    </a:lnTo>
                    <a:lnTo>
                      <a:pt x="4840614" y="362698"/>
                    </a:lnTo>
                    <a:cubicBezTo>
                      <a:pt x="4844120" y="359192"/>
                      <a:pt x="4848963" y="357022"/>
                      <a:pt x="4854313" y="357022"/>
                    </a:cubicBezTo>
                    <a:lnTo>
                      <a:pt x="4854826" y="357022"/>
                    </a:lnTo>
                    <a:lnTo>
                      <a:pt x="4854816" y="356914"/>
                    </a:lnTo>
                    <a:lnTo>
                      <a:pt x="4863741" y="356464"/>
                    </a:lnTo>
                    <a:cubicBezTo>
                      <a:pt x="4914759" y="351282"/>
                      <a:pt x="4955318" y="310722"/>
                      <a:pt x="4960500" y="259704"/>
                    </a:cubicBezTo>
                    <a:lnTo>
                      <a:pt x="4960886" y="252046"/>
                    </a:lnTo>
                    <a:lnTo>
                      <a:pt x="4961059" y="252044"/>
                    </a:lnTo>
                    <a:lnTo>
                      <a:pt x="4961059" y="250278"/>
                    </a:lnTo>
                    <a:cubicBezTo>
                      <a:pt x="4961059" y="239578"/>
                      <a:pt x="4969733" y="230904"/>
                      <a:pt x="4980433" y="230904"/>
                    </a:cubicBezTo>
                    <a:close/>
                    <a:moveTo>
                      <a:pt x="8217811" y="0"/>
                    </a:moveTo>
                    <a:cubicBezTo>
                      <a:pt x="8225866" y="0"/>
                      <a:pt x="8232396" y="6530"/>
                      <a:pt x="8232396" y="14584"/>
                    </a:cubicBezTo>
                    <a:lnTo>
                      <a:pt x="8232396" y="15632"/>
                    </a:lnTo>
                    <a:lnTo>
                      <a:pt x="8232512" y="15632"/>
                    </a:lnTo>
                    <a:lnTo>
                      <a:pt x="8232817" y="21682"/>
                    </a:lnTo>
                    <a:cubicBezTo>
                      <a:pt x="8236718" y="60088"/>
                      <a:pt x="8267251" y="90622"/>
                      <a:pt x="8305657" y="94522"/>
                    </a:cubicBezTo>
                    <a:lnTo>
                      <a:pt x="8309341" y="94708"/>
                    </a:lnTo>
                    <a:lnTo>
                      <a:pt x="8309358" y="94944"/>
                    </a:lnTo>
                    <a:lnTo>
                      <a:pt x="8312754" y="94944"/>
                    </a:lnTo>
                    <a:cubicBezTo>
                      <a:pt x="8320809" y="94944"/>
                      <a:pt x="8327339" y="101474"/>
                      <a:pt x="8327339" y="109528"/>
                    </a:cubicBezTo>
                    <a:cubicBezTo>
                      <a:pt x="8327339" y="117584"/>
                      <a:pt x="8320809" y="124112"/>
                      <a:pt x="8312754" y="124112"/>
                    </a:cubicBezTo>
                    <a:lnTo>
                      <a:pt x="8311441" y="124112"/>
                    </a:lnTo>
                    <a:lnTo>
                      <a:pt x="8311450" y="124242"/>
                    </a:lnTo>
                    <a:lnTo>
                      <a:pt x="8305657" y="124534"/>
                    </a:lnTo>
                    <a:cubicBezTo>
                      <a:pt x="8267251" y="128434"/>
                      <a:pt x="8236718" y="158968"/>
                      <a:pt x="8232817" y="197374"/>
                    </a:cubicBezTo>
                    <a:lnTo>
                      <a:pt x="8232623" y="201224"/>
                    </a:lnTo>
                    <a:lnTo>
                      <a:pt x="8232396" y="201226"/>
                    </a:lnTo>
                    <a:lnTo>
                      <a:pt x="8232396" y="204472"/>
                    </a:lnTo>
                    <a:cubicBezTo>
                      <a:pt x="8232396" y="212526"/>
                      <a:pt x="8225866" y="219056"/>
                      <a:pt x="8217811" y="219056"/>
                    </a:cubicBezTo>
                    <a:cubicBezTo>
                      <a:pt x="8209756" y="219056"/>
                      <a:pt x="8203226" y="212526"/>
                      <a:pt x="8203226" y="204472"/>
                    </a:cubicBezTo>
                    <a:lnTo>
                      <a:pt x="8203226" y="201640"/>
                    </a:lnTo>
                    <a:lnTo>
                      <a:pt x="8203020" y="201644"/>
                    </a:lnTo>
                    <a:lnTo>
                      <a:pt x="8202805" y="197374"/>
                    </a:lnTo>
                    <a:cubicBezTo>
                      <a:pt x="8198905" y="158968"/>
                      <a:pt x="8168371" y="128434"/>
                      <a:pt x="8129965" y="124534"/>
                    </a:cubicBezTo>
                    <a:lnTo>
                      <a:pt x="8125975" y="124332"/>
                    </a:lnTo>
                    <a:lnTo>
                      <a:pt x="8125954" y="124112"/>
                    </a:lnTo>
                    <a:lnTo>
                      <a:pt x="8122868" y="124112"/>
                    </a:lnTo>
                    <a:cubicBezTo>
                      <a:pt x="8114813" y="124112"/>
                      <a:pt x="8108283" y="117582"/>
                      <a:pt x="8108283" y="109528"/>
                    </a:cubicBezTo>
                    <a:cubicBezTo>
                      <a:pt x="8108283" y="101474"/>
                      <a:pt x="8114813" y="94944"/>
                      <a:pt x="8122868" y="94944"/>
                    </a:cubicBezTo>
                    <a:lnTo>
                      <a:pt x="8123253" y="94944"/>
                    </a:lnTo>
                    <a:lnTo>
                      <a:pt x="8123246" y="94862"/>
                    </a:lnTo>
                    <a:lnTo>
                      <a:pt x="8129965" y="94522"/>
                    </a:lnTo>
                    <a:cubicBezTo>
                      <a:pt x="8168371" y="90622"/>
                      <a:pt x="8198905" y="60088"/>
                      <a:pt x="8202805" y="21682"/>
                    </a:cubicBezTo>
                    <a:lnTo>
                      <a:pt x="8203096" y="15916"/>
                    </a:lnTo>
                    <a:lnTo>
                      <a:pt x="8203226" y="15916"/>
                    </a:lnTo>
                    <a:lnTo>
                      <a:pt x="8203226" y="14584"/>
                    </a:lnTo>
                    <a:cubicBezTo>
                      <a:pt x="8203226" y="6530"/>
                      <a:pt x="8209756" y="0"/>
                      <a:pt x="8217811" y="0"/>
                    </a:cubicBez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97000">
                    <a:srgbClr val="2DF5FF"/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F3DA18-E163-4474-AC8C-E6CFAA6107CA}"/>
              </a:ext>
            </a:extLst>
          </p:cNvPr>
          <p:cNvGrpSpPr/>
          <p:nvPr/>
        </p:nvGrpSpPr>
        <p:grpSpPr>
          <a:xfrm>
            <a:off x="1352484" y="-586824"/>
            <a:ext cx="5984643" cy="5984643"/>
            <a:chOff x="1352661" y="-587347"/>
            <a:chExt cx="5985422" cy="5985422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E7211F3-408C-4856-88A7-E3A9608E56EC}"/>
                </a:ext>
              </a:extLst>
            </p:cNvPr>
            <p:cNvSpPr/>
            <p:nvPr/>
          </p:nvSpPr>
          <p:spPr>
            <a:xfrm>
              <a:off x="1352661" y="-587347"/>
              <a:ext cx="5985422" cy="5985422"/>
            </a:xfrm>
            <a:prstGeom prst="ellipse">
              <a:avLst/>
            </a:prstGeom>
            <a:gradFill flip="none" rotWithShape="1">
              <a:gsLst>
                <a:gs pos="11000">
                  <a:srgbClr val="FBFFD3"/>
                </a:gs>
                <a:gs pos="60000">
                  <a:srgbClr val="FBFFD3">
                    <a:alpha val="0"/>
                  </a:srgbClr>
                </a:gs>
                <a:gs pos="29000">
                  <a:srgbClr val="FBFFD3">
                    <a:alpha val="37000"/>
                  </a:srgbClr>
                </a:gs>
                <a:gs pos="38000">
                  <a:srgbClr val="FBFFD3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81B21D7-E466-4CEE-A290-3DDEB552F864}"/>
                </a:ext>
              </a:extLst>
            </p:cNvPr>
            <p:cNvGrpSpPr/>
            <p:nvPr/>
          </p:nvGrpSpPr>
          <p:grpSpPr>
            <a:xfrm>
              <a:off x="3368456" y="1434087"/>
              <a:ext cx="1954414" cy="1954414"/>
              <a:chOff x="5213004" y="1373914"/>
              <a:chExt cx="1954414" cy="1954414"/>
            </a:xfrm>
            <a:solidFill>
              <a:schemeClr val="bg1"/>
            </a:solidFill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D7FD183-D19E-402F-A3CA-36727999CCF4}"/>
                  </a:ext>
                </a:extLst>
              </p:cNvPr>
              <p:cNvSpPr/>
              <p:nvPr/>
            </p:nvSpPr>
            <p:spPr>
              <a:xfrm>
                <a:off x="5213004" y="1373914"/>
                <a:ext cx="1954414" cy="1954414"/>
              </a:xfrm>
              <a:prstGeom prst="ellipse">
                <a:avLst/>
              </a:prstGeom>
              <a:solidFill>
                <a:srgbClr val="FBFFD3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5190C3-E2E7-4BC7-89FD-66C66D57303E}"/>
                  </a:ext>
                </a:extLst>
              </p:cNvPr>
              <p:cNvSpPr/>
              <p:nvPr/>
            </p:nvSpPr>
            <p:spPr>
              <a:xfrm>
                <a:off x="5370653" y="1531563"/>
                <a:ext cx="1639116" cy="16391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2B8AFE-1D61-484D-A06E-62262CB4A809}"/>
              </a:ext>
            </a:extLst>
          </p:cNvPr>
          <p:cNvGrpSpPr/>
          <p:nvPr/>
        </p:nvGrpSpPr>
        <p:grpSpPr>
          <a:xfrm>
            <a:off x="636769" y="-1586950"/>
            <a:ext cx="9660904" cy="4373279"/>
            <a:chOff x="636852" y="-1587604"/>
            <a:chExt cx="9662162" cy="437384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FB1E2C0-D3BA-46FE-8318-B7DF0558445E}"/>
                </a:ext>
              </a:extLst>
            </p:cNvPr>
            <p:cNvGrpSpPr/>
            <p:nvPr/>
          </p:nvGrpSpPr>
          <p:grpSpPr>
            <a:xfrm>
              <a:off x="636852" y="319295"/>
              <a:ext cx="2093753" cy="1254382"/>
              <a:chOff x="636852" y="319295"/>
              <a:chExt cx="2093753" cy="1254382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929D962-4F1D-41AD-9341-4012B90F042E}"/>
                  </a:ext>
                </a:extLst>
              </p:cNvPr>
              <p:cNvSpPr/>
              <p:nvPr/>
            </p:nvSpPr>
            <p:spPr>
              <a:xfrm flipH="1">
                <a:off x="636852" y="319295"/>
                <a:ext cx="2093753" cy="1042831"/>
              </a:xfrm>
              <a:custGeom>
                <a:avLst/>
                <a:gdLst>
                  <a:gd name="connsiteX0" fmla="*/ 1559404 w 2093753"/>
                  <a:gd name="connsiteY0" fmla="*/ 0 h 1042831"/>
                  <a:gd name="connsiteX1" fmla="*/ 1097884 w 2093753"/>
                  <a:gd name="connsiteY1" fmla="*/ 305916 h 1042831"/>
                  <a:gd name="connsiteX2" fmla="*/ 1079996 w 2093753"/>
                  <a:gd name="connsiteY2" fmla="*/ 363540 h 1042831"/>
                  <a:gd name="connsiteX3" fmla="*/ 1056467 w 2093753"/>
                  <a:gd name="connsiteY3" fmla="*/ 344127 h 1042831"/>
                  <a:gd name="connsiteX4" fmla="*/ 887345 w 2093753"/>
                  <a:gd name="connsiteY4" fmla="*/ 292467 h 1042831"/>
                  <a:gd name="connsiteX5" fmla="*/ 584860 w 2093753"/>
                  <a:gd name="connsiteY5" fmla="*/ 594952 h 1042831"/>
                  <a:gd name="connsiteX6" fmla="*/ 594788 w 2093753"/>
                  <a:gd name="connsiteY6" fmla="*/ 644130 h 1042831"/>
                  <a:gd name="connsiteX7" fmla="*/ 174196 w 2093753"/>
                  <a:gd name="connsiteY7" fmla="*/ 644130 h 1042831"/>
                  <a:gd name="connsiteX8" fmla="*/ 0 w 2093753"/>
                  <a:gd name="connsiteY8" fmla="*/ 818326 h 1042831"/>
                  <a:gd name="connsiteX9" fmla="*/ 0 w 2093753"/>
                  <a:gd name="connsiteY9" fmla="*/ 868635 h 1042831"/>
                  <a:gd name="connsiteX10" fmla="*/ 174196 w 2093753"/>
                  <a:gd name="connsiteY10" fmla="*/ 1042831 h 1042831"/>
                  <a:gd name="connsiteX11" fmla="*/ 1919557 w 2093753"/>
                  <a:gd name="connsiteY11" fmla="*/ 1042831 h 1042831"/>
                  <a:gd name="connsiteX12" fmla="*/ 2093753 w 2093753"/>
                  <a:gd name="connsiteY12" fmla="*/ 868635 h 1042831"/>
                  <a:gd name="connsiteX13" fmla="*/ 2093753 w 2093753"/>
                  <a:gd name="connsiteY13" fmla="*/ 818326 h 1042831"/>
                  <a:gd name="connsiteX14" fmla="*/ 2042732 w 2093753"/>
                  <a:gd name="connsiteY14" fmla="*/ 695151 h 1042831"/>
                  <a:gd name="connsiteX15" fmla="*/ 2024877 w 2093753"/>
                  <a:gd name="connsiteY15" fmla="*/ 683113 h 1042831"/>
                  <a:gd name="connsiteX16" fmla="*/ 2050110 w 2093753"/>
                  <a:gd name="connsiteY16" fmla="*/ 601827 h 1042831"/>
                  <a:gd name="connsiteX17" fmla="*/ 2060286 w 2093753"/>
                  <a:gd name="connsiteY17" fmla="*/ 500882 h 1042831"/>
                  <a:gd name="connsiteX18" fmla="*/ 1559404 w 2093753"/>
                  <a:gd name="connsiteY18" fmla="*/ 0 h 1042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93753" h="1042831">
                    <a:moveTo>
                      <a:pt x="1559404" y="0"/>
                    </a:moveTo>
                    <a:cubicBezTo>
                      <a:pt x="1351932" y="0"/>
                      <a:pt x="1173922" y="126142"/>
                      <a:pt x="1097884" y="305916"/>
                    </a:cubicBezTo>
                    <a:lnTo>
                      <a:pt x="1079996" y="363540"/>
                    </a:lnTo>
                    <a:lnTo>
                      <a:pt x="1056467" y="344127"/>
                    </a:lnTo>
                    <a:cubicBezTo>
                      <a:pt x="1008190" y="311511"/>
                      <a:pt x="949992" y="292467"/>
                      <a:pt x="887345" y="292467"/>
                    </a:cubicBezTo>
                    <a:cubicBezTo>
                      <a:pt x="720287" y="292467"/>
                      <a:pt x="584860" y="427894"/>
                      <a:pt x="584860" y="594952"/>
                    </a:cubicBezTo>
                    <a:lnTo>
                      <a:pt x="594788" y="644130"/>
                    </a:lnTo>
                    <a:lnTo>
                      <a:pt x="174196" y="644130"/>
                    </a:lnTo>
                    <a:cubicBezTo>
                      <a:pt x="77990" y="644130"/>
                      <a:pt x="0" y="722120"/>
                      <a:pt x="0" y="818326"/>
                    </a:cubicBezTo>
                    <a:lnTo>
                      <a:pt x="0" y="868635"/>
                    </a:lnTo>
                    <a:cubicBezTo>
                      <a:pt x="0" y="964841"/>
                      <a:pt x="77990" y="1042831"/>
                      <a:pt x="174196" y="1042831"/>
                    </a:cubicBezTo>
                    <a:lnTo>
                      <a:pt x="1919557" y="1042831"/>
                    </a:lnTo>
                    <a:cubicBezTo>
                      <a:pt x="2015763" y="1042831"/>
                      <a:pt x="2093753" y="964841"/>
                      <a:pt x="2093753" y="868635"/>
                    </a:cubicBezTo>
                    <a:lnTo>
                      <a:pt x="2093753" y="818326"/>
                    </a:lnTo>
                    <a:cubicBezTo>
                      <a:pt x="2093753" y="770223"/>
                      <a:pt x="2074255" y="726674"/>
                      <a:pt x="2042732" y="695151"/>
                    </a:cubicBezTo>
                    <a:lnTo>
                      <a:pt x="2024877" y="683113"/>
                    </a:lnTo>
                    <a:lnTo>
                      <a:pt x="2050110" y="601827"/>
                    </a:lnTo>
                    <a:cubicBezTo>
                      <a:pt x="2056782" y="569221"/>
                      <a:pt x="2060286" y="535461"/>
                      <a:pt x="2060286" y="500882"/>
                    </a:cubicBezTo>
                    <a:cubicBezTo>
                      <a:pt x="2060286" y="224253"/>
                      <a:pt x="1836033" y="0"/>
                      <a:pt x="1559404" y="0"/>
                    </a:cubicBez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DD507F49-9024-41B5-8076-9E16AD685705}"/>
                  </a:ext>
                </a:extLst>
              </p:cNvPr>
              <p:cNvSpPr/>
              <p:nvPr/>
            </p:nvSpPr>
            <p:spPr>
              <a:xfrm flipH="1">
                <a:off x="722049" y="498929"/>
                <a:ext cx="1836580" cy="1074748"/>
              </a:xfrm>
              <a:custGeom>
                <a:avLst/>
                <a:gdLst>
                  <a:gd name="connsiteX0" fmla="*/ 1325940 w 1836580"/>
                  <a:gd name="connsiteY0" fmla="*/ 0 h 1074748"/>
                  <a:gd name="connsiteX1" fmla="*/ 964538 w 1836580"/>
                  <a:gd name="connsiteY1" fmla="*/ 192156 h 1074748"/>
                  <a:gd name="connsiteX2" fmla="*/ 925363 w 1836580"/>
                  <a:gd name="connsiteY2" fmla="*/ 264330 h 1074748"/>
                  <a:gd name="connsiteX3" fmla="*/ 920371 w 1836580"/>
                  <a:gd name="connsiteY3" fmla="*/ 261621 h 1074748"/>
                  <a:gd name="connsiteX4" fmla="*/ 817920 w 1836580"/>
                  <a:gd name="connsiteY4" fmla="*/ 240937 h 1074748"/>
                  <a:gd name="connsiteX5" fmla="*/ 554717 w 1836580"/>
                  <a:gd name="connsiteY5" fmla="*/ 504140 h 1074748"/>
                  <a:gd name="connsiteX6" fmla="*/ 567185 w 1836580"/>
                  <a:gd name="connsiteY6" fmla="*/ 565896 h 1074748"/>
                  <a:gd name="connsiteX7" fmla="*/ 542958 w 1836580"/>
                  <a:gd name="connsiteY7" fmla="*/ 572715 h 1074748"/>
                  <a:gd name="connsiteX8" fmla="*/ 490697 w 1836580"/>
                  <a:gd name="connsiteY8" fmla="*/ 595325 h 1074748"/>
                  <a:gd name="connsiteX9" fmla="*/ 133986 w 1836580"/>
                  <a:gd name="connsiteY9" fmla="*/ 595325 h 1074748"/>
                  <a:gd name="connsiteX10" fmla="*/ 10529 w 1836580"/>
                  <a:gd name="connsiteY10" fmla="*/ 677158 h 1074748"/>
                  <a:gd name="connsiteX11" fmla="*/ 0 w 1836580"/>
                  <a:gd name="connsiteY11" fmla="*/ 729311 h 1074748"/>
                  <a:gd name="connsiteX12" fmla="*/ 10529 w 1836580"/>
                  <a:gd name="connsiteY12" fmla="*/ 781463 h 1074748"/>
                  <a:gd name="connsiteX13" fmla="*/ 133986 w 1836580"/>
                  <a:gd name="connsiteY13" fmla="*/ 863296 h 1074748"/>
                  <a:gd name="connsiteX14" fmla="*/ 335202 w 1836580"/>
                  <a:gd name="connsiteY14" fmla="*/ 863296 h 1074748"/>
                  <a:gd name="connsiteX15" fmla="*/ 362283 w 1836580"/>
                  <a:gd name="connsiteY15" fmla="*/ 900150 h 1074748"/>
                  <a:gd name="connsiteX16" fmla="*/ 985814 w 1836580"/>
                  <a:gd name="connsiteY16" fmla="*/ 1074748 h 1074748"/>
                  <a:gd name="connsiteX17" fmla="*/ 1609345 w 1836580"/>
                  <a:gd name="connsiteY17" fmla="*/ 900150 h 1074748"/>
                  <a:gd name="connsiteX18" fmla="*/ 1636425 w 1836580"/>
                  <a:gd name="connsiteY18" fmla="*/ 863297 h 1074748"/>
                  <a:gd name="connsiteX19" fmla="*/ 1702593 w 1836580"/>
                  <a:gd name="connsiteY19" fmla="*/ 863297 h 1074748"/>
                  <a:gd name="connsiteX20" fmla="*/ 1836579 w 1836580"/>
                  <a:gd name="connsiteY20" fmla="*/ 729311 h 1074748"/>
                  <a:gd name="connsiteX21" fmla="*/ 1836580 w 1836580"/>
                  <a:gd name="connsiteY21" fmla="*/ 729311 h 1074748"/>
                  <a:gd name="connsiteX22" fmla="*/ 1754747 w 1836580"/>
                  <a:gd name="connsiteY22" fmla="*/ 605854 h 1074748"/>
                  <a:gd name="connsiteX23" fmla="*/ 1725583 w 1836580"/>
                  <a:gd name="connsiteY23" fmla="*/ 599966 h 1074748"/>
                  <a:gd name="connsiteX24" fmla="*/ 1742182 w 1836580"/>
                  <a:gd name="connsiteY24" fmla="*/ 565439 h 1074748"/>
                  <a:gd name="connsiteX25" fmla="*/ 1761776 w 1836580"/>
                  <a:gd name="connsiteY25" fmla="*/ 435835 h 1074748"/>
                  <a:gd name="connsiteX26" fmla="*/ 1325940 w 1836580"/>
                  <a:gd name="connsiteY26" fmla="*/ 0 h 107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36580" h="1074748">
                    <a:moveTo>
                      <a:pt x="1325940" y="0"/>
                    </a:moveTo>
                    <a:cubicBezTo>
                      <a:pt x="1175499" y="0"/>
                      <a:pt x="1042861" y="76223"/>
                      <a:pt x="964538" y="192156"/>
                    </a:cubicBezTo>
                    <a:lnTo>
                      <a:pt x="925363" y="264330"/>
                    </a:lnTo>
                    <a:lnTo>
                      <a:pt x="920371" y="261621"/>
                    </a:lnTo>
                    <a:cubicBezTo>
                      <a:pt x="888881" y="248302"/>
                      <a:pt x="854261" y="240937"/>
                      <a:pt x="817920" y="240937"/>
                    </a:cubicBezTo>
                    <a:cubicBezTo>
                      <a:pt x="672557" y="240937"/>
                      <a:pt x="554717" y="358777"/>
                      <a:pt x="554717" y="504140"/>
                    </a:cubicBezTo>
                    <a:lnTo>
                      <a:pt x="567185" y="565896"/>
                    </a:lnTo>
                    <a:lnTo>
                      <a:pt x="542958" y="572715"/>
                    </a:lnTo>
                    <a:lnTo>
                      <a:pt x="490697" y="595325"/>
                    </a:lnTo>
                    <a:lnTo>
                      <a:pt x="133986" y="595325"/>
                    </a:lnTo>
                    <a:cubicBezTo>
                      <a:pt x="78487" y="595325"/>
                      <a:pt x="30869" y="629068"/>
                      <a:pt x="10529" y="677158"/>
                    </a:cubicBezTo>
                    <a:lnTo>
                      <a:pt x="0" y="729311"/>
                    </a:lnTo>
                    <a:lnTo>
                      <a:pt x="10529" y="781463"/>
                    </a:lnTo>
                    <a:cubicBezTo>
                      <a:pt x="30869" y="829553"/>
                      <a:pt x="78487" y="863296"/>
                      <a:pt x="133986" y="863296"/>
                    </a:cubicBezTo>
                    <a:lnTo>
                      <a:pt x="335202" y="863296"/>
                    </a:lnTo>
                    <a:lnTo>
                      <a:pt x="362283" y="900150"/>
                    </a:lnTo>
                    <a:cubicBezTo>
                      <a:pt x="465013" y="1002754"/>
                      <a:pt x="705511" y="1074748"/>
                      <a:pt x="985814" y="1074748"/>
                    </a:cubicBezTo>
                    <a:cubicBezTo>
                      <a:pt x="1266117" y="1074748"/>
                      <a:pt x="1506615" y="1002754"/>
                      <a:pt x="1609345" y="900150"/>
                    </a:cubicBezTo>
                    <a:lnTo>
                      <a:pt x="1636425" y="863297"/>
                    </a:lnTo>
                    <a:lnTo>
                      <a:pt x="1702593" y="863297"/>
                    </a:lnTo>
                    <a:cubicBezTo>
                      <a:pt x="1776591" y="863297"/>
                      <a:pt x="1836579" y="803309"/>
                      <a:pt x="1836579" y="729311"/>
                    </a:cubicBezTo>
                    <a:lnTo>
                      <a:pt x="1836580" y="729311"/>
                    </a:lnTo>
                    <a:cubicBezTo>
                      <a:pt x="1836580" y="673813"/>
                      <a:pt x="1802837" y="626195"/>
                      <a:pt x="1754747" y="605854"/>
                    </a:cubicBezTo>
                    <a:lnTo>
                      <a:pt x="1725583" y="599966"/>
                    </a:lnTo>
                    <a:lnTo>
                      <a:pt x="1742182" y="565439"/>
                    </a:lnTo>
                    <a:cubicBezTo>
                      <a:pt x="1754916" y="524497"/>
                      <a:pt x="1761776" y="480967"/>
                      <a:pt x="1761776" y="435835"/>
                    </a:cubicBezTo>
                    <a:cubicBezTo>
                      <a:pt x="1761776" y="195130"/>
                      <a:pt x="1566646" y="0"/>
                      <a:pt x="132594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3EBFF"/>
                  </a:gs>
                  <a:gs pos="100000">
                    <a:srgbClr val="81DE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50A0B151-9552-46F0-BB8B-407E82EF18B3}"/>
                  </a:ext>
                </a:extLst>
              </p:cNvPr>
              <p:cNvSpPr/>
              <p:nvPr/>
            </p:nvSpPr>
            <p:spPr>
              <a:xfrm rot="20032389" flipH="1">
                <a:off x="980927" y="612999"/>
                <a:ext cx="1012113" cy="909871"/>
              </a:xfrm>
              <a:custGeom>
                <a:avLst/>
                <a:gdLst>
                  <a:gd name="connsiteX0" fmla="*/ 147044 w 1012113"/>
                  <a:gd name="connsiteY0" fmla="*/ 505292 h 909871"/>
                  <a:gd name="connsiteX1" fmla="*/ 26895 w 1012113"/>
                  <a:gd name="connsiteY1" fmla="*/ 856758 h 909871"/>
                  <a:gd name="connsiteX2" fmla="*/ 54995 w 1012113"/>
                  <a:gd name="connsiteY2" fmla="*/ 901932 h 909871"/>
                  <a:gd name="connsiteX3" fmla="*/ 62496 w 1012113"/>
                  <a:gd name="connsiteY3" fmla="*/ 909871 h 909871"/>
                  <a:gd name="connsiteX4" fmla="*/ 57195 w 1012113"/>
                  <a:gd name="connsiteY4" fmla="*/ 884294 h 909871"/>
                  <a:gd name="connsiteX5" fmla="*/ 218276 w 1012113"/>
                  <a:gd name="connsiteY5" fmla="*/ 575269 h 909871"/>
                  <a:gd name="connsiteX6" fmla="*/ 442780 w 1012113"/>
                  <a:gd name="connsiteY6" fmla="*/ 561039 h 909871"/>
                  <a:gd name="connsiteX7" fmla="*/ 459312 w 1012113"/>
                  <a:gd name="connsiteY7" fmla="*/ 568520 h 909871"/>
                  <a:gd name="connsiteX8" fmla="*/ 434960 w 1012113"/>
                  <a:gd name="connsiteY8" fmla="*/ 542744 h 909871"/>
                  <a:gd name="connsiteX9" fmla="*/ 147044 w 1012113"/>
                  <a:gd name="connsiteY9" fmla="*/ 505292 h 909871"/>
                  <a:gd name="connsiteX10" fmla="*/ 557184 w 1012113"/>
                  <a:gd name="connsiteY10" fmla="*/ 26469 h 909871"/>
                  <a:gd name="connsiteX11" fmla="*/ 351473 w 1012113"/>
                  <a:gd name="connsiteY11" fmla="*/ 336814 h 909871"/>
                  <a:gd name="connsiteX12" fmla="*/ 358316 w 1012113"/>
                  <a:gd name="connsiteY12" fmla="*/ 404693 h 909871"/>
                  <a:gd name="connsiteX13" fmla="*/ 362468 w 1012113"/>
                  <a:gd name="connsiteY13" fmla="*/ 418070 h 909871"/>
                  <a:gd name="connsiteX14" fmla="*/ 370810 w 1012113"/>
                  <a:gd name="connsiteY14" fmla="*/ 385628 h 909871"/>
                  <a:gd name="connsiteX15" fmla="*/ 730782 w 1012113"/>
                  <a:gd name="connsiteY15" fmla="*/ 120794 h 909871"/>
                  <a:gd name="connsiteX16" fmla="*/ 997303 w 1012113"/>
                  <a:gd name="connsiteY16" fmla="*/ 231191 h 909871"/>
                  <a:gd name="connsiteX17" fmla="*/ 1012113 w 1012113"/>
                  <a:gd name="connsiteY17" fmla="*/ 249140 h 909871"/>
                  <a:gd name="connsiteX18" fmla="*/ 998632 w 1012113"/>
                  <a:gd name="connsiteY18" fmla="*/ 205711 h 909871"/>
                  <a:gd name="connsiteX19" fmla="*/ 688287 w 1012113"/>
                  <a:gd name="connsiteY19" fmla="*/ 0 h 909871"/>
                  <a:gd name="connsiteX20" fmla="*/ 557184 w 1012113"/>
                  <a:gd name="connsiteY20" fmla="*/ 26469 h 90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2113" h="909871">
                    <a:moveTo>
                      <a:pt x="147044" y="505292"/>
                    </a:moveTo>
                    <a:cubicBezTo>
                      <a:pt x="16811" y="569168"/>
                      <a:pt x="-36981" y="726525"/>
                      <a:pt x="26895" y="856758"/>
                    </a:cubicBezTo>
                    <a:cubicBezTo>
                      <a:pt x="34879" y="873038"/>
                      <a:pt x="44325" y="888122"/>
                      <a:pt x="54995" y="901932"/>
                    </a:cubicBezTo>
                    <a:lnTo>
                      <a:pt x="62496" y="909871"/>
                    </a:lnTo>
                    <a:lnTo>
                      <a:pt x="57195" y="884294"/>
                    </a:lnTo>
                    <a:cubicBezTo>
                      <a:pt x="37919" y="760487"/>
                      <a:pt x="99862" y="633348"/>
                      <a:pt x="218276" y="575269"/>
                    </a:cubicBezTo>
                    <a:cubicBezTo>
                      <a:pt x="291146" y="539528"/>
                      <a:pt x="371604" y="536707"/>
                      <a:pt x="442780" y="561039"/>
                    </a:cubicBezTo>
                    <a:lnTo>
                      <a:pt x="459312" y="568520"/>
                    </a:lnTo>
                    <a:lnTo>
                      <a:pt x="434960" y="542744"/>
                    </a:lnTo>
                    <a:cubicBezTo>
                      <a:pt x="357651" y="475667"/>
                      <a:pt x="244719" y="457385"/>
                      <a:pt x="147044" y="505292"/>
                    </a:cubicBezTo>
                    <a:close/>
                    <a:moveTo>
                      <a:pt x="557184" y="26469"/>
                    </a:moveTo>
                    <a:cubicBezTo>
                      <a:pt x="436296" y="77600"/>
                      <a:pt x="351473" y="197301"/>
                      <a:pt x="351473" y="336814"/>
                    </a:cubicBezTo>
                    <a:cubicBezTo>
                      <a:pt x="351473" y="360066"/>
                      <a:pt x="353829" y="382768"/>
                      <a:pt x="358316" y="404693"/>
                    </a:cubicBezTo>
                    <a:lnTo>
                      <a:pt x="362468" y="418070"/>
                    </a:lnTo>
                    <a:lnTo>
                      <a:pt x="370810" y="385628"/>
                    </a:lnTo>
                    <a:cubicBezTo>
                      <a:pt x="418532" y="232197"/>
                      <a:pt x="561647" y="120794"/>
                      <a:pt x="730782" y="120794"/>
                    </a:cubicBezTo>
                    <a:cubicBezTo>
                      <a:pt x="834865" y="120794"/>
                      <a:pt x="929094" y="162982"/>
                      <a:pt x="997303" y="231191"/>
                    </a:cubicBezTo>
                    <a:lnTo>
                      <a:pt x="1012113" y="249140"/>
                    </a:lnTo>
                    <a:lnTo>
                      <a:pt x="998632" y="205711"/>
                    </a:lnTo>
                    <a:cubicBezTo>
                      <a:pt x="947501" y="84823"/>
                      <a:pt x="827799" y="0"/>
                      <a:pt x="688287" y="0"/>
                    </a:cubicBezTo>
                    <a:cubicBezTo>
                      <a:pt x="641782" y="0"/>
                      <a:pt x="597479" y="9425"/>
                      <a:pt x="557184" y="26469"/>
                    </a:cubicBez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95EF0F-82B9-48D6-9F4E-D21CEF98D9E0}"/>
                </a:ext>
              </a:extLst>
            </p:cNvPr>
            <p:cNvGrpSpPr/>
            <p:nvPr/>
          </p:nvGrpSpPr>
          <p:grpSpPr>
            <a:xfrm>
              <a:off x="6392609" y="886369"/>
              <a:ext cx="3906405" cy="1899876"/>
              <a:chOff x="6392609" y="886369"/>
              <a:chExt cx="3906405" cy="1899876"/>
            </a:xfrm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AA75DD57-84BC-49F8-B926-FCB614EBC053}"/>
                  </a:ext>
                </a:extLst>
              </p:cNvPr>
              <p:cNvSpPr/>
              <p:nvPr/>
            </p:nvSpPr>
            <p:spPr>
              <a:xfrm>
                <a:off x="6392609" y="886369"/>
                <a:ext cx="3906405" cy="1579463"/>
              </a:xfrm>
              <a:custGeom>
                <a:avLst/>
                <a:gdLst>
                  <a:gd name="connsiteX0" fmla="*/ 2239357 w 3906405"/>
                  <a:gd name="connsiteY0" fmla="*/ 0 h 1579463"/>
                  <a:gd name="connsiteX1" fmla="*/ 2997988 w 3906405"/>
                  <a:gd name="connsiteY1" fmla="*/ 758631 h 1579463"/>
                  <a:gd name="connsiteX2" fmla="*/ 2982575 w 3906405"/>
                  <a:gd name="connsiteY2" fmla="*/ 911522 h 1579463"/>
                  <a:gd name="connsiteX3" fmla="*/ 2962686 w 3906405"/>
                  <a:gd name="connsiteY3" fmla="*/ 975594 h 1579463"/>
                  <a:gd name="connsiteX4" fmla="*/ 3642569 w 3906405"/>
                  <a:gd name="connsiteY4" fmla="*/ 975594 h 1579463"/>
                  <a:gd name="connsiteX5" fmla="*/ 3906405 w 3906405"/>
                  <a:gd name="connsiteY5" fmla="*/ 1239430 h 1579463"/>
                  <a:gd name="connsiteX6" fmla="*/ 3906405 w 3906405"/>
                  <a:gd name="connsiteY6" fmla="*/ 1315627 h 1579463"/>
                  <a:gd name="connsiteX7" fmla="*/ 3642569 w 3906405"/>
                  <a:gd name="connsiteY7" fmla="*/ 1579463 h 1579463"/>
                  <a:gd name="connsiteX8" fmla="*/ 263836 w 3906405"/>
                  <a:gd name="connsiteY8" fmla="*/ 1579463 h 1579463"/>
                  <a:gd name="connsiteX9" fmla="*/ 0 w 3906405"/>
                  <a:gd name="connsiteY9" fmla="*/ 1315627 h 1579463"/>
                  <a:gd name="connsiteX10" fmla="*/ 0 w 3906405"/>
                  <a:gd name="connsiteY10" fmla="*/ 1239430 h 1579463"/>
                  <a:gd name="connsiteX11" fmla="*/ 263836 w 3906405"/>
                  <a:gd name="connsiteY11" fmla="*/ 975594 h 1579463"/>
                  <a:gd name="connsiteX12" fmla="*/ 770831 w 3906405"/>
                  <a:gd name="connsiteY12" fmla="*/ 975594 h 1579463"/>
                  <a:gd name="connsiteX13" fmla="*/ 763322 w 3906405"/>
                  <a:gd name="connsiteY13" fmla="*/ 901108 h 1579463"/>
                  <a:gd name="connsiteX14" fmla="*/ 1221462 w 3906405"/>
                  <a:gd name="connsiteY14" fmla="*/ 442968 h 1579463"/>
                  <a:gd name="connsiteX15" fmla="*/ 1477612 w 3906405"/>
                  <a:gd name="connsiteY15" fmla="*/ 521211 h 1579463"/>
                  <a:gd name="connsiteX16" fmla="*/ 1513251 w 3906405"/>
                  <a:gd name="connsiteY16" fmla="*/ 550615 h 1579463"/>
                  <a:gd name="connsiteX17" fmla="*/ 1540343 w 3906405"/>
                  <a:gd name="connsiteY17" fmla="*/ 463338 h 1579463"/>
                  <a:gd name="connsiteX18" fmla="*/ 2239357 w 3906405"/>
                  <a:gd name="connsiteY18" fmla="*/ 0 h 1579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06405" h="1579463">
                    <a:moveTo>
                      <a:pt x="2239357" y="0"/>
                    </a:moveTo>
                    <a:cubicBezTo>
                      <a:pt x="2658337" y="0"/>
                      <a:pt x="2997988" y="339651"/>
                      <a:pt x="2997988" y="758631"/>
                    </a:cubicBezTo>
                    <a:cubicBezTo>
                      <a:pt x="2997988" y="811004"/>
                      <a:pt x="2992681" y="862137"/>
                      <a:pt x="2982575" y="911522"/>
                    </a:cubicBezTo>
                    <a:lnTo>
                      <a:pt x="2962686" y="975594"/>
                    </a:lnTo>
                    <a:lnTo>
                      <a:pt x="3642569" y="975594"/>
                    </a:lnTo>
                    <a:cubicBezTo>
                      <a:pt x="3788282" y="975594"/>
                      <a:pt x="3906405" y="1093717"/>
                      <a:pt x="3906405" y="1239430"/>
                    </a:cubicBezTo>
                    <a:lnTo>
                      <a:pt x="3906405" y="1315627"/>
                    </a:lnTo>
                    <a:cubicBezTo>
                      <a:pt x="3906405" y="1461340"/>
                      <a:pt x="3788282" y="1579463"/>
                      <a:pt x="3642569" y="1579463"/>
                    </a:cubicBezTo>
                    <a:lnTo>
                      <a:pt x="263836" y="1579463"/>
                    </a:lnTo>
                    <a:cubicBezTo>
                      <a:pt x="118123" y="1579463"/>
                      <a:pt x="0" y="1461340"/>
                      <a:pt x="0" y="1315627"/>
                    </a:cubicBezTo>
                    <a:lnTo>
                      <a:pt x="0" y="1239430"/>
                    </a:lnTo>
                    <a:cubicBezTo>
                      <a:pt x="0" y="1093717"/>
                      <a:pt x="118123" y="975594"/>
                      <a:pt x="263836" y="975594"/>
                    </a:cubicBezTo>
                    <a:lnTo>
                      <a:pt x="770831" y="975594"/>
                    </a:lnTo>
                    <a:lnTo>
                      <a:pt x="763322" y="901108"/>
                    </a:lnTo>
                    <a:cubicBezTo>
                      <a:pt x="763322" y="648084"/>
                      <a:pt x="968438" y="442968"/>
                      <a:pt x="1221462" y="442968"/>
                    </a:cubicBezTo>
                    <a:cubicBezTo>
                      <a:pt x="1316346" y="442968"/>
                      <a:pt x="1404493" y="471813"/>
                      <a:pt x="1477612" y="521211"/>
                    </a:cubicBezTo>
                    <a:lnTo>
                      <a:pt x="1513251" y="550615"/>
                    </a:lnTo>
                    <a:lnTo>
                      <a:pt x="1540343" y="463338"/>
                    </a:lnTo>
                    <a:cubicBezTo>
                      <a:pt x="1655510" y="191054"/>
                      <a:pt x="1925122" y="0"/>
                      <a:pt x="2239357" y="0"/>
                    </a:cubicBez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B4ECF64-79CE-4D99-B861-E145F0CB75B5}"/>
                  </a:ext>
                </a:extLst>
              </p:cNvPr>
              <p:cNvSpPr/>
              <p:nvPr/>
            </p:nvSpPr>
            <p:spPr>
              <a:xfrm>
                <a:off x="6638034" y="1158443"/>
                <a:ext cx="3426585" cy="1627802"/>
              </a:xfrm>
              <a:custGeom>
                <a:avLst/>
                <a:gdLst>
                  <a:gd name="connsiteX0" fmla="*/ 1900799 w 3426585"/>
                  <a:gd name="connsiteY0" fmla="*/ 0 h 1627802"/>
                  <a:gd name="connsiteX1" fmla="*/ 2560911 w 3426585"/>
                  <a:gd name="connsiteY1" fmla="*/ 660112 h 1627802"/>
                  <a:gd name="connsiteX2" fmla="*/ 2555727 w 3426585"/>
                  <a:gd name="connsiteY2" fmla="*/ 711534 h 1627802"/>
                  <a:gd name="connsiteX3" fmla="*/ 2638845 w 3426585"/>
                  <a:gd name="connsiteY3" fmla="*/ 738311 h 1627802"/>
                  <a:gd name="connsiteX4" fmla="*/ 2801800 w 3426585"/>
                  <a:gd name="connsiteY4" fmla="*/ 815425 h 1627802"/>
                  <a:gd name="connsiteX5" fmla="*/ 2921700 w 3426585"/>
                  <a:gd name="connsiteY5" fmla="*/ 901674 h 1627802"/>
                  <a:gd name="connsiteX6" fmla="*/ 3223651 w 3426585"/>
                  <a:gd name="connsiteY6" fmla="*/ 901674 h 1627802"/>
                  <a:gd name="connsiteX7" fmla="*/ 3426585 w 3426585"/>
                  <a:gd name="connsiteY7" fmla="*/ 1104608 h 1627802"/>
                  <a:gd name="connsiteX8" fmla="*/ 3426584 w 3426585"/>
                  <a:gd name="connsiteY8" fmla="*/ 1104608 h 1627802"/>
                  <a:gd name="connsiteX9" fmla="*/ 3223650 w 3426585"/>
                  <a:gd name="connsiteY9" fmla="*/ 1307542 h 1627802"/>
                  <a:gd name="connsiteX10" fmla="*/ 2926450 w 3426585"/>
                  <a:gd name="connsiteY10" fmla="*/ 1307542 h 1627802"/>
                  <a:gd name="connsiteX11" fmla="*/ 2924840 w 3426585"/>
                  <a:gd name="connsiteY11" fmla="*/ 1309567 h 1627802"/>
                  <a:gd name="connsiteX12" fmla="*/ 1695210 w 3426585"/>
                  <a:gd name="connsiteY12" fmla="*/ 1627802 h 1627802"/>
                  <a:gd name="connsiteX13" fmla="*/ 465580 w 3426585"/>
                  <a:gd name="connsiteY13" fmla="*/ 1309567 h 1627802"/>
                  <a:gd name="connsiteX14" fmla="*/ 463969 w 3426585"/>
                  <a:gd name="connsiteY14" fmla="*/ 1307541 h 1627802"/>
                  <a:gd name="connsiteX15" fmla="*/ 202934 w 3426585"/>
                  <a:gd name="connsiteY15" fmla="*/ 1307541 h 1627802"/>
                  <a:gd name="connsiteX16" fmla="*/ 15947 w 3426585"/>
                  <a:gd name="connsiteY16" fmla="*/ 1183598 h 1627802"/>
                  <a:gd name="connsiteX17" fmla="*/ 0 w 3426585"/>
                  <a:gd name="connsiteY17" fmla="*/ 1104608 h 1627802"/>
                  <a:gd name="connsiteX18" fmla="*/ 15947 w 3426585"/>
                  <a:gd name="connsiteY18" fmla="*/ 1025617 h 1627802"/>
                  <a:gd name="connsiteX19" fmla="*/ 202934 w 3426585"/>
                  <a:gd name="connsiteY19" fmla="*/ 901674 h 1627802"/>
                  <a:gd name="connsiteX20" fmla="*/ 471293 w 3426585"/>
                  <a:gd name="connsiteY20" fmla="*/ 901674 h 1627802"/>
                  <a:gd name="connsiteX21" fmla="*/ 492305 w 3426585"/>
                  <a:gd name="connsiteY21" fmla="*/ 880853 h 1627802"/>
                  <a:gd name="connsiteX22" fmla="*/ 616296 w 3426585"/>
                  <a:gd name="connsiteY22" fmla="*/ 800035 h 1627802"/>
                  <a:gd name="connsiteX23" fmla="*/ 734337 w 3426585"/>
                  <a:gd name="connsiteY23" fmla="*/ 747458 h 1627802"/>
                  <a:gd name="connsiteX24" fmla="*/ 740812 w 3426585"/>
                  <a:gd name="connsiteY24" fmla="*/ 683225 h 1627802"/>
                  <a:gd name="connsiteX25" fmla="*/ 1131358 w 3426585"/>
                  <a:gd name="connsiteY25" fmla="*/ 364921 h 1627802"/>
                  <a:gd name="connsiteX26" fmla="*/ 1286529 w 3426585"/>
                  <a:gd name="connsiteY26" fmla="*/ 396248 h 1627802"/>
                  <a:gd name="connsiteX27" fmla="*/ 1295020 w 3426585"/>
                  <a:gd name="connsiteY27" fmla="*/ 400857 h 1627802"/>
                  <a:gd name="connsiteX28" fmla="*/ 1336254 w 3426585"/>
                  <a:gd name="connsiteY28" fmla="*/ 317820 h 1627802"/>
                  <a:gd name="connsiteX29" fmla="*/ 1900799 w 3426585"/>
                  <a:gd name="connsiteY29" fmla="*/ 0 h 1627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426585" h="1627802">
                    <a:moveTo>
                      <a:pt x="1900799" y="0"/>
                    </a:moveTo>
                    <a:cubicBezTo>
                      <a:pt x="2265369" y="0"/>
                      <a:pt x="2560911" y="295542"/>
                      <a:pt x="2560911" y="660112"/>
                    </a:cubicBezTo>
                    <a:lnTo>
                      <a:pt x="2555727" y="711534"/>
                    </a:lnTo>
                    <a:lnTo>
                      <a:pt x="2638845" y="738311"/>
                    </a:lnTo>
                    <a:cubicBezTo>
                      <a:pt x="2699220" y="761884"/>
                      <a:pt x="2753836" y="787705"/>
                      <a:pt x="2801800" y="815425"/>
                    </a:cubicBezTo>
                    <a:lnTo>
                      <a:pt x="2921700" y="901674"/>
                    </a:lnTo>
                    <a:lnTo>
                      <a:pt x="3223651" y="901674"/>
                    </a:lnTo>
                    <a:cubicBezTo>
                      <a:pt x="3335728" y="901674"/>
                      <a:pt x="3426585" y="992531"/>
                      <a:pt x="3426585" y="1104608"/>
                    </a:cubicBezTo>
                    <a:lnTo>
                      <a:pt x="3426584" y="1104608"/>
                    </a:lnTo>
                    <a:cubicBezTo>
                      <a:pt x="3426584" y="1216685"/>
                      <a:pt x="3335727" y="1307542"/>
                      <a:pt x="3223650" y="1307542"/>
                    </a:cubicBezTo>
                    <a:lnTo>
                      <a:pt x="2926450" y="1307542"/>
                    </a:lnTo>
                    <a:lnTo>
                      <a:pt x="2924840" y="1309567"/>
                    </a:lnTo>
                    <a:cubicBezTo>
                      <a:pt x="2722252" y="1496580"/>
                      <a:pt x="2247979" y="1627802"/>
                      <a:pt x="1695210" y="1627802"/>
                    </a:cubicBezTo>
                    <a:cubicBezTo>
                      <a:pt x="1142442" y="1627802"/>
                      <a:pt x="668169" y="1496580"/>
                      <a:pt x="465580" y="1309567"/>
                    </a:cubicBezTo>
                    <a:lnTo>
                      <a:pt x="463969" y="1307541"/>
                    </a:lnTo>
                    <a:lnTo>
                      <a:pt x="202934" y="1307541"/>
                    </a:lnTo>
                    <a:cubicBezTo>
                      <a:pt x="118876" y="1307541"/>
                      <a:pt x="46755" y="1256434"/>
                      <a:pt x="15947" y="1183598"/>
                    </a:cubicBezTo>
                    <a:lnTo>
                      <a:pt x="0" y="1104608"/>
                    </a:lnTo>
                    <a:lnTo>
                      <a:pt x="15947" y="1025617"/>
                    </a:lnTo>
                    <a:cubicBezTo>
                      <a:pt x="46755" y="952781"/>
                      <a:pt x="118876" y="901674"/>
                      <a:pt x="202934" y="901674"/>
                    </a:cubicBezTo>
                    <a:lnTo>
                      <a:pt x="471293" y="901674"/>
                    </a:lnTo>
                    <a:lnTo>
                      <a:pt x="492305" y="880853"/>
                    </a:lnTo>
                    <a:cubicBezTo>
                      <a:pt x="527444" y="852379"/>
                      <a:pt x="569020" y="825344"/>
                      <a:pt x="616296" y="800035"/>
                    </a:cubicBezTo>
                    <a:lnTo>
                      <a:pt x="734337" y="747458"/>
                    </a:lnTo>
                    <a:lnTo>
                      <a:pt x="740812" y="683225"/>
                    </a:lnTo>
                    <a:cubicBezTo>
                      <a:pt x="777984" y="501569"/>
                      <a:pt x="938713" y="364921"/>
                      <a:pt x="1131358" y="364921"/>
                    </a:cubicBezTo>
                    <a:cubicBezTo>
                      <a:pt x="1186400" y="364921"/>
                      <a:pt x="1238836" y="376076"/>
                      <a:pt x="1286529" y="396248"/>
                    </a:cubicBezTo>
                    <a:lnTo>
                      <a:pt x="1295020" y="400857"/>
                    </a:lnTo>
                    <a:lnTo>
                      <a:pt x="1336254" y="317820"/>
                    </a:lnTo>
                    <a:cubicBezTo>
                      <a:pt x="1452029" y="127279"/>
                      <a:pt x="1661550" y="0"/>
                      <a:pt x="19007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3EBFF"/>
                  </a:gs>
                  <a:gs pos="100000">
                    <a:srgbClr val="81DE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530C0F63-4DBC-42FA-A322-830E8502466B}"/>
                  </a:ext>
                </a:extLst>
              </p:cNvPr>
              <p:cNvSpPr/>
              <p:nvPr/>
            </p:nvSpPr>
            <p:spPr>
              <a:xfrm>
                <a:off x="7702889" y="1432930"/>
                <a:ext cx="1615392" cy="909139"/>
              </a:xfrm>
              <a:custGeom>
                <a:avLst/>
                <a:gdLst>
                  <a:gd name="connsiteX0" fmla="*/ 1222666 w 1615392"/>
                  <a:gd name="connsiteY0" fmla="*/ 378567 h 909139"/>
                  <a:gd name="connsiteX1" fmla="*/ 1444165 w 1615392"/>
                  <a:gd name="connsiteY1" fmla="*/ 449429 h 909139"/>
                  <a:gd name="connsiteX2" fmla="*/ 1607016 w 1615392"/>
                  <a:gd name="connsiteY2" fmla="*/ 857912 h 909139"/>
                  <a:gd name="connsiteX3" fmla="*/ 1590883 w 1615392"/>
                  <a:gd name="connsiteY3" fmla="*/ 909139 h 909139"/>
                  <a:gd name="connsiteX4" fmla="*/ 1588584 w 1615392"/>
                  <a:gd name="connsiteY4" fmla="*/ 881752 h 909139"/>
                  <a:gd name="connsiteX5" fmla="*/ 1404146 w 1615392"/>
                  <a:gd name="connsiteY5" fmla="*/ 595274 h 909139"/>
                  <a:gd name="connsiteX6" fmla="*/ 876541 w 1615392"/>
                  <a:gd name="connsiteY6" fmla="*/ 610161 h 909139"/>
                  <a:gd name="connsiteX7" fmla="*/ 846617 w 1615392"/>
                  <a:gd name="connsiteY7" fmla="*/ 636040 h 909139"/>
                  <a:gd name="connsiteX8" fmla="*/ 851586 w 1615392"/>
                  <a:gd name="connsiteY8" fmla="*/ 620261 h 909139"/>
                  <a:gd name="connsiteX9" fmla="*/ 890613 w 1615392"/>
                  <a:gd name="connsiteY9" fmla="*/ 549766 h 909139"/>
                  <a:gd name="connsiteX10" fmla="*/ 1222666 w 1615392"/>
                  <a:gd name="connsiteY10" fmla="*/ 378567 h 909139"/>
                  <a:gd name="connsiteX11" fmla="*/ 439192 w 1615392"/>
                  <a:gd name="connsiteY11" fmla="*/ 0 h 909139"/>
                  <a:gd name="connsiteX12" fmla="*/ 843870 w 1615392"/>
                  <a:gd name="connsiteY12" fmla="*/ 268239 h 909139"/>
                  <a:gd name="connsiteX13" fmla="*/ 861449 w 1615392"/>
                  <a:gd name="connsiteY13" fmla="*/ 324869 h 909139"/>
                  <a:gd name="connsiteX14" fmla="*/ 842138 w 1615392"/>
                  <a:gd name="connsiteY14" fmla="*/ 301464 h 909139"/>
                  <a:gd name="connsiteX15" fmla="*/ 494605 w 1615392"/>
                  <a:gd name="connsiteY15" fmla="*/ 157511 h 909139"/>
                  <a:gd name="connsiteX16" fmla="*/ 25215 w 1615392"/>
                  <a:gd name="connsiteY16" fmla="*/ 502844 h 909139"/>
                  <a:gd name="connsiteX17" fmla="*/ 14338 w 1615392"/>
                  <a:gd name="connsiteY17" fmla="*/ 545147 h 909139"/>
                  <a:gd name="connsiteX18" fmla="*/ 8923 w 1615392"/>
                  <a:gd name="connsiteY18" fmla="*/ 527705 h 909139"/>
                  <a:gd name="connsiteX19" fmla="*/ 0 w 1615392"/>
                  <a:gd name="connsiteY19" fmla="*/ 439192 h 909139"/>
                  <a:gd name="connsiteX20" fmla="*/ 439192 w 1615392"/>
                  <a:gd name="connsiteY20" fmla="*/ 0 h 90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5392" h="909139">
                    <a:moveTo>
                      <a:pt x="1222666" y="378567"/>
                    </a:moveTo>
                    <a:cubicBezTo>
                      <a:pt x="1299281" y="379481"/>
                      <a:pt x="1376453" y="402497"/>
                      <a:pt x="1444165" y="449429"/>
                    </a:cubicBezTo>
                    <a:cubicBezTo>
                      <a:pt x="1579591" y="543292"/>
                      <a:pt x="1638716" y="706165"/>
                      <a:pt x="1607016" y="857912"/>
                    </a:cubicBezTo>
                    <a:lnTo>
                      <a:pt x="1590883" y="909139"/>
                    </a:lnTo>
                    <a:lnTo>
                      <a:pt x="1588584" y="881752"/>
                    </a:lnTo>
                    <a:cubicBezTo>
                      <a:pt x="1568264" y="769650"/>
                      <a:pt x="1505180" y="665301"/>
                      <a:pt x="1404146" y="595274"/>
                    </a:cubicBezTo>
                    <a:cubicBezTo>
                      <a:pt x="1239967" y="481481"/>
                      <a:pt x="1026093" y="493332"/>
                      <a:pt x="876541" y="610161"/>
                    </a:cubicBezTo>
                    <a:lnTo>
                      <a:pt x="846617" y="636040"/>
                    </a:lnTo>
                    <a:lnTo>
                      <a:pt x="851586" y="620261"/>
                    </a:lnTo>
                    <a:cubicBezTo>
                      <a:pt x="861982" y="595959"/>
                      <a:pt x="874969" y="572337"/>
                      <a:pt x="890613" y="549766"/>
                    </a:cubicBezTo>
                    <a:cubicBezTo>
                      <a:pt x="968832" y="436912"/>
                      <a:pt x="1094975" y="377044"/>
                      <a:pt x="1222666" y="378567"/>
                    </a:cubicBezTo>
                    <a:close/>
                    <a:moveTo>
                      <a:pt x="439192" y="0"/>
                    </a:moveTo>
                    <a:cubicBezTo>
                      <a:pt x="621111" y="0"/>
                      <a:pt x="777197" y="110606"/>
                      <a:pt x="843870" y="268239"/>
                    </a:cubicBezTo>
                    <a:lnTo>
                      <a:pt x="861449" y="324869"/>
                    </a:lnTo>
                    <a:lnTo>
                      <a:pt x="842138" y="301464"/>
                    </a:lnTo>
                    <a:cubicBezTo>
                      <a:pt x="753196" y="212522"/>
                      <a:pt x="630325" y="157511"/>
                      <a:pt x="494605" y="157511"/>
                    </a:cubicBezTo>
                    <a:cubicBezTo>
                      <a:pt x="274060" y="157511"/>
                      <a:pt x="87443" y="302776"/>
                      <a:pt x="25215" y="502844"/>
                    </a:cubicBezTo>
                    <a:lnTo>
                      <a:pt x="14338" y="545147"/>
                    </a:lnTo>
                    <a:lnTo>
                      <a:pt x="8923" y="527705"/>
                    </a:lnTo>
                    <a:cubicBezTo>
                      <a:pt x="3073" y="499114"/>
                      <a:pt x="0" y="469512"/>
                      <a:pt x="0" y="439192"/>
                    </a:cubicBezTo>
                    <a:cubicBezTo>
                      <a:pt x="0" y="196633"/>
                      <a:pt x="196633" y="0"/>
                      <a:pt x="439192" y="0"/>
                    </a:cubicBez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1ADEBEC-FE98-4CA8-9A25-A59724676899}"/>
                </a:ext>
              </a:extLst>
            </p:cNvPr>
            <p:cNvGrpSpPr/>
            <p:nvPr/>
          </p:nvGrpSpPr>
          <p:grpSpPr>
            <a:xfrm flipH="1">
              <a:off x="2573573" y="-1587604"/>
              <a:ext cx="3168877" cy="1541181"/>
              <a:chOff x="6392609" y="1714239"/>
              <a:chExt cx="3906405" cy="1899877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5B22C3A-1DA4-4A8E-9F4A-E5A9783E2525}"/>
                  </a:ext>
                </a:extLst>
              </p:cNvPr>
              <p:cNvSpPr/>
              <p:nvPr/>
            </p:nvSpPr>
            <p:spPr>
              <a:xfrm>
                <a:off x="6392609" y="1714239"/>
                <a:ext cx="3906405" cy="1579463"/>
              </a:xfrm>
              <a:custGeom>
                <a:avLst/>
                <a:gdLst>
                  <a:gd name="connsiteX0" fmla="*/ 2239357 w 3906405"/>
                  <a:gd name="connsiteY0" fmla="*/ 0 h 1579463"/>
                  <a:gd name="connsiteX1" fmla="*/ 2997988 w 3906405"/>
                  <a:gd name="connsiteY1" fmla="*/ 758631 h 1579463"/>
                  <a:gd name="connsiteX2" fmla="*/ 2982575 w 3906405"/>
                  <a:gd name="connsiteY2" fmla="*/ 911522 h 1579463"/>
                  <a:gd name="connsiteX3" fmla="*/ 2962686 w 3906405"/>
                  <a:gd name="connsiteY3" fmla="*/ 975594 h 1579463"/>
                  <a:gd name="connsiteX4" fmla="*/ 3642569 w 3906405"/>
                  <a:gd name="connsiteY4" fmla="*/ 975594 h 1579463"/>
                  <a:gd name="connsiteX5" fmla="*/ 3906405 w 3906405"/>
                  <a:gd name="connsiteY5" fmla="*/ 1239430 h 1579463"/>
                  <a:gd name="connsiteX6" fmla="*/ 3906405 w 3906405"/>
                  <a:gd name="connsiteY6" fmla="*/ 1315627 h 1579463"/>
                  <a:gd name="connsiteX7" fmla="*/ 3642569 w 3906405"/>
                  <a:gd name="connsiteY7" fmla="*/ 1579463 h 1579463"/>
                  <a:gd name="connsiteX8" fmla="*/ 263836 w 3906405"/>
                  <a:gd name="connsiteY8" fmla="*/ 1579463 h 1579463"/>
                  <a:gd name="connsiteX9" fmla="*/ 0 w 3906405"/>
                  <a:gd name="connsiteY9" fmla="*/ 1315627 h 1579463"/>
                  <a:gd name="connsiteX10" fmla="*/ 0 w 3906405"/>
                  <a:gd name="connsiteY10" fmla="*/ 1239430 h 1579463"/>
                  <a:gd name="connsiteX11" fmla="*/ 263836 w 3906405"/>
                  <a:gd name="connsiteY11" fmla="*/ 975594 h 1579463"/>
                  <a:gd name="connsiteX12" fmla="*/ 770831 w 3906405"/>
                  <a:gd name="connsiteY12" fmla="*/ 975594 h 1579463"/>
                  <a:gd name="connsiteX13" fmla="*/ 763322 w 3906405"/>
                  <a:gd name="connsiteY13" fmla="*/ 901108 h 1579463"/>
                  <a:gd name="connsiteX14" fmla="*/ 1221462 w 3906405"/>
                  <a:gd name="connsiteY14" fmla="*/ 442968 h 1579463"/>
                  <a:gd name="connsiteX15" fmla="*/ 1477612 w 3906405"/>
                  <a:gd name="connsiteY15" fmla="*/ 521211 h 1579463"/>
                  <a:gd name="connsiteX16" fmla="*/ 1513251 w 3906405"/>
                  <a:gd name="connsiteY16" fmla="*/ 550615 h 1579463"/>
                  <a:gd name="connsiteX17" fmla="*/ 1540343 w 3906405"/>
                  <a:gd name="connsiteY17" fmla="*/ 463338 h 1579463"/>
                  <a:gd name="connsiteX18" fmla="*/ 2239357 w 3906405"/>
                  <a:gd name="connsiteY18" fmla="*/ 0 h 1579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06405" h="1579463">
                    <a:moveTo>
                      <a:pt x="2239357" y="0"/>
                    </a:moveTo>
                    <a:cubicBezTo>
                      <a:pt x="2658337" y="0"/>
                      <a:pt x="2997988" y="339651"/>
                      <a:pt x="2997988" y="758631"/>
                    </a:cubicBezTo>
                    <a:cubicBezTo>
                      <a:pt x="2997988" y="811004"/>
                      <a:pt x="2992681" y="862137"/>
                      <a:pt x="2982575" y="911522"/>
                    </a:cubicBezTo>
                    <a:lnTo>
                      <a:pt x="2962686" y="975594"/>
                    </a:lnTo>
                    <a:lnTo>
                      <a:pt x="3642569" y="975594"/>
                    </a:lnTo>
                    <a:cubicBezTo>
                      <a:pt x="3788282" y="975594"/>
                      <a:pt x="3906405" y="1093717"/>
                      <a:pt x="3906405" y="1239430"/>
                    </a:cubicBezTo>
                    <a:lnTo>
                      <a:pt x="3906405" y="1315627"/>
                    </a:lnTo>
                    <a:cubicBezTo>
                      <a:pt x="3906405" y="1461340"/>
                      <a:pt x="3788282" y="1579463"/>
                      <a:pt x="3642569" y="1579463"/>
                    </a:cubicBezTo>
                    <a:lnTo>
                      <a:pt x="263836" y="1579463"/>
                    </a:lnTo>
                    <a:cubicBezTo>
                      <a:pt x="118123" y="1579463"/>
                      <a:pt x="0" y="1461340"/>
                      <a:pt x="0" y="1315627"/>
                    </a:cubicBezTo>
                    <a:lnTo>
                      <a:pt x="0" y="1239430"/>
                    </a:lnTo>
                    <a:cubicBezTo>
                      <a:pt x="0" y="1093717"/>
                      <a:pt x="118123" y="975594"/>
                      <a:pt x="263836" y="975594"/>
                    </a:cubicBezTo>
                    <a:lnTo>
                      <a:pt x="770831" y="975594"/>
                    </a:lnTo>
                    <a:lnTo>
                      <a:pt x="763322" y="901108"/>
                    </a:lnTo>
                    <a:cubicBezTo>
                      <a:pt x="763322" y="648084"/>
                      <a:pt x="968438" y="442968"/>
                      <a:pt x="1221462" y="442968"/>
                    </a:cubicBezTo>
                    <a:cubicBezTo>
                      <a:pt x="1316346" y="442968"/>
                      <a:pt x="1404493" y="471813"/>
                      <a:pt x="1477612" y="521211"/>
                    </a:cubicBezTo>
                    <a:lnTo>
                      <a:pt x="1513251" y="550615"/>
                    </a:lnTo>
                    <a:lnTo>
                      <a:pt x="1540343" y="463338"/>
                    </a:lnTo>
                    <a:cubicBezTo>
                      <a:pt x="1655510" y="191054"/>
                      <a:pt x="1925122" y="0"/>
                      <a:pt x="2239357" y="0"/>
                    </a:cubicBez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F70A0BE-1E99-4519-B5ED-3A655446881E}"/>
                  </a:ext>
                </a:extLst>
              </p:cNvPr>
              <p:cNvSpPr/>
              <p:nvPr/>
            </p:nvSpPr>
            <p:spPr>
              <a:xfrm>
                <a:off x="6638034" y="1986314"/>
                <a:ext cx="3426585" cy="1627802"/>
              </a:xfrm>
              <a:custGeom>
                <a:avLst/>
                <a:gdLst>
                  <a:gd name="connsiteX0" fmla="*/ 1900799 w 3426585"/>
                  <a:gd name="connsiteY0" fmla="*/ 0 h 1627802"/>
                  <a:gd name="connsiteX1" fmla="*/ 2560911 w 3426585"/>
                  <a:gd name="connsiteY1" fmla="*/ 660112 h 1627802"/>
                  <a:gd name="connsiteX2" fmla="*/ 2555727 w 3426585"/>
                  <a:gd name="connsiteY2" fmla="*/ 711534 h 1627802"/>
                  <a:gd name="connsiteX3" fmla="*/ 2638845 w 3426585"/>
                  <a:gd name="connsiteY3" fmla="*/ 738311 h 1627802"/>
                  <a:gd name="connsiteX4" fmla="*/ 2801800 w 3426585"/>
                  <a:gd name="connsiteY4" fmla="*/ 815425 h 1627802"/>
                  <a:gd name="connsiteX5" fmla="*/ 2921700 w 3426585"/>
                  <a:gd name="connsiteY5" fmla="*/ 901674 h 1627802"/>
                  <a:gd name="connsiteX6" fmla="*/ 3223651 w 3426585"/>
                  <a:gd name="connsiteY6" fmla="*/ 901674 h 1627802"/>
                  <a:gd name="connsiteX7" fmla="*/ 3426585 w 3426585"/>
                  <a:gd name="connsiteY7" fmla="*/ 1104608 h 1627802"/>
                  <a:gd name="connsiteX8" fmla="*/ 3426584 w 3426585"/>
                  <a:gd name="connsiteY8" fmla="*/ 1104608 h 1627802"/>
                  <a:gd name="connsiteX9" fmla="*/ 3223650 w 3426585"/>
                  <a:gd name="connsiteY9" fmla="*/ 1307542 h 1627802"/>
                  <a:gd name="connsiteX10" fmla="*/ 2926450 w 3426585"/>
                  <a:gd name="connsiteY10" fmla="*/ 1307542 h 1627802"/>
                  <a:gd name="connsiteX11" fmla="*/ 2924840 w 3426585"/>
                  <a:gd name="connsiteY11" fmla="*/ 1309567 h 1627802"/>
                  <a:gd name="connsiteX12" fmla="*/ 1695210 w 3426585"/>
                  <a:gd name="connsiteY12" fmla="*/ 1627802 h 1627802"/>
                  <a:gd name="connsiteX13" fmla="*/ 465580 w 3426585"/>
                  <a:gd name="connsiteY13" fmla="*/ 1309567 h 1627802"/>
                  <a:gd name="connsiteX14" fmla="*/ 463969 w 3426585"/>
                  <a:gd name="connsiteY14" fmla="*/ 1307541 h 1627802"/>
                  <a:gd name="connsiteX15" fmla="*/ 202934 w 3426585"/>
                  <a:gd name="connsiteY15" fmla="*/ 1307541 h 1627802"/>
                  <a:gd name="connsiteX16" fmla="*/ 15947 w 3426585"/>
                  <a:gd name="connsiteY16" fmla="*/ 1183598 h 1627802"/>
                  <a:gd name="connsiteX17" fmla="*/ 0 w 3426585"/>
                  <a:gd name="connsiteY17" fmla="*/ 1104608 h 1627802"/>
                  <a:gd name="connsiteX18" fmla="*/ 15947 w 3426585"/>
                  <a:gd name="connsiteY18" fmla="*/ 1025617 h 1627802"/>
                  <a:gd name="connsiteX19" fmla="*/ 202934 w 3426585"/>
                  <a:gd name="connsiteY19" fmla="*/ 901674 h 1627802"/>
                  <a:gd name="connsiteX20" fmla="*/ 471293 w 3426585"/>
                  <a:gd name="connsiteY20" fmla="*/ 901674 h 1627802"/>
                  <a:gd name="connsiteX21" fmla="*/ 492305 w 3426585"/>
                  <a:gd name="connsiteY21" fmla="*/ 880853 h 1627802"/>
                  <a:gd name="connsiteX22" fmla="*/ 616296 w 3426585"/>
                  <a:gd name="connsiteY22" fmla="*/ 800035 h 1627802"/>
                  <a:gd name="connsiteX23" fmla="*/ 734337 w 3426585"/>
                  <a:gd name="connsiteY23" fmla="*/ 747458 h 1627802"/>
                  <a:gd name="connsiteX24" fmla="*/ 740812 w 3426585"/>
                  <a:gd name="connsiteY24" fmla="*/ 683225 h 1627802"/>
                  <a:gd name="connsiteX25" fmla="*/ 1131358 w 3426585"/>
                  <a:gd name="connsiteY25" fmla="*/ 364921 h 1627802"/>
                  <a:gd name="connsiteX26" fmla="*/ 1286529 w 3426585"/>
                  <a:gd name="connsiteY26" fmla="*/ 396248 h 1627802"/>
                  <a:gd name="connsiteX27" fmla="*/ 1295020 w 3426585"/>
                  <a:gd name="connsiteY27" fmla="*/ 400857 h 1627802"/>
                  <a:gd name="connsiteX28" fmla="*/ 1336254 w 3426585"/>
                  <a:gd name="connsiteY28" fmla="*/ 317820 h 1627802"/>
                  <a:gd name="connsiteX29" fmla="*/ 1900799 w 3426585"/>
                  <a:gd name="connsiteY29" fmla="*/ 0 h 1627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426585" h="1627802">
                    <a:moveTo>
                      <a:pt x="1900799" y="0"/>
                    </a:moveTo>
                    <a:cubicBezTo>
                      <a:pt x="2265369" y="0"/>
                      <a:pt x="2560911" y="295542"/>
                      <a:pt x="2560911" y="660112"/>
                    </a:cubicBezTo>
                    <a:lnTo>
                      <a:pt x="2555727" y="711534"/>
                    </a:lnTo>
                    <a:lnTo>
                      <a:pt x="2638845" y="738311"/>
                    </a:lnTo>
                    <a:cubicBezTo>
                      <a:pt x="2699220" y="761884"/>
                      <a:pt x="2753836" y="787705"/>
                      <a:pt x="2801800" y="815425"/>
                    </a:cubicBezTo>
                    <a:lnTo>
                      <a:pt x="2921700" y="901674"/>
                    </a:lnTo>
                    <a:lnTo>
                      <a:pt x="3223651" y="901674"/>
                    </a:lnTo>
                    <a:cubicBezTo>
                      <a:pt x="3335728" y="901674"/>
                      <a:pt x="3426585" y="992531"/>
                      <a:pt x="3426585" y="1104608"/>
                    </a:cubicBezTo>
                    <a:lnTo>
                      <a:pt x="3426584" y="1104608"/>
                    </a:lnTo>
                    <a:cubicBezTo>
                      <a:pt x="3426584" y="1216685"/>
                      <a:pt x="3335727" y="1307542"/>
                      <a:pt x="3223650" y="1307542"/>
                    </a:cubicBezTo>
                    <a:lnTo>
                      <a:pt x="2926450" y="1307542"/>
                    </a:lnTo>
                    <a:lnTo>
                      <a:pt x="2924840" y="1309567"/>
                    </a:lnTo>
                    <a:cubicBezTo>
                      <a:pt x="2722252" y="1496580"/>
                      <a:pt x="2247979" y="1627802"/>
                      <a:pt x="1695210" y="1627802"/>
                    </a:cubicBezTo>
                    <a:cubicBezTo>
                      <a:pt x="1142442" y="1627802"/>
                      <a:pt x="668169" y="1496580"/>
                      <a:pt x="465580" y="1309567"/>
                    </a:cubicBezTo>
                    <a:lnTo>
                      <a:pt x="463969" y="1307541"/>
                    </a:lnTo>
                    <a:lnTo>
                      <a:pt x="202934" y="1307541"/>
                    </a:lnTo>
                    <a:cubicBezTo>
                      <a:pt x="118876" y="1307541"/>
                      <a:pt x="46755" y="1256434"/>
                      <a:pt x="15947" y="1183598"/>
                    </a:cubicBezTo>
                    <a:lnTo>
                      <a:pt x="0" y="1104608"/>
                    </a:lnTo>
                    <a:lnTo>
                      <a:pt x="15947" y="1025617"/>
                    </a:lnTo>
                    <a:cubicBezTo>
                      <a:pt x="46755" y="952781"/>
                      <a:pt x="118876" y="901674"/>
                      <a:pt x="202934" y="901674"/>
                    </a:cubicBezTo>
                    <a:lnTo>
                      <a:pt x="471293" y="901674"/>
                    </a:lnTo>
                    <a:lnTo>
                      <a:pt x="492305" y="880853"/>
                    </a:lnTo>
                    <a:cubicBezTo>
                      <a:pt x="527444" y="852379"/>
                      <a:pt x="569020" y="825344"/>
                      <a:pt x="616296" y="800035"/>
                    </a:cubicBezTo>
                    <a:lnTo>
                      <a:pt x="734337" y="747458"/>
                    </a:lnTo>
                    <a:lnTo>
                      <a:pt x="740812" y="683225"/>
                    </a:lnTo>
                    <a:cubicBezTo>
                      <a:pt x="777984" y="501569"/>
                      <a:pt x="938713" y="364921"/>
                      <a:pt x="1131358" y="364921"/>
                    </a:cubicBezTo>
                    <a:cubicBezTo>
                      <a:pt x="1186400" y="364921"/>
                      <a:pt x="1238836" y="376076"/>
                      <a:pt x="1286529" y="396248"/>
                    </a:cubicBezTo>
                    <a:lnTo>
                      <a:pt x="1295020" y="400857"/>
                    </a:lnTo>
                    <a:lnTo>
                      <a:pt x="1336254" y="317820"/>
                    </a:lnTo>
                    <a:cubicBezTo>
                      <a:pt x="1452029" y="127279"/>
                      <a:pt x="1661550" y="0"/>
                      <a:pt x="19007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3EBFF"/>
                  </a:gs>
                  <a:gs pos="100000">
                    <a:srgbClr val="81DE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578D6B7-A2A8-435B-BD20-1FAC7034F190}"/>
                  </a:ext>
                </a:extLst>
              </p:cNvPr>
              <p:cNvSpPr/>
              <p:nvPr/>
            </p:nvSpPr>
            <p:spPr>
              <a:xfrm>
                <a:off x="7702888" y="2260798"/>
                <a:ext cx="1615393" cy="909139"/>
              </a:xfrm>
              <a:custGeom>
                <a:avLst/>
                <a:gdLst>
                  <a:gd name="connsiteX0" fmla="*/ 1222666 w 1615392"/>
                  <a:gd name="connsiteY0" fmla="*/ 378567 h 909139"/>
                  <a:gd name="connsiteX1" fmla="*/ 1444165 w 1615392"/>
                  <a:gd name="connsiteY1" fmla="*/ 449429 h 909139"/>
                  <a:gd name="connsiteX2" fmla="*/ 1607016 w 1615392"/>
                  <a:gd name="connsiteY2" fmla="*/ 857912 h 909139"/>
                  <a:gd name="connsiteX3" fmla="*/ 1590883 w 1615392"/>
                  <a:gd name="connsiteY3" fmla="*/ 909139 h 909139"/>
                  <a:gd name="connsiteX4" fmla="*/ 1588584 w 1615392"/>
                  <a:gd name="connsiteY4" fmla="*/ 881752 h 909139"/>
                  <a:gd name="connsiteX5" fmla="*/ 1404146 w 1615392"/>
                  <a:gd name="connsiteY5" fmla="*/ 595274 h 909139"/>
                  <a:gd name="connsiteX6" fmla="*/ 876541 w 1615392"/>
                  <a:gd name="connsiteY6" fmla="*/ 610161 h 909139"/>
                  <a:gd name="connsiteX7" fmla="*/ 846617 w 1615392"/>
                  <a:gd name="connsiteY7" fmla="*/ 636040 h 909139"/>
                  <a:gd name="connsiteX8" fmla="*/ 851586 w 1615392"/>
                  <a:gd name="connsiteY8" fmla="*/ 620261 h 909139"/>
                  <a:gd name="connsiteX9" fmla="*/ 890613 w 1615392"/>
                  <a:gd name="connsiteY9" fmla="*/ 549766 h 909139"/>
                  <a:gd name="connsiteX10" fmla="*/ 1222666 w 1615392"/>
                  <a:gd name="connsiteY10" fmla="*/ 378567 h 909139"/>
                  <a:gd name="connsiteX11" fmla="*/ 439192 w 1615392"/>
                  <a:gd name="connsiteY11" fmla="*/ 0 h 909139"/>
                  <a:gd name="connsiteX12" fmla="*/ 843870 w 1615392"/>
                  <a:gd name="connsiteY12" fmla="*/ 268239 h 909139"/>
                  <a:gd name="connsiteX13" fmla="*/ 861449 w 1615392"/>
                  <a:gd name="connsiteY13" fmla="*/ 324869 h 909139"/>
                  <a:gd name="connsiteX14" fmla="*/ 842138 w 1615392"/>
                  <a:gd name="connsiteY14" fmla="*/ 301464 h 909139"/>
                  <a:gd name="connsiteX15" fmla="*/ 494605 w 1615392"/>
                  <a:gd name="connsiteY15" fmla="*/ 157511 h 909139"/>
                  <a:gd name="connsiteX16" fmla="*/ 25215 w 1615392"/>
                  <a:gd name="connsiteY16" fmla="*/ 502844 h 909139"/>
                  <a:gd name="connsiteX17" fmla="*/ 14338 w 1615392"/>
                  <a:gd name="connsiteY17" fmla="*/ 545147 h 909139"/>
                  <a:gd name="connsiteX18" fmla="*/ 8923 w 1615392"/>
                  <a:gd name="connsiteY18" fmla="*/ 527705 h 909139"/>
                  <a:gd name="connsiteX19" fmla="*/ 0 w 1615392"/>
                  <a:gd name="connsiteY19" fmla="*/ 439192 h 909139"/>
                  <a:gd name="connsiteX20" fmla="*/ 439192 w 1615392"/>
                  <a:gd name="connsiteY20" fmla="*/ 0 h 90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5392" h="909139">
                    <a:moveTo>
                      <a:pt x="1222666" y="378567"/>
                    </a:moveTo>
                    <a:cubicBezTo>
                      <a:pt x="1299281" y="379481"/>
                      <a:pt x="1376453" y="402497"/>
                      <a:pt x="1444165" y="449429"/>
                    </a:cubicBezTo>
                    <a:cubicBezTo>
                      <a:pt x="1579591" y="543292"/>
                      <a:pt x="1638716" y="706165"/>
                      <a:pt x="1607016" y="857912"/>
                    </a:cubicBezTo>
                    <a:lnTo>
                      <a:pt x="1590883" y="909139"/>
                    </a:lnTo>
                    <a:lnTo>
                      <a:pt x="1588584" y="881752"/>
                    </a:lnTo>
                    <a:cubicBezTo>
                      <a:pt x="1568264" y="769650"/>
                      <a:pt x="1505180" y="665301"/>
                      <a:pt x="1404146" y="595274"/>
                    </a:cubicBezTo>
                    <a:cubicBezTo>
                      <a:pt x="1239967" y="481481"/>
                      <a:pt x="1026093" y="493332"/>
                      <a:pt x="876541" y="610161"/>
                    </a:cubicBezTo>
                    <a:lnTo>
                      <a:pt x="846617" y="636040"/>
                    </a:lnTo>
                    <a:lnTo>
                      <a:pt x="851586" y="620261"/>
                    </a:lnTo>
                    <a:cubicBezTo>
                      <a:pt x="861982" y="595959"/>
                      <a:pt x="874969" y="572337"/>
                      <a:pt x="890613" y="549766"/>
                    </a:cubicBezTo>
                    <a:cubicBezTo>
                      <a:pt x="968832" y="436912"/>
                      <a:pt x="1094975" y="377044"/>
                      <a:pt x="1222666" y="378567"/>
                    </a:cubicBezTo>
                    <a:close/>
                    <a:moveTo>
                      <a:pt x="439192" y="0"/>
                    </a:moveTo>
                    <a:cubicBezTo>
                      <a:pt x="621111" y="0"/>
                      <a:pt x="777197" y="110606"/>
                      <a:pt x="843870" y="268239"/>
                    </a:cubicBezTo>
                    <a:lnTo>
                      <a:pt x="861449" y="324869"/>
                    </a:lnTo>
                    <a:lnTo>
                      <a:pt x="842138" y="301464"/>
                    </a:lnTo>
                    <a:cubicBezTo>
                      <a:pt x="753196" y="212522"/>
                      <a:pt x="630325" y="157511"/>
                      <a:pt x="494605" y="157511"/>
                    </a:cubicBezTo>
                    <a:cubicBezTo>
                      <a:pt x="274060" y="157511"/>
                      <a:pt x="87443" y="302776"/>
                      <a:pt x="25215" y="502844"/>
                    </a:cubicBezTo>
                    <a:lnTo>
                      <a:pt x="14338" y="545147"/>
                    </a:lnTo>
                    <a:lnTo>
                      <a:pt x="8923" y="527705"/>
                    </a:lnTo>
                    <a:cubicBezTo>
                      <a:pt x="3073" y="499114"/>
                      <a:pt x="0" y="469512"/>
                      <a:pt x="0" y="439192"/>
                    </a:cubicBezTo>
                    <a:cubicBezTo>
                      <a:pt x="0" y="196633"/>
                      <a:pt x="196633" y="0"/>
                      <a:pt x="439192" y="0"/>
                    </a:cubicBez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35C943B6-1457-4501-8EA5-5BBB1EB3E39D}"/>
              </a:ext>
            </a:extLst>
          </p:cNvPr>
          <p:cNvGrpSpPr/>
          <p:nvPr/>
        </p:nvGrpSpPr>
        <p:grpSpPr>
          <a:xfrm>
            <a:off x="-1211622" y="1462603"/>
            <a:ext cx="14230796" cy="4652270"/>
            <a:chOff x="-1211780" y="1142098"/>
            <a:chExt cx="14232649" cy="4652876"/>
          </a:xfrm>
        </p:grpSpPr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0AAAE98-9508-444F-8B12-9578287EC810}"/>
                </a:ext>
              </a:extLst>
            </p:cNvPr>
            <p:cNvSpPr/>
            <p:nvPr/>
          </p:nvSpPr>
          <p:spPr>
            <a:xfrm rot="209902">
              <a:off x="-1210889" y="1770955"/>
              <a:ext cx="10201028" cy="3571502"/>
            </a:xfrm>
            <a:custGeom>
              <a:avLst/>
              <a:gdLst>
                <a:gd name="connsiteX0" fmla="*/ 467205 w 9540620"/>
                <a:gd name="connsiteY0" fmla="*/ 1447351 h 3544494"/>
                <a:gd name="connsiteX1" fmla="*/ 2492774 w 9540620"/>
                <a:gd name="connsiteY1" fmla="*/ 515 h 3544494"/>
                <a:gd name="connsiteX2" fmla="*/ 5073929 w 9540620"/>
                <a:gd name="connsiteY2" fmla="*/ 1285305 h 3544494"/>
                <a:gd name="connsiteX3" fmla="*/ 8858850 w 9540620"/>
                <a:gd name="connsiteY3" fmla="*/ 1620971 h 3544494"/>
                <a:gd name="connsiteX4" fmla="*/ 9044045 w 9540620"/>
                <a:gd name="connsiteY4" fmla="*/ 2442774 h 3544494"/>
                <a:gd name="connsiteX5" fmla="*/ 3708116 w 9540620"/>
                <a:gd name="connsiteY5" fmla="*/ 3542369 h 3544494"/>
                <a:gd name="connsiteX6" fmla="*/ 270435 w 9540620"/>
                <a:gd name="connsiteY6" fmla="*/ 2685842 h 3544494"/>
                <a:gd name="connsiteX7" fmla="*/ 467205 w 9540620"/>
                <a:gd name="connsiteY7" fmla="*/ 1447351 h 3544494"/>
                <a:gd name="connsiteX0" fmla="*/ 467205 w 9530341"/>
                <a:gd name="connsiteY0" fmla="*/ 1447223 h 3544366"/>
                <a:gd name="connsiteX1" fmla="*/ 2492774 w 9530341"/>
                <a:gd name="connsiteY1" fmla="*/ 387 h 3544366"/>
                <a:gd name="connsiteX2" fmla="*/ 5282273 w 9530341"/>
                <a:gd name="connsiteY2" fmla="*/ 1586119 h 3544366"/>
                <a:gd name="connsiteX3" fmla="*/ 8858850 w 9530341"/>
                <a:gd name="connsiteY3" fmla="*/ 1620843 h 3544366"/>
                <a:gd name="connsiteX4" fmla="*/ 9044045 w 9530341"/>
                <a:gd name="connsiteY4" fmla="*/ 2442646 h 3544366"/>
                <a:gd name="connsiteX5" fmla="*/ 3708116 w 9530341"/>
                <a:gd name="connsiteY5" fmla="*/ 3542241 h 3544366"/>
                <a:gd name="connsiteX6" fmla="*/ 270435 w 9530341"/>
                <a:gd name="connsiteY6" fmla="*/ 2685714 h 3544366"/>
                <a:gd name="connsiteX7" fmla="*/ 467205 w 9530341"/>
                <a:gd name="connsiteY7" fmla="*/ 1447223 h 3544366"/>
                <a:gd name="connsiteX0" fmla="*/ 467205 w 9569056"/>
                <a:gd name="connsiteY0" fmla="*/ 1447223 h 3544366"/>
                <a:gd name="connsiteX1" fmla="*/ 2492774 w 9569056"/>
                <a:gd name="connsiteY1" fmla="*/ 387 h 3544366"/>
                <a:gd name="connsiteX2" fmla="*/ 5282273 w 9569056"/>
                <a:gd name="connsiteY2" fmla="*/ 1586119 h 3544366"/>
                <a:gd name="connsiteX3" fmla="*/ 8858850 w 9569056"/>
                <a:gd name="connsiteY3" fmla="*/ 1620843 h 3544366"/>
                <a:gd name="connsiteX4" fmla="*/ 9044045 w 9569056"/>
                <a:gd name="connsiteY4" fmla="*/ 2442646 h 3544366"/>
                <a:gd name="connsiteX5" fmla="*/ 3708116 w 9569056"/>
                <a:gd name="connsiteY5" fmla="*/ 3542241 h 3544366"/>
                <a:gd name="connsiteX6" fmla="*/ 270435 w 9569056"/>
                <a:gd name="connsiteY6" fmla="*/ 2685714 h 3544366"/>
                <a:gd name="connsiteX7" fmla="*/ 467205 w 9569056"/>
                <a:gd name="connsiteY7" fmla="*/ 1447223 h 3544366"/>
                <a:gd name="connsiteX0" fmla="*/ 467205 w 9569056"/>
                <a:gd name="connsiteY0" fmla="*/ 1447223 h 3544366"/>
                <a:gd name="connsiteX1" fmla="*/ 2492774 w 9569056"/>
                <a:gd name="connsiteY1" fmla="*/ 387 h 3544366"/>
                <a:gd name="connsiteX2" fmla="*/ 5282273 w 9569056"/>
                <a:gd name="connsiteY2" fmla="*/ 1586119 h 3544366"/>
                <a:gd name="connsiteX3" fmla="*/ 8858850 w 9569056"/>
                <a:gd name="connsiteY3" fmla="*/ 1620843 h 3544366"/>
                <a:gd name="connsiteX4" fmla="*/ 9044045 w 9569056"/>
                <a:gd name="connsiteY4" fmla="*/ 2442646 h 3544366"/>
                <a:gd name="connsiteX5" fmla="*/ 3708116 w 9569056"/>
                <a:gd name="connsiteY5" fmla="*/ 3542241 h 3544366"/>
                <a:gd name="connsiteX6" fmla="*/ 270435 w 9569056"/>
                <a:gd name="connsiteY6" fmla="*/ 2685714 h 3544366"/>
                <a:gd name="connsiteX7" fmla="*/ 467205 w 9569056"/>
                <a:gd name="connsiteY7" fmla="*/ 1447223 h 3544366"/>
                <a:gd name="connsiteX0" fmla="*/ 311810 w 9413661"/>
                <a:gd name="connsiteY0" fmla="*/ 1447255 h 3554005"/>
                <a:gd name="connsiteX1" fmla="*/ 2337379 w 9413661"/>
                <a:gd name="connsiteY1" fmla="*/ 419 h 3554005"/>
                <a:gd name="connsiteX2" fmla="*/ 5126878 w 9413661"/>
                <a:gd name="connsiteY2" fmla="*/ 1586151 h 3554005"/>
                <a:gd name="connsiteX3" fmla="*/ 8703455 w 9413661"/>
                <a:gd name="connsiteY3" fmla="*/ 1620875 h 3554005"/>
                <a:gd name="connsiteX4" fmla="*/ 8888650 w 9413661"/>
                <a:gd name="connsiteY4" fmla="*/ 2442678 h 3554005"/>
                <a:gd name="connsiteX5" fmla="*/ 3552721 w 9413661"/>
                <a:gd name="connsiteY5" fmla="*/ 3542273 h 3554005"/>
                <a:gd name="connsiteX6" fmla="*/ 342519 w 9413661"/>
                <a:gd name="connsiteY6" fmla="*/ 3182076 h 3554005"/>
                <a:gd name="connsiteX7" fmla="*/ 311810 w 9413661"/>
                <a:gd name="connsiteY7" fmla="*/ 1447255 h 3554005"/>
                <a:gd name="connsiteX0" fmla="*/ 311810 w 9413661"/>
                <a:gd name="connsiteY0" fmla="*/ 1447255 h 3554005"/>
                <a:gd name="connsiteX1" fmla="*/ 2337379 w 9413661"/>
                <a:gd name="connsiteY1" fmla="*/ 419 h 3554005"/>
                <a:gd name="connsiteX2" fmla="*/ 5126878 w 9413661"/>
                <a:gd name="connsiteY2" fmla="*/ 1586151 h 3554005"/>
                <a:gd name="connsiteX3" fmla="*/ 8703455 w 9413661"/>
                <a:gd name="connsiteY3" fmla="*/ 1620875 h 3554005"/>
                <a:gd name="connsiteX4" fmla="*/ 8888650 w 9413661"/>
                <a:gd name="connsiteY4" fmla="*/ 2442678 h 3554005"/>
                <a:gd name="connsiteX5" fmla="*/ 3552721 w 9413661"/>
                <a:gd name="connsiteY5" fmla="*/ 3542273 h 3554005"/>
                <a:gd name="connsiteX6" fmla="*/ 342519 w 9413661"/>
                <a:gd name="connsiteY6" fmla="*/ 3182076 h 3554005"/>
                <a:gd name="connsiteX7" fmla="*/ 311810 w 9413661"/>
                <a:gd name="connsiteY7" fmla="*/ 1447255 h 3554005"/>
                <a:gd name="connsiteX0" fmla="*/ 311810 w 9413661"/>
                <a:gd name="connsiteY0" fmla="*/ 1448145 h 3554895"/>
                <a:gd name="connsiteX1" fmla="*/ 2337379 w 9413661"/>
                <a:gd name="connsiteY1" fmla="*/ 1309 h 3554895"/>
                <a:gd name="connsiteX2" fmla="*/ 5126878 w 9413661"/>
                <a:gd name="connsiteY2" fmla="*/ 1587041 h 3554895"/>
                <a:gd name="connsiteX3" fmla="*/ 8703455 w 9413661"/>
                <a:gd name="connsiteY3" fmla="*/ 1621765 h 3554895"/>
                <a:gd name="connsiteX4" fmla="*/ 8888650 w 9413661"/>
                <a:gd name="connsiteY4" fmla="*/ 2443568 h 3554895"/>
                <a:gd name="connsiteX5" fmla="*/ 3552721 w 9413661"/>
                <a:gd name="connsiteY5" fmla="*/ 3543163 h 3554895"/>
                <a:gd name="connsiteX6" fmla="*/ 342519 w 9413661"/>
                <a:gd name="connsiteY6" fmla="*/ 3182966 h 3554895"/>
                <a:gd name="connsiteX7" fmla="*/ 311810 w 9413661"/>
                <a:gd name="connsiteY7" fmla="*/ 1448145 h 3554895"/>
                <a:gd name="connsiteX0" fmla="*/ 311810 w 9166732"/>
                <a:gd name="connsiteY0" fmla="*/ 1448145 h 3554895"/>
                <a:gd name="connsiteX1" fmla="*/ 2337379 w 9166732"/>
                <a:gd name="connsiteY1" fmla="*/ 1309 h 3554895"/>
                <a:gd name="connsiteX2" fmla="*/ 5126878 w 9166732"/>
                <a:gd name="connsiteY2" fmla="*/ 1587041 h 3554895"/>
                <a:gd name="connsiteX3" fmla="*/ 7988121 w 9166732"/>
                <a:gd name="connsiteY3" fmla="*/ 1491552 h 3554895"/>
                <a:gd name="connsiteX4" fmla="*/ 8888650 w 9166732"/>
                <a:gd name="connsiteY4" fmla="*/ 2443568 h 3554895"/>
                <a:gd name="connsiteX5" fmla="*/ 3552721 w 9166732"/>
                <a:gd name="connsiteY5" fmla="*/ 3543163 h 3554895"/>
                <a:gd name="connsiteX6" fmla="*/ 342519 w 9166732"/>
                <a:gd name="connsiteY6" fmla="*/ 3182966 h 3554895"/>
                <a:gd name="connsiteX7" fmla="*/ 311810 w 9166732"/>
                <a:gd name="connsiteY7" fmla="*/ 1448145 h 3554895"/>
                <a:gd name="connsiteX0" fmla="*/ 311810 w 9166732"/>
                <a:gd name="connsiteY0" fmla="*/ 1448145 h 3554895"/>
                <a:gd name="connsiteX1" fmla="*/ 2337379 w 9166732"/>
                <a:gd name="connsiteY1" fmla="*/ 1309 h 3554895"/>
                <a:gd name="connsiteX2" fmla="*/ 5126878 w 9166732"/>
                <a:gd name="connsiteY2" fmla="*/ 1587041 h 3554895"/>
                <a:gd name="connsiteX3" fmla="*/ 7988121 w 9166732"/>
                <a:gd name="connsiteY3" fmla="*/ 1491552 h 3554895"/>
                <a:gd name="connsiteX4" fmla="*/ 8888650 w 9166732"/>
                <a:gd name="connsiteY4" fmla="*/ 2443568 h 3554895"/>
                <a:gd name="connsiteX5" fmla="*/ 3552721 w 9166732"/>
                <a:gd name="connsiteY5" fmla="*/ 3543163 h 3554895"/>
                <a:gd name="connsiteX6" fmla="*/ 342519 w 9166732"/>
                <a:gd name="connsiteY6" fmla="*/ 3182966 h 3554895"/>
                <a:gd name="connsiteX7" fmla="*/ 311810 w 9166732"/>
                <a:gd name="connsiteY7" fmla="*/ 1448145 h 3554895"/>
                <a:gd name="connsiteX0" fmla="*/ 311810 w 9166732"/>
                <a:gd name="connsiteY0" fmla="*/ 1448145 h 3554895"/>
                <a:gd name="connsiteX1" fmla="*/ 2337379 w 9166732"/>
                <a:gd name="connsiteY1" fmla="*/ 1309 h 3554895"/>
                <a:gd name="connsiteX2" fmla="*/ 5126878 w 9166732"/>
                <a:gd name="connsiteY2" fmla="*/ 1587041 h 3554895"/>
                <a:gd name="connsiteX3" fmla="*/ 7988121 w 9166732"/>
                <a:gd name="connsiteY3" fmla="*/ 1491552 h 3554895"/>
                <a:gd name="connsiteX4" fmla="*/ 8888650 w 9166732"/>
                <a:gd name="connsiteY4" fmla="*/ 2443568 h 3554895"/>
                <a:gd name="connsiteX5" fmla="*/ 3552721 w 9166732"/>
                <a:gd name="connsiteY5" fmla="*/ 3543163 h 3554895"/>
                <a:gd name="connsiteX6" fmla="*/ 342519 w 9166732"/>
                <a:gd name="connsiteY6" fmla="*/ 3182966 h 3554895"/>
                <a:gd name="connsiteX7" fmla="*/ 311810 w 9166732"/>
                <a:gd name="connsiteY7" fmla="*/ 1448145 h 3554895"/>
                <a:gd name="connsiteX0" fmla="*/ 1411210 w 10266132"/>
                <a:gd name="connsiteY0" fmla="*/ 1448222 h 3690422"/>
                <a:gd name="connsiteX1" fmla="*/ 3436779 w 10266132"/>
                <a:gd name="connsiteY1" fmla="*/ 1386 h 3690422"/>
                <a:gd name="connsiteX2" fmla="*/ 6226278 w 10266132"/>
                <a:gd name="connsiteY2" fmla="*/ 1587118 h 3690422"/>
                <a:gd name="connsiteX3" fmla="*/ 9087521 w 10266132"/>
                <a:gd name="connsiteY3" fmla="*/ 1491629 h 3690422"/>
                <a:gd name="connsiteX4" fmla="*/ 9988050 w 10266132"/>
                <a:gd name="connsiteY4" fmla="*/ 2443645 h 3690422"/>
                <a:gd name="connsiteX5" fmla="*/ 4652121 w 10266132"/>
                <a:gd name="connsiteY5" fmla="*/ 3543240 h 3690422"/>
                <a:gd name="connsiteX6" fmla="*/ 128849 w 10266132"/>
                <a:gd name="connsiteY6" fmla="*/ 3518435 h 3690422"/>
                <a:gd name="connsiteX7" fmla="*/ 1411210 w 10266132"/>
                <a:gd name="connsiteY7" fmla="*/ 1448222 h 3690422"/>
                <a:gd name="connsiteX0" fmla="*/ 1444552 w 10299474"/>
                <a:gd name="connsiteY0" fmla="*/ 1448133 h 3551206"/>
                <a:gd name="connsiteX1" fmla="*/ 3470121 w 10299474"/>
                <a:gd name="connsiteY1" fmla="*/ 1297 h 3551206"/>
                <a:gd name="connsiteX2" fmla="*/ 6259620 w 10299474"/>
                <a:gd name="connsiteY2" fmla="*/ 1587029 h 3551206"/>
                <a:gd name="connsiteX3" fmla="*/ 9120863 w 10299474"/>
                <a:gd name="connsiteY3" fmla="*/ 1491540 h 3551206"/>
                <a:gd name="connsiteX4" fmla="*/ 10021392 w 10299474"/>
                <a:gd name="connsiteY4" fmla="*/ 2443556 h 3551206"/>
                <a:gd name="connsiteX5" fmla="*/ 4685463 w 10299474"/>
                <a:gd name="connsiteY5" fmla="*/ 3543151 h 3551206"/>
                <a:gd name="connsiteX6" fmla="*/ 126625 w 10299474"/>
                <a:gd name="connsiteY6" fmla="*/ 3126246 h 3551206"/>
                <a:gd name="connsiteX7" fmla="*/ 1444552 w 10299474"/>
                <a:gd name="connsiteY7" fmla="*/ 1448133 h 3551206"/>
                <a:gd name="connsiteX0" fmla="*/ 1346994 w 10201916"/>
                <a:gd name="connsiteY0" fmla="*/ 1448133 h 3571443"/>
                <a:gd name="connsiteX1" fmla="*/ 3372563 w 10201916"/>
                <a:gd name="connsiteY1" fmla="*/ 1297 h 3571443"/>
                <a:gd name="connsiteX2" fmla="*/ 6162062 w 10201916"/>
                <a:gd name="connsiteY2" fmla="*/ 1587029 h 3571443"/>
                <a:gd name="connsiteX3" fmla="*/ 9023305 w 10201916"/>
                <a:gd name="connsiteY3" fmla="*/ 1491540 h 3571443"/>
                <a:gd name="connsiteX4" fmla="*/ 9923834 w 10201916"/>
                <a:gd name="connsiteY4" fmla="*/ 2443556 h 3571443"/>
                <a:gd name="connsiteX5" fmla="*/ 4587905 w 10201916"/>
                <a:gd name="connsiteY5" fmla="*/ 3543151 h 3571443"/>
                <a:gd name="connsiteX6" fmla="*/ 29067 w 10201916"/>
                <a:gd name="connsiteY6" fmla="*/ 3126246 h 3571443"/>
                <a:gd name="connsiteX7" fmla="*/ 1346994 w 10201916"/>
                <a:gd name="connsiteY7" fmla="*/ 1448133 h 3571443"/>
                <a:gd name="connsiteX0" fmla="*/ 1346106 w 10201028"/>
                <a:gd name="connsiteY0" fmla="*/ 1448192 h 3571502"/>
                <a:gd name="connsiteX1" fmla="*/ 3371675 w 10201028"/>
                <a:gd name="connsiteY1" fmla="*/ 1356 h 3571502"/>
                <a:gd name="connsiteX2" fmla="*/ 6161174 w 10201028"/>
                <a:gd name="connsiteY2" fmla="*/ 1587088 h 3571502"/>
                <a:gd name="connsiteX3" fmla="*/ 9022417 w 10201028"/>
                <a:gd name="connsiteY3" fmla="*/ 1491599 h 3571502"/>
                <a:gd name="connsiteX4" fmla="*/ 9922946 w 10201028"/>
                <a:gd name="connsiteY4" fmla="*/ 2443615 h 3571502"/>
                <a:gd name="connsiteX5" fmla="*/ 4587017 w 10201028"/>
                <a:gd name="connsiteY5" fmla="*/ 3543210 h 3571502"/>
                <a:gd name="connsiteX6" fmla="*/ 28179 w 10201028"/>
                <a:gd name="connsiteY6" fmla="*/ 3126305 h 3571502"/>
                <a:gd name="connsiteX7" fmla="*/ 1346106 w 10201028"/>
                <a:gd name="connsiteY7" fmla="*/ 1448192 h 357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01028" h="3571502">
                  <a:moveTo>
                    <a:pt x="1346106" y="1448192"/>
                  </a:moveTo>
                  <a:cubicBezTo>
                    <a:pt x="1865871" y="883273"/>
                    <a:pt x="2301323" y="-40207"/>
                    <a:pt x="3371675" y="1356"/>
                  </a:cubicBezTo>
                  <a:cubicBezTo>
                    <a:pt x="4442027" y="42919"/>
                    <a:pt x="5287290" y="1311370"/>
                    <a:pt x="6161174" y="1587088"/>
                  </a:cubicBezTo>
                  <a:cubicBezTo>
                    <a:pt x="7035058" y="1862806"/>
                    <a:pt x="8268133" y="1823407"/>
                    <a:pt x="9022417" y="1491599"/>
                  </a:cubicBezTo>
                  <a:cubicBezTo>
                    <a:pt x="9776701" y="1159791"/>
                    <a:pt x="10662179" y="2101680"/>
                    <a:pt x="9922946" y="2443615"/>
                  </a:cubicBezTo>
                  <a:cubicBezTo>
                    <a:pt x="9183713" y="2785550"/>
                    <a:pt x="6049285" y="3502699"/>
                    <a:pt x="4587017" y="3543210"/>
                  </a:cubicBezTo>
                  <a:cubicBezTo>
                    <a:pt x="3124749" y="3583721"/>
                    <a:pt x="237391" y="3657701"/>
                    <a:pt x="28179" y="3126305"/>
                  </a:cubicBezTo>
                  <a:cubicBezTo>
                    <a:pt x="-181033" y="2594909"/>
                    <a:pt x="826341" y="2013111"/>
                    <a:pt x="1346106" y="1448192"/>
                  </a:cubicBezTo>
                  <a:close/>
                </a:path>
              </a:pathLst>
            </a:custGeom>
            <a:solidFill>
              <a:srgbClr val="00D2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1BA347-A3B6-439B-8A2B-5A369FF2A05B}"/>
                </a:ext>
              </a:extLst>
            </p:cNvPr>
            <p:cNvSpPr/>
            <p:nvPr/>
          </p:nvSpPr>
          <p:spPr>
            <a:xfrm rot="209902">
              <a:off x="-1211780" y="1839470"/>
              <a:ext cx="10201028" cy="3571502"/>
            </a:xfrm>
            <a:custGeom>
              <a:avLst/>
              <a:gdLst>
                <a:gd name="connsiteX0" fmla="*/ 467205 w 9540620"/>
                <a:gd name="connsiteY0" fmla="*/ 1447351 h 3544494"/>
                <a:gd name="connsiteX1" fmla="*/ 2492774 w 9540620"/>
                <a:gd name="connsiteY1" fmla="*/ 515 h 3544494"/>
                <a:gd name="connsiteX2" fmla="*/ 5073929 w 9540620"/>
                <a:gd name="connsiteY2" fmla="*/ 1285305 h 3544494"/>
                <a:gd name="connsiteX3" fmla="*/ 8858850 w 9540620"/>
                <a:gd name="connsiteY3" fmla="*/ 1620971 h 3544494"/>
                <a:gd name="connsiteX4" fmla="*/ 9044045 w 9540620"/>
                <a:gd name="connsiteY4" fmla="*/ 2442774 h 3544494"/>
                <a:gd name="connsiteX5" fmla="*/ 3708116 w 9540620"/>
                <a:gd name="connsiteY5" fmla="*/ 3542369 h 3544494"/>
                <a:gd name="connsiteX6" fmla="*/ 270435 w 9540620"/>
                <a:gd name="connsiteY6" fmla="*/ 2685842 h 3544494"/>
                <a:gd name="connsiteX7" fmla="*/ 467205 w 9540620"/>
                <a:gd name="connsiteY7" fmla="*/ 1447351 h 3544494"/>
                <a:gd name="connsiteX0" fmla="*/ 467205 w 9530341"/>
                <a:gd name="connsiteY0" fmla="*/ 1447223 h 3544366"/>
                <a:gd name="connsiteX1" fmla="*/ 2492774 w 9530341"/>
                <a:gd name="connsiteY1" fmla="*/ 387 h 3544366"/>
                <a:gd name="connsiteX2" fmla="*/ 5282273 w 9530341"/>
                <a:gd name="connsiteY2" fmla="*/ 1586119 h 3544366"/>
                <a:gd name="connsiteX3" fmla="*/ 8858850 w 9530341"/>
                <a:gd name="connsiteY3" fmla="*/ 1620843 h 3544366"/>
                <a:gd name="connsiteX4" fmla="*/ 9044045 w 9530341"/>
                <a:gd name="connsiteY4" fmla="*/ 2442646 h 3544366"/>
                <a:gd name="connsiteX5" fmla="*/ 3708116 w 9530341"/>
                <a:gd name="connsiteY5" fmla="*/ 3542241 h 3544366"/>
                <a:gd name="connsiteX6" fmla="*/ 270435 w 9530341"/>
                <a:gd name="connsiteY6" fmla="*/ 2685714 h 3544366"/>
                <a:gd name="connsiteX7" fmla="*/ 467205 w 9530341"/>
                <a:gd name="connsiteY7" fmla="*/ 1447223 h 3544366"/>
                <a:gd name="connsiteX0" fmla="*/ 467205 w 9569056"/>
                <a:gd name="connsiteY0" fmla="*/ 1447223 h 3544366"/>
                <a:gd name="connsiteX1" fmla="*/ 2492774 w 9569056"/>
                <a:gd name="connsiteY1" fmla="*/ 387 h 3544366"/>
                <a:gd name="connsiteX2" fmla="*/ 5282273 w 9569056"/>
                <a:gd name="connsiteY2" fmla="*/ 1586119 h 3544366"/>
                <a:gd name="connsiteX3" fmla="*/ 8858850 w 9569056"/>
                <a:gd name="connsiteY3" fmla="*/ 1620843 h 3544366"/>
                <a:gd name="connsiteX4" fmla="*/ 9044045 w 9569056"/>
                <a:gd name="connsiteY4" fmla="*/ 2442646 h 3544366"/>
                <a:gd name="connsiteX5" fmla="*/ 3708116 w 9569056"/>
                <a:gd name="connsiteY5" fmla="*/ 3542241 h 3544366"/>
                <a:gd name="connsiteX6" fmla="*/ 270435 w 9569056"/>
                <a:gd name="connsiteY6" fmla="*/ 2685714 h 3544366"/>
                <a:gd name="connsiteX7" fmla="*/ 467205 w 9569056"/>
                <a:gd name="connsiteY7" fmla="*/ 1447223 h 3544366"/>
                <a:gd name="connsiteX0" fmla="*/ 467205 w 9569056"/>
                <a:gd name="connsiteY0" fmla="*/ 1447223 h 3544366"/>
                <a:gd name="connsiteX1" fmla="*/ 2492774 w 9569056"/>
                <a:gd name="connsiteY1" fmla="*/ 387 h 3544366"/>
                <a:gd name="connsiteX2" fmla="*/ 5282273 w 9569056"/>
                <a:gd name="connsiteY2" fmla="*/ 1586119 h 3544366"/>
                <a:gd name="connsiteX3" fmla="*/ 8858850 w 9569056"/>
                <a:gd name="connsiteY3" fmla="*/ 1620843 h 3544366"/>
                <a:gd name="connsiteX4" fmla="*/ 9044045 w 9569056"/>
                <a:gd name="connsiteY4" fmla="*/ 2442646 h 3544366"/>
                <a:gd name="connsiteX5" fmla="*/ 3708116 w 9569056"/>
                <a:gd name="connsiteY5" fmla="*/ 3542241 h 3544366"/>
                <a:gd name="connsiteX6" fmla="*/ 270435 w 9569056"/>
                <a:gd name="connsiteY6" fmla="*/ 2685714 h 3544366"/>
                <a:gd name="connsiteX7" fmla="*/ 467205 w 9569056"/>
                <a:gd name="connsiteY7" fmla="*/ 1447223 h 3544366"/>
                <a:gd name="connsiteX0" fmla="*/ 311810 w 9413661"/>
                <a:gd name="connsiteY0" fmla="*/ 1447255 h 3554005"/>
                <a:gd name="connsiteX1" fmla="*/ 2337379 w 9413661"/>
                <a:gd name="connsiteY1" fmla="*/ 419 h 3554005"/>
                <a:gd name="connsiteX2" fmla="*/ 5126878 w 9413661"/>
                <a:gd name="connsiteY2" fmla="*/ 1586151 h 3554005"/>
                <a:gd name="connsiteX3" fmla="*/ 8703455 w 9413661"/>
                <a:gd name="connsiteY3" fmla="*/ 1620875 h 3554005"/>
                <a:gd name="connsiteX4" fmla="*/ 8888650 w 9413661"/>
                <a:gd name="connsiteY4" fmla="*/ 2442678 h 3554005"/>
                <a:gd name="connsiteX5" fmla="*/ 3552721 w 9413661"/>
                <a:gd name="connsiteY5" fmla="*/ 3542273 h 3554005"/>
                <a:gd name="connsiteX6" fmla="*/ 342519 w 9413661"/>
                <a:gd name="connsiteY6" fmla="*/ 3182076 h 3554005"/>
                <a:gd name="connsiteX7" fmla="*/ 311810 w 9413661"/>
                <a:gd name="connsiteY7" fmla="*/ 1447255 h 3554005"/>
                <a:gd name="connsiteX0" fmla="*/ 311810 w 9413661"/>
                <a:gd name="connsiteY0" fmla="*/ 1447255 h 3554005"/>
                <a:gd name="connsiteX1" fmla="*/ 2337379 w 9413661"/>
                <a:gd name="connsiteY1" fmla="*/ 419 h 3554005"/>
                <a:gd name="connsiteX2" fmla="*/ 5126878 w 9413661"/>
                <a:gd name="connsiteY2" fmla="*/ 1586151 h 3554005"/>
                <a:gd name="connsiteX3" fmla="*/ 8703455 w 9413661"/>
                <a:gd name="connsiteY3" fmla="*/ 1620875 h 3554005"/>
                <a:gd name="connsiteX4" fmla="*/ 8888650 w 9413661"/>
                <a:gd name="connsiteY4" fmla="*/ 2442678 h 3554005"/>
                <a:gd name="connsiteX5" fmla="*/ 3552721 w 9413661"/>
                <a:gd name="connsiteY5" fmla="*/ 3542273 h 3554005"/>
                <a:gd name="connsiteX6" fmla="*/ 342519 w 9413661"/>
                <a:gd name="connsiteY6" fmla="*/ 3182076 h 3554005"/>
                <a:gd name="connsiteX7" fmla="*/ 311810 w 9413661"/>
                <a:gd name="connsiteY7" fmla="*/ 1447255 h 3554005"/>
                <a:gd name="connsiteX0" fmla="*/ 311810 w 9413661"/>
                <a:gd name="connsiteY0" fmla="*/ 1448145 h 3554895"/>
                <a:gd name="connsiteX1" fmla="*/ 2337379 w 9413661"/>
                <a:gd name="connsiteY1" fmla="*/ 1309 h 3554895"/>
                <a:gd name="connsiteX2" fmla="*/ 5126878 w 9413661"/>
                <a:gd name="connsiteY2" fmla="*/ 1587041 h 3554895"/>
                <a:gd name="connsiteX3" fmla="*/ 8703455 w 9413661"/>
                <a:gd name="connsiteY3" fmla="*/ 1621765 h 3554895"/>
                <a:gd name="connsiteX4" fmla="*/ 8888650 w 9413661"/>
                <a:gd name="connsiteY4" fmla="*/ 2443568 h 3554895"/>
                <a:gd name="connsiteX5" fmla="*/ 3552721 w 9413661"/>
                <a:gd name="connsiteY5" fmla="*/ 3543163 h 3554895"/>
                <a:gd name="connsiteX6" fmla="*/ 342519 w 9413661"/>
                <a:gd name="connsiteY6" fmla="*/ 3182966 h 3554895"/>
                <a:gd name="connsiteX7" fmla="*/ 311810 w 9413661"/>
                <a:gd name="connsiteY7" fmla="*/ 1448145 h 3554895"/>
                <a:gd name="connsiteX0" fmla="*/ 311810 w 9166732"/>
                <a:gd name="connsiteY0" fmla="*/ 1448145 h 3554895"/>
                <a:gd name="connsiteX1" fmla="*/ 2337379 w 9166732"/>
                <a:gd name="connsiteY1" fmla="*/ 1309 h 3554895"/>
                <a:gd name="connsiteX2" fmla="*/ 5126878 w 9166732"/>
                <a:gd name="connsiteY2" fmla="*/ 1587041 h 3554895"/>
                <a:gd name="connsiteX3" fmla="*/ 7988121 w 9166732"/>
                <a:gd name="connsiteY3" fmla="*/ 1491552 h 3554895"/>
                <a:gd name="connsiteX4" fmla="*/ 8888650 w 9166732"/>
                <a:gd name="connsiteY4" fmla="*/ 2443568 h 3554895"/>
                <a:gd name="connsiteX5" fmla="*/ 3552721 w 9166732"/>
                <a:gd name="connsiteY5" fmla="*/ 3543163 h 3554895"/>
                <a:gd name="connsiteX6" fmla="*/ 342519 w 9166732"/>
                <a:gd name="connsiteY6" fmla="*/ 3182966 h 3554895"/>
                <a:gd name="connsiteX7" fmla="*/ 311810 w 9166732"/>
                <a:gd name="connsiteY7" fmla="*/ 1448145 h 3554895"/>
                <a:gd name="connsiteX0" fmla="*/ 311810 w 9166732"/>
                <a:gd name="connsiteY0" fmla="*/ 1448145 h 3554895"/>
                <a:gd name="connsiteX1" fmla="*/ 2337379 w 9166732"/>
                <a:gd name="connsiteY1" fmla="*/ 1309 h 3554895"/>
                <a:gd name="connsiteX2" fmla="*/ 5126878 w 9166732"/>
                <a:gd name="connsiteY2" fmla="*/ 1587041 h 3554895"/>
                <a:gd name="connsiteX3" fmla="*/ 7988121 w 9166732"/>
                <a:gd name="connsiteY3" fmla="*/ 1491552 h 3554895"/>
                <a:gd name="connsiteX4" fmla="*/ 8888650 w 9166732"/>
                <a:gd name="connsiteY4" fmla="*/ 2443568 h 3554895"/>
                <a:gd name="connsiteX5" fmla="*/ 3552721 w 9166732"/>
                <a:gd name="connsiteY5" fmla="*/ 3543163 h 3554895"/>
                <a:gd name="connsiteX6" fmla="*/ 342519 w 9166732"/>
                <a:gd name="connsiteY6" fmla="*/ 3182966 h 3554895"/>
                <a:gd name="connsiteX7" fmla="*/ 311810 w 9166732"/>
                <a:gd name="connsiteY7" fmla="*/ 1448145 h 3554895"/>
                <a:gd name="connsiteX0" fmla="*/ 311810 w 9166732"/>
                <a:gd name="connsiteY0" fmla="*/ 1448145 h 3554895"/>
                <a:gd name="connsiteX1" fmla="*/ 2337379 w 9166732"/>
                <a:gd name="connsiteY1" fmla="*/ 1309 h 3554895"/>
                <a:gd name="connsiteX2" fmla="*/ 5126878 w 9166732"/>
                <a:gd name="connsiteY2" fmla="*/ 1587041 h 3554895"/>
                <a:gd name="connsiteX3" fmla="*/ 7988121 w 9166732"/>
                <a:gd name="connsiteY3" fmla="*/ 1491552 h 3554895"/>
                <a:gd name="connsiteX4" fmla="*/ 8888650 w 9166732"/>
                <a:gd name="connsiteY4" fmla="*/ 2443568 h 3554895"/>
                <a:gd name="connsiteX5" fmla="*/ 3552721 w 9166732"/>
                <a:gd name="connsiteY5" fmla="*/ 3543163 h 3554895"/>
                <a:gd name="connsiteX6" fmla="*/ 342519 w 9166732"/>
                <a:gd name="connsiteY6" fmla="*/ 3182966 h 3554895"/>
                <a:gd name="connsiteX7" fmla="*/ 311810 w 9166732"/>
                <a:gd name="connsiteY7" fmla="*/ 1448145 h 3554895"/>
                <a:gd name="connsiteX0" fmla="*/ 1411210 w 10266132"/>
                <a:gd name="connsiteY0" fmla="*/ 1448222 h 3690422"/>
                <a:gd name="connsiteX1" fmla="*/ 3436779 w 10266132"/>
                <a:gd name="connsiteY1" fmla="*/ 1386 h 3690422"/>
                <a:gd name="connsiteX2" fmla="*/ 6226278 w 10266132"/>
                <a:gd name="connsiteY2" fmla="*/ 1587118 h 3690422"/>
                <a:gd name="connsiteX3" fmla="*/ 9087521 w 10266132"/>
                <a:gd name="connsiteY3" fmla="*/ 1491629 h 3690422"/>
                <a:gd name="connsiteX4" fmla="*/ 9988050 w 10266132"/>
                <a:gd name="connsiteY4" fmla="*/ 2443645 h 3690422"/>
                <a:gd name="connsiteX5" fmla="*/ 4652121 w 10266132"/>
                <a:gd name="connsiteY5" fmla="*/ 3543240 h 3690422"/>
                <a:gd name="connsiteX6" fmla="*/ 128849 w 10266132"/>
                <a:gd name="connsiteY6" fmla="*/ 3518435 h 3690422"/>
                <a:gd name="connsiteX7" fmla="*/ 1411210 w 10266132"/>
                <a:gd name="connsiteY7" fmla="*/ 1448222 h 3690422"/>
                <a:gd name="connsiteX0" fmla="*/ 1444552 w 10299474"/>
                <a:gd name="connsiteY0" fmla="*/ 1448133 h 3551206"/>
                <a:gd name="connsiteX1" fmla="*/ 3470121 w 10299474"/>
                <a:gd name="connsiteY1" fmla="*/ 1297 h 3551206"/>
                <a:gd name="connsiteX2" fmla="*/ 6259620 w 10299474"/>
                <a:gd name="connsiteY2" fmla="*/ 1587029 h 3551206"/>
                <a:gd name="connsiteX3" fmla="*/ 9120863 w 10299474"/>
                <a:gd name="connsiteY3" fmla="*/ 1491540 h 3551206"/>
                <a:gd name="connsiteX4" fmla="*/ 10021392 w 10299474"/>
                <a:gd name="connsiteY4" fmla="*/ 2443556 h 3551206"/>
                <a:gd name="connsiteX5" fmla="*/ 4685463 w 10299474"/>
                <a:gd name="connsiteY5" fmla="*/ 3543151 h 3551206"/>
                <a:gd name="connsiteX6" fmla="*/ 126625 w 10299474"/>
                <a:gd name="connsiteY6" fmla="*/ 3126246 h 3551206"/>
                <a:gd name="connsiteX7" fmla="*/ 1444552 w 10299474"/>
                <a:gd name="connsiteY7" fmla="*/ 1448133 h 3551206"/>
                <a:gd name="connsiteX0" fmla="*/ 1346994 w 10201916"/>
                <a:gd name="connsiteY0" fmla="*/ 1448133 h 3571443"/>
                <a:gd name="connsiteX1" fmla="*/ 3372563 w 10201916"/>
                <a:gd name="connsiteY1" fmla="*/ 1297 h 3571443"/>
                <a:gd name="connsiteX2" fmla="*/ 6162062 w 10201916"/>
                <a:gd name="connsiteY2" fmla="*/ 1587029 h 3571443"/>
                <a:gd name="connsiteX3" fmla="*/ 9023305 w 10201916"/>
                <a:gd name="connsiteY3" fmla="*/ 1491540 h 3571443"/>
                <a:gd name="connsiteX4" fmla="*/ 9923834 w 10201916"/>
                <a:gd name="connsiteY4" fmla="*/ 2443556 h 3571443"/>
                <a:gd name="connsiteX5" fmla="*/ 4587905 w 10201916"/>
                <a:gd name="connsiteY5" fmla="*/ 3543151 h 3571443"/>
                <a:gd name="connsiteX6" fmla="*/ 29067 w 10201916"/>
                <a:gd name="connsiteY6" fmla="*/ 3126246 h 3571443"/>
                <a:gd name="connsiteX7" fmla="*/ 1346994 w 10201916"/>
                <a:gd name="connsiteY7" fmla="*/ 1448133 h 3571443"/>
                <a:gd name="connsiteX0" fmla="*/ 1346106 w 10201028"/>
                <a:gd name="connsiteY0" fmla="*/ 1448192 h 3571502"/>
                <a:gd name="connsiteX1" fmla="*/ 3371675 w 10201028"/>
                <a:gd name="connsiteY1" fmla="*/ 1356 h 3571502"/>
                <a:gd name="connsiteX2" fmla="*/ 6161174 w 10201028"/>
                <a:gd name="connsiteY2" fmla="*/ 1587088 h 3571502"/>
                <a:gd name="connsiteX3" fmla="*/ 9022417 w 10201028"/>
                <a:gd name="connsiteY3" fmla="*/ 1491599 h 3571502"/>
                <a:gd name="connsiteX4" fmla="*/ 9922946 w 10201028"/>
                <a:gd name="connsiteY4" fmla="*/ 2443615 h 3571502"/>
                <a:gd name="connsiteX5" fmla="*/ 4587017 w 10201028"/>
                <a:gd name="connsiteY5" fmla="*/ 3543210 h 3571502"/>
                <a:gd name="connsiteX6" fmla="*/ 28179 w 10201028"/>
                <a:gd name="connsiteY6" fmla="*/ 3126305 h 3571502"/>
                <a:gd name="connsiteX7" fmla="*/ 1346106 w 10201028"/>
                <a:gd name="connsiteY7" fmla="*/ 1448192 h 357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01028" h="3571502">
                  <a:moveTo>
                    <a:pt x="1346106" y="1448192"/>
                  </a:moveTo>
                  <a:cubicBezTo>
                    <a:pt x="1865871" y="883273"/>
                    <a:pt x="2301323" y="-40207"/>
                    <a:pt x="3371675" y="1356"/>
                  </a:cubicBezTo>
                  <a:cubicBezTo>
                    <a:pt x="4442027" y="42919"/>
                    <a:pt x="5287290" y="1311370"/>
                    <a:pt x="6161174" y="1587088"/>
                  </a:cubicBezTo>
                  <a:cubicBezTo>
                    <a:pt x="7035058" y="1862806"/>
                    <a:pt x="8268133" y="1823407"/>
                    <a:pt x="9022417" y="1491599"/>
                  </a:cubicBezTo>
                  <a:cubicBezTo>
                    <a:pt x="9776701" y="1159791"/>
                    <a:pt x="10662179" y="2101680"/>
                    <a:pt x="9922946" y="2443615"/>
                  </a:cubicBezTo>
                  <a:cubicBezTo>
                    <a:pt x="9183713" y="2785550"/>
                    <a:pt x="6049285" y="3502699"/>
                    <a:pt x="4587017" y="3543210"/>
                  </a:cubicBezTo>
                  <a:cubicBezTo>
                    <a:pt x="3124749" y="3583721"/>
                    <a:pt x="237391" y="3657701"/>
                    <a:pt x="28179" y="3126305"/>
                  </a:cubicBezTo>
                  <a:cubicBezTo>
                    <a:pt x="-181033" y="2594909"/>
                    <a:pt x="826341" y="2013111"/>
                    <a:pt x="1346106" y="1448192"/>
                  </a:cubicBezTo>
                  <a:close/>
                </a:path>
              </a:pathLst>
            </a:custGeom>
            <a:gradFill>
              <a:gsLst>
                <a:gs pos="0">
                  <a:srgbClr val="00A7E2"/>
                </a:gs>
                <a:gs pos="100000">
                  <a:srgbClr val="0091C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625EECA3-E6A5-49DF-8872-CE88D7992959}"/>
                </a:ext>
              </a:extLst>
            </p:cNvPr>
            <p:cNvSpPr/>
            <p:nvPr/>
          </p:nvSpPr>
          <p:spPr>
            <a:xfrm rot="209902">
              <a:off x="712725" y="1837403"/>
              <a:ext cx="6328556" cy="2125716"/>
            </a:xfrm>
            <a:custGeom>
              <a:avLst/>
              <a:gdLst>
                <a:gd name="connsiteX0" fmla="*/ 1297960 w 6328556"/>
                <a:gd name="connsiteY0" fmla="*/ 4549 h 2125716"/>
                <a:gd name="connsiteX1" fmla="*/ 1491386 w 6328556"/>
                <a:gd name="connsiteY1" fmla="*/ 1356 h 2125716"/>
                <a:gd name="connsiteX2" fmla="*/ 4280885 w 6328556"/>
                <a:gd name="connsiteY2" fmla="*/ 1587088 h 2125716"/>
                <a:gd name="connsiteX3" fmla="*/ 6135759 w 6328556"/>
                <a:gd name="connsiteY3" fmla="*/ 1740325 h 2125716"/>
                <a:gd name="connsiteX4" fmla="*/ 6328556 w 6328556"/>
                <a:gd name="connsiteY4" fmla="*/ 1711165 h 2125716"/>
                <a:gd name="connsiteX5" fmla="*/ 6303714 w 6328556"/>
                <a:gd name="connsiteY5" fmla="*/ 1725762 h 2125716"/>
                <a:gd name="connsiteX6" fmla="*/ 3218204 w 6328556"/>
                <a:gd name="connsiteY6" fmla="*/ 1918312 h 2125716"/>
                <a:gd name="connsiteX7" fmla="*/ 1175333 w 6328556"/>
                <a:gd name="connsiteY7" fmla="*/ 235518 h 2125716"/>
                <a:gd name="connsiteX8" fmla="*/ 89980 w 6328556"/>
                <a:gd name="connsiteY8" fmla="*/ 717876 h 2125716"/>
                <a:gd name="connsiteX9" fmla="*/ 0 w 6328556"/>
                <a:gd name="connsiteY9" fmla="*/ 795876 h 2125716"/>
                <a:gd name="connsiteX10" fmla="*/ 52910 w 6328556"/>
                <a:gd name="connsiteY10" fmla="*/ 731190 h 2125716"/>
                <a:gd name="connsiteX11" fmla="*/ 1297960 w 6328556"/>
                <a:gd name="connsiteY11" fmla="*/ 4549 h 212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28556" h="2125716">
                  <a:moveTo>
                    <a:pt x="1297960" y="4549"/>
                  </a:moveTo>
                  <a:cubicBezTo>
                    <a:pt x="1360072" y="-70"/>
                    <a:pt x="1424489" y="-1242"/>
                    <a:pt x="1491386" y="1356"/>
                  </a:cubicBezTo>
                  <a:cubicBezTo>
                    <a:pt x="2561738" y="42919"/>
                    <a:pt x="3407001" y="1311370"/>
                    <a:pt x="4280885" y="1587088"/>
                  </a:cubicBezTo>
                  <a:cubicBezTo>
                    <a:pt x="4827062" y="1759412"/>
                    <a:pt x="5513549" y="1808643"/>
                    <a:pt x="6135759" y="1740325"/>
                  </a:cubicBezTo>
                  <a:lnTo>
                    <a:pt x="6328556" y="1711165"/>
                  </a:lnTo>
                  <a:lnTo>
                    <a:pt x="6303714" y="1725762"/>
                  </a:lnTo>
                  <a:cubicBezTo>
                    <a:pt x="5609487" y="2182060"/>
                    <a:pt x="3990314" y="2250279"/>
                    <a:pt x="3218204" y="1918312"/>
                  </a:cubicBezTo>
                  <a:cubicBezTo>
                    <a:pt x="2446092" y="1586343"/>
                    <a:pt x="1851980" y="279131"/>
                    <a:pt x="1175333" y="235518"/>
                  </a:cubicBezTo>
                  <a:cubicBezTo>
                    <a:pt x="837010" y="213711"/>
                    <a:pt x="450687" y="427760"/>
                    <a:pt x="89980" y="717876"/>
                  </a:cubicBezTo>
                  <a:lnTo>
                    <a:pt x="0" y="795876"/>
                  </a:lnTo>
                  <a:lnTo>
                    <a:pt x="52910" y="731190"/>
                  </a:lnTo>
                  <a:cubicBezTo>
                    <a:pt x="366599" y="366854"/>
                    <a:pt x="738948" y="46116"/>
                    <a:pt x="1297960" y="4549"/>
                  </a:cubicBezTo>
                  <a:close/>
                </a:path>
              </a:pathLst>
            </a:custGeom>
            <a:gradFill>
              <a:gsLst>
                <a:gs pos="0">
                  <a:srgbClr val="00B0EE"/>
                </a:gs>
                <a:gs pos="100000">
                  <a:srgbClr val="00A7E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 dirty="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E6DD2F3-64D5-4B82-A625-0BE4B7F352CB}"/>
                </a:ext>
              </a:extLst>
            </p:cNvPr>
            <p:cNvSpPr/>
            <p:nvPr/>
          </p:nvSpPr>
          <p:spPr>
            <a:xfrm rot="21033134">
              <a:off x="1684138" y="1142098"/>
              <a:ext cx="11336731" cy="4564160"/>
            </a:xfrm>
            <a:custGeom>
              <a:avLst/>
              <a:gdLst>
                <a:gd name="connsiteX0" fmla="*/ 42368 w 11649526"/>
                <a:gd name="connsiteY0" fmla="*/ 4133862 h 4338190"/>
                <a:gd name="connsiteX1" fmla="*/ 3618946 w 11649526"/>
                <a:gd name="connsiteY1" fmla="*/ 1876799 h 4338190"/>
                <a:gd name="connsiteX2" fmla="*/ 6142227 w 11649526"/>
                <a:gd name="connsiteY2" fmla="*/ 2501832 h 4338190"/>
                <a:gd name="connsiteX3" fmla="*/ 8653933 w 11649526"/>
                <a:gd name="connsiteY3" fmla="*/ 13275 h 4338190"/>
                <a:gd name="connsiteX4" fmla="*/ 11084617 w 11649526"/>
                <a:gd name="connsiteY4" fmla="*/ 1633731 h 4338190"/>
                <a:gd name="connsiteX5" fmla="*/ 11223513 w 11649526"/>
                <a:gd name="connsiteY5" fmla="*/ 4180161 h 4338190"/>
                <a:gd name="connsiteX6" fmla="*/ 6211675 w 11649526"/>
                <a:gd name="connsiteY6" fmla="*/ 4075989 h 4338190"/>
                <a:gd name="connsiteX7" fmla="*/ 42368 w 11649526"/>
                <a:gd name="connsiteY7" fmla="*/ 4133862 h 4338190"/>
                <a:gd name="connsiteX0" fmla="*/ 39735 w 11646893"/>
                <a:gd name="connsiteY0" fmla="*/ 4135477 h 4339805"/>
                <a:gd name="connsiteX1" fmla="*/ 3616313 w 11646893"/>
                <a:gd name="connsiteY1" fmla="*/ 1878414 h 4339805"/>
                <a:gd name="connsiteX2" fmla="*/ 4785356 w 11646893"/>
                <a:gd name="connsiteY2" fmla="*/ 2561321 h 4339805"/>
                <a:gd name="connsiteX3" fmla="*/ 8651300 w 11646893"/>
                <a:gd name="connsiteY3" fmla="*/ 14890 h 4339805"/>
                <a:gd name="connsiteX4" fmla="*/ 11081984 w 11646893"/>
                <a:gd name="connsiteY4" fmla="*/ 1635346 h 4339805"/>
                <a:gd name="connsiteX5" fmla="*/ 11220880 w 11646893"/>
                <a:gd name="connsiteY5" fmla="*/ 4181776 h 4339805"/>
                <a:gd name="connsiteX6" fmla="*/ 6209042 w 11646893"/>
                <a:gd name="connsiteY6" fmla="*/ 4077604 h 4339805"/>
                <a:gd name="connsiteX7" fmla="*/ 39735 w 11646893"/>
                <a:gd name="connsiteY7" fmla="*/ 4135477 h 4339805"/>
                <a:gd name="connsiteX0" fmla="*/ 150857 w 11758015"/>
                <a:gd name="connsiteY0" fmla="*/ 4135477 h 4339805"/>
                <a:gd name="connsiteX1" fmla="*/ 2141704 w 11758015"/>
                <a:gd name="connsiteY1" fmla="*/ 2410850 h 4339805"/>
                <a:gd name="connsiteX2" fmla="*/ 4896478 w 11758015"/>
                <a:gd name="connsiteY2" fmla="*/ 2561321 h 4339805"/>
                <a:gd name="connsiteX3" fmla="*/ 8762422 w 11758015"/>
                <a:gd name="connsiteY3" fmla="*/ 14890 h 4339805"/>
                <a:gd name="connsiteX4" fmla="*/ 11193106 w 11758015"/>
                <a:gd name="connsiteY4" fmla="*/ 1635346 h 4339805"/>
                <a:gd name="connsiteX5" fmla="*/ 11332002 w 11758015"/>
                <a:gd name="connsiteY5" fmla="*/ 4181776 h 4339805"/>
                <a:gd name="connsiteX6" fmla="*/ 6320164 w 11758015"/>
                <a:gd name="connsiteY6" fmla="*/ 4077604 h 4339805"/>
                <a:gd name="connsiteX7" fmla="*/ 150857 w 11758015"/>
                <a:gd name="connsiteY7" fmla="*/ 4135477 h 4339805"/>
                <a:gd name="connsiteX0" fmla="*/ 164578 w 11771736"/>
                <a:gd name="connsiteY0" fmla="*/ 4135477 h 4339805"/>
                <a:gd name="connsiteX1" fmla="*/ 2155425 w 11771736"/>
                <a:gd name="connsiteY1" fmla="*/ 2410850 h 4339805"/>
                <a:gd name="connsiteX2" fmla="*/ 4910199 w 11771736"/>
                <a:gd name="connsiteY2" fmla="*/ 2561321 h 4339805"/>
                <a:gd name="connsiteX3" fmla="*/ 8776143 w 11771736"/>
                <a:gd name="connsiteY3" fmla="*/ 14890 h 4339805"/>
                <a:gd name="connsiteX4" fmla="*/ 11206827 w 11771736"/>
                <a:gd name="connsiteY4" fmla="*/ 1635346 h 4339805"/>
                <a:gd name="connsiteX5" fmla="*/ 11345723 w 11771736"/>
                <a:gd name="connsiteY5" fmla="*/ 4181776 h 4339805"/>
                <a:gd name="connsiteX6" fmla="*/ 6333885 w 11771736"/>
                <a:gd name="connsiteY6" fmla="*/ 4077604 h 4339805"/>
                <a:gd name="connsiteX7" fmla="*/ 164578 w 11771736"/>
                <a:gd name="connsiteY7" fmla="*/ 4135477 h 4339805"/>
                <a:gd name="connsiteX0" fmla="*/ 157211 w 11764369"/>
                <a:gd name="connsiteY0" fmla="*/ 4135809 h 4340137"/>
                <a:gd name="connsiteX1" fmla="*/ 2148058 w 11764369"/>
                <a:gd name="connsiteY1" fmla="*/ 2411182 h 4340137"/>
                <a:gd name="connsiteX2" fmla="*/ 5539440 w 11764369"/>
                <a:gd name="connsiteY2" fmla="*/ 2573228 h 4340137"/>
                <a:gd name="connsiteX3" fmla="*/ 8768776 w 11764369"/>
                <a:gd name="connsiteY3" fmla="*/ 15222 h 4340137"/>
                <a:gd name="connsiteX4" fmla="*/ 11199460 w 11764369"/>
                <a:gd name="connsiteY4" fmla="*/ 1635678 h 4340137"/>
                <a:gd name="connsiteX5" fmla="*/ 11338356 w 11764369"/>
                <a:gd name="connsiteY5" fmla="*/ 4182108 h 4340137"/>
                <a:gd name="connsiteX6" fmla="*/ 6326518 w 11764369"/>
                <a:gd name="connsiteY6" fmla="*/ 4077936 h 4340137"/>
                <a:gd name="connsiteX7" fmla="*/ 157211 w 11764369"/>
                <a:gd name="connsiteY7" fmla="*/ 4135809 h 4340137"/>
                <a:gd name="connsiteX0" fmla="*/ 157211 w 11764369"/>
                <a:gd name="connsiteY0" fmla="*/ 4135809 h 4340137"/>
                <a:gd name="connsiteX1" fmla="*/ 2148058 w 11764369"/>
                <a:gd name="connsiteY1" fmla="*/ 2411182 h 4340137"/>
                <a:gd name="connsiteX2" fmla="*/ 5539440 w 11764369"/>
                <a:gd name="connsiteY2" fmla="*/ 2573228 h 4340137"/>
                <a:gd name="connsiteX3" fmla="*/ 8768776 w 11764369"/>
                <a:gd name="connsiteY3" fmla="*/ 15222 h 4340137"/>
                <a:gd name="connsiteX4" fmla="*/ 11199460 w 11764369"/>
                <a:gd name="connsiteY4" fmla="*/ 1635678 h 4340137"/>
                <a:gd name="connsiteX5" fmla="*/ 11338356 w 11764369"/>
                <a:gd name="connsiteY5" fmla="*/ 4182108 h 4340137"/>
                <a:gd name="connsiteX6" fmla="*/ 6326518 w 11764369"/>
                <a:gd name="connsiteY6" fmla="*/ 4077936 h 4340137"/>
                <a:gd name="connsiteX7" fmla="*/ 157211 w 11764369"/>
                <a:gd name="connsiteY7" fmla="*/ 4135809 h 4340137"/>
                <a:gd name="connsiteX0" fmla="*/ 168699 w 11775857"/>
                <a:gd name="connsiteY0" fmla="*/ 4135809 h 4340137"/>
                <a:gd name="connsiteX1" fmla="*/ 2159546 w 11775857"/>
                <a:gd name="connsiteY1" fmla="*/ 2411182 h 4340137"/>
                <a:gd name="connsiteX2" fmla="*/ 5550928 w 11775857"/>
                <a:gd name="connsiteY2" fmla="*/ 2573228 h 4340137"/>
                <a:gd name="connsiteX3" fmla="*/ 8780264 w 11775857"/>
                <a:gd name="connsiteY3" fmla="*/ 15222 h 4340137"/>
                <a:gd name="connsiteX4" fmla="*/ 11210948 w 11775857"/>
                <a:gd name="connsiteY4" fmla="*/ 1635678 h 4340137"/>
                <a:gd name="connsiteX5" fmla="*/ 11349844 w 11775857"/>
                <a:gd name="connsiteY5" fmla="*/ 4182108 h 4340137"/>
                <a:gd name="connsiteX6" fmla="*/ 6338006 w 11775857"/>
                <a:gd name="connsiteY6" fmla="*/ 4077936 h 4340137"/>
                <a:gd name="connsiteX7" fmla="*/ 168699 w 11775857"/>
                <a:gd name="connsiteY7" fmla="*/ 4135809 h 4340137"/>
                <a:gd name="connsiteX0" fmla="*/ 168699 w 11336731"/>
                <a:gd name="connsiteY0" fmla="*/ 4136348 h 4564160"/>
                <a:gd name="connsiteX1" fmla="*/ 2159546 w 11336731"/>
                <a:gd name="connsiteY1" fmla="*/ 2411721 h 4564160"/>
                <a:gd name="connsiteX2" fmla="*/ 5550928 w 11336731"/>
                <a:gd name="connsiteY2" fmla="*/ 2573767 h 4564160"/>
                <a:gd name="connsiteX3" fmla="*/ 8780264 w 11336731"/>
                <a:gd name="connsiteY3" fmla="*/ 15761 h 4564160"/>
                <a:gd name="connsiteX4" fmla="*/ 11210948 w 11336731"/>
                <a:gd name="connsiteY4" fmla="*/ 1636217 h 4564160"/>
                <a:gd name="connsiteX5" fmla="*/ 10497425 w 11336731"/>
                <a:gd name="connsiteY5" fmla="*/ 4439750 h 4564160"/>
                <a:gd name="connsiteX6" fmla="*/ 6338006 w 11336731"/>
                <a:gd name="connsiteY6" fmla="*/ 4078475 h 4564160"/>
                <a:gd name="connsiteX7" fmla="*/ 168699 w 11336731"/>
                <a:gd name="connsiteY7" fmla="*/ 4136348 h 45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36731" h="4564160">
                  <a:moveTo>
                    <a:pt x="168699" y="4136348"/>
                  </a:moveTo>
                  <a:cubicBezTo>
                    <a:pt x="-527711" y="3858556"/>
                    <a:pt x="1088887" y="2591128"/>
                    <a:pt x="2159546" y="2411721"/>
                  </a:cubicBezTo>
                  <a:cubicBezTo>
                    <a:pt x="3230205" y="2232314"/>
                    <a:pt x="3799293" y="3135140"/>
                    <a:pt x="5550928" y="2573767"/>
                  </a:cubicBezTo>
                  <a:cubicBezTo>
                    <a:pt x="7302563" y="2012394"/>
                    <a:pt x="7836927" y="172019"/>
                    <a:pt x="8780264" y="15761"/>
                  </a:cubicBezTo>
                  <a:cubicBezTo>
                    <a:pt x="9723601" y="-140497"/>
                    <a:pt x="10924755" y="898886"/>
                    <a:pt x="11210948" y="1636217"/>
                  </a:cubicBezTo>
                  <a:cubicBezTo>
                    <a:pt x="11497141" y="2373548"/>
                    <a:pt x="11309582" y="4032707"/>
                    <a:pt x="10497425" y="4439750"/>
                  </a:cubicBezTo>
                  <a:cubicBezTo>
                    <a:pt x="9685268" y="4846793"/>
                    <a:pt x="8059460" y="4129042"/>
                    <a:pt x="6338006" y="4078475"/>
                  </a:cubicBezTo>
                  <a:cubicBezTo>
                    <a:pt x="4616552" y="4027908"/>
                    <a:pt x="865109" y="4414140"/>
                    <a:pt x="168699" y="4136348"/>
                  </a:cubicBezTo>
                  <a:close/>
                </a:path>
              </a:pathLst>
            </a:custGeom>
            <a:solidFill>
              <a:srgbClr val="19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590D6DED-D4B5-421B-9C3A-F95FC215722A}"/>
                </a:ext>
              </a:extLst>
            </p:cNvPr>
            <p:cNvSpPr/>
            <p:nvPr/>
          </p:nvSpPr>
          <p:spPr>
            <a:xfrm rot="21033134">
              <a:off x="1684137" y="1230814"/>
              <a:ext cx="11336731" cy="4564160"/>
            </a:xfrm>
            <a:custGeom>
              <a:avLst/>
              <a:gdLst>
                <a:gd name="connsiteX0" fmla="*/ 42368 w 11649526"/>
                <a:gd name="connsiteY0" fmla="*/ 4133862 h 4338190"/>
                <a:gd name="connsiteX1" fmla="*/ 3618946 w 11649526"/>
                <a:gd name="connsiteY1" fmla="*/ 1876799 h 4338190"/>
                <a:gd name="connsiteX2" fmla="*/ 6142227 w 11649526"/>
                <a:gd name="connsiteY2" fmla="*/ 2501832 h 4338190"/>
                <a:gd name="connsiteX3" fmla="*/ 8653933 w 11649526"/>
                <a:gd name="connsiteY3" fmla="*/ 13275 h 4338190"/>
                <a:gd name="connsiteX4" fmla="*/ 11084617 w 11649526"/>
                <a:gd name="connsiteY4" fmla="*/ 1633731 h 4338190"/>
                <a:gd name="connsiteX5" fmla="*/ 11223513 w 11649526"/>
                <a:gd name="connsiteY5" fmla="*/ 4180161 h 4338190"/>
                <a:gd name="connsiteX6" fmla="*/ 6211675 w 11649526"/>
                <a:gd name="connsiteY6" fmla="*/ 4075989 h 4338190"/>
                <a:gd name="connsiteX7" fmla="*/ 42368 w 11649526"/>
                <a:gd name="connsiteY7" fmla="*/ 4133862 h 4338190"/>
                <a:gd name="connsiteX0" fmla="*/ 39735 w 11646893"/>
                <a:gd name="connsiteY0" fmla="*/ 4135477 h 4339805"/>
                <a:gd name="connsiteX1" fmla="*/ 3616313 w 11646893"/>
                <a:gd name="connsiteY1" fmla="*/ 1878414 h 4339805"/>
                <a:gd name="connsiteX2" fmla="*/ 4785356 w 11646893"/>
                <a:gd name="connsiteY2" fmla="*/ 2561321 h 4339805"/>
                <a:gd name="connsiteX3" fmla="*/ 8651300 w 11646893"/>
                <a:gd name="connsiteY3" fmla="*/ 14890 h 4339805"/>
                <a:gd name="connsiteX4" fmla="*/ 11081984 w 11646893"/>
                <a:gd name="connsiteY4" fmla="*/ 1635346 h 4339805"/>
                <a:gd name="connsiteX5" fmla="*/ 11220880 w 11646893"/>
                <a:gd name="connsiteY5" fmla="*/ 4181776 h 4339805"/>
                <a:gd name="connsiteX6" fmla="*/ 6209042 w 11646893"/>
                <a:gd name="connsiteY6" fmla="*/ 4077604 h 4339805"/>
                <a:gd name="connsiteX7" fmla="*/ 39735 w 11646893"/>
                <a:gd name="connsiteY7" fmla="*/ 4135477 h 4339805"/>
                <a:gd name="connsiteX0" fmla="*/ 150857 w 11758015"/>
                <a:gd name="connsiteY0" fmla="*/ 4135477 h 4339805"/>
                <a:gd name="connsiteX1" fmla="*/ 2141704 w 11758015"/>
                <a:gd name="connsiteY1" fmla="*/ 2410850 h 4339805"/>
                <a:gd name="connsiteX2" fmla="*/ 4896478 w 11758015"/>
                <a:gd name="connsiteY2" fmla="*/ 2561321 h 4339805"/>
                <a:gd name="connsiteX3" fmla="*/ 8762422 w 11758015"/>
                <a:gd name="connsiteY3" fmla="*/ 14890 h 4339805"/>
                <a:gd name="connsiteX4" fmla="*/ 11193106 w 11758015"/>
                <a:gd name="connsiteY4" fmla="*/ 1635346 h 4339805"/>
                <a:gd name="connsiteX5" fmla="*/ 11332002 w 11758015"/>
                <a:gd name="connsiteY5" fmla="*/ 4181776 h 4339805"/>
                <a:gd name="connsiteX6" fmla="*/ 6320164 w 11758015"/>
                <a:gd name="connsiteY6" fmla="*/ 4077604 h 4339805"/>
                <a:gd name="connsiteX7" fmla="*/ 150857 w 11758015"/>
                <a:gd name="connsiteY7" fmla="*/ 4135477 h 4339805"/>
                <a:gd name="connsiteX0" fmla="*/ 164578 w 11771736"/>
                <a:gd name="connsiteY0" fmla="*/ 4135477 h 4339805"/>
                <a:gd name="connsiteX1" fmla="*/ 2155425 w 11771736"/>
                <a:gd name="connsiteY1" fmla="*/ 2410850 h 4339805"/>
                <a:gd name="connsiteX2" fmla="*/ 4910199 w 11771736"/>
                <a:gd name="connsiteY2" fmla="*/ 2561321 h 4339805"/>
                <a:gd name="connsiteX3" fmla="*/ 8776143 w 11771736"/>
                <a:gd name="connsiteY3" fmla="*/ 14890 h 4339805"/>
                <a:gd name="connsiteX4" fmla="*/ 11206827 w 11771736"/>
                <a:gd name="connsiteY4" fmla="*/ 1635346 h 4339805"/>
                <a:gd name="connsiteX5" fmla="*/ 11345723 w 11771736"/>
                <a:gd name="connsiteY5" fmla="*/ 4181776 h 4339805"/>
                <a:gd name="connsiteX6" fmla="*/ 6333885 w 11771736"/>
                <a:gd name="connsiteY6" fmla="*/ 4077604 h 4339805"/>
                <a:gd name="connsiteX7" fmla="*/ 164578 w 11771736"/>
                <a:gd name="connsiteY7" fmla="*/ 4135477 h 4339805"/>
                <a:gd name="connsiteX0" fmla="*/ 157211 w 11764369"/>
                <a:gd name="connsiteY0" fmla="*/ 4135809 h 4340137"/>
                <a:gd name="connsiteX1" fmla="*/ 2148058 w 11764369"/>
                <a:gd name="connsiteY1" fmla="*/ 2411182 h 4340137"/>
                <a:gd name="connsiteX2" fmla="*/ 5539440 w 11764369"/>
                <a:gd name="connsiteY2" fmla="*/ 2573228 h 4340137"/>
                <a:gd name="connsiteX3" fmla="*/ 8768776 w 11764369"/>
                <a:gd name="connsiteY3" fmla="*/ 15222 h 4340137"/>
                <a:gd name="connsiteX4" fmla="*/ 11199460 w 11764369"/>
                <a:gd name="connsiteY4" fmla="*/ 1635678 h 4340137"/>
                <a:gd name="connsiteX5" fmla="*/ 11338356 w 11764369"/>
                <a:gd name="connsiteY5" fmla="*/ 4182108 h 4340137"/>
                <a:gd name="connsiteX6" fmla="*/ 6326518 w 11764369"/>
                <a:gd name="connsiteY6" fmla="*/ 4077936 h 4340137"/>
                <a:gd name="connsiteX7" fmla="*/ 157211 w 11764369"/>
                <a:gd name="connsiteY7" fmla="*/ 4135809 h 4340137"/>
                <a:gd name="connsiteX0" fmla="*/ 157211 w 11764369"/>
                <a:gd name="connsiteY0" fmla="*/ 4135809 h 4340137"/>
                <a:gd name="connsiteX1" fmla="*/ 2148058 w 11764369"/>
                <a:gd name="connsiteY1" fmla="*/ 2411182 h 4340137"/>
                <a:gd name="connsiteX2" fmla="*/ 5539440 w 11764369"/>
                <a:gd name="connsiteY2" fmla="*/ 2573228 h 4340137"/>
                <a:gd name="connsiteX3" fmla="*/ 8768776 w 11764369"/>
                <a:gd name="connsiteY3" fmla="*/ 15222 h 4340137"/>
                <a:gd name="connsiteX4" fmla="*/ 11199460 w 11764369"/>
                <a:gd name="connsiteY4" fmla="*/ 1635678 h 4340137"/>
                <a:gd name="connsiteX5" fmla="*/ 11338356 w 11764369"/>
                <a:gd name="connsiteY5" fmla="*/ 4182108 h 4340137"/>
                <a:gd name="connsiteX6" fmla="*/ 6326518 w 11764369"/>
                <a:gd name="connsiteY6" fmla="*/ 4077936 h 4340137"/>
                <a:gd name="connsiteX7" fmla="*/ 157211 w 11764369"/>
                <a:gd name="connsiteY7" fmla="*/ 4135809 h 4340137"/>
                <a:gd name="connsiteX0" fmla="*/ 168699 w 11775857"/>
                <a:gd name="connsiteY0" fmla="*/ 4135809 h 4340137"/>
                <a:gd name="connsiteX1" fmla="*/ 2159546 w 11775857"/>
                <a:gd name="connsiteY1" fmla="*/ 2411182 h 4340137"/>
                <a:gd name="connsiteX2" fmla="*/ 5550928 w 11775857"/>
                <a:gd name="connsiteY2" fmla="*/ 2573228 h 4340137"/>
                <a:gd name="connsiteX3" fmla="*/ 8780264 w 11775857"/>
                <a:gd name="connsiteY3" fmla="*/ 15222 h 4340137"/>
                <a:gd name="connsiteX4" fmla="*/ 11210948 w 11775857"/>
                <a:gd name="connsiteY4" fmla="*/ 1635678 h 4340137"/>
                <a:gd name="connsiteX5" fmla="*/ 11349844 w 11775857"/>
                <a:gd name="connsiteY5" fmla="*/ 4182108 h 4340137"/>
                <a:gd name="connsiteX6" fmla="*/ 6338006 w 11775857"/>
                <a:gd name="connsiteY6" fmla="*/ 4077936 h 4340137"/>
                <a:gd name="connsiteX7" fmla="*/ 168699 w 11775857"/>
                <a:gd name="connsiteY7" fmla="*/ 4135809 h 4340137"/>
                <a:gd name="connsiteX0" fmla="*/ 168699 w 11336731"/>
                <a:gd name="connsiteY0" fmla="*/ 4136348 h 4564160"/>
                <a:gd name="connsiteX1" fmla="*/ 2159546 w 11336731"/>
                <a:gd name="connsiteY1" fmla="*/ 2411721 h 4564160"/>
                <a:gd name="connsiteX2" fmla="*/ 5550928 w 11336731"/>
                <a:gd name="connsiteY2" fmla="*/ 2573767 h 4564160"/>
                <a:gd name="connsiteX3" fmla="*/ 8780264 w 11336731"/>
                <a:gd name="connsiteY3" fmla="*/ 15761 h 4564160"/>
                <a:gd name="connsiteX4" fmla="*/ 11210948 w 11336731"/>
                <a:gd name="connsiteY4" fmla="*/ 1636217 h 4564160"/>
                <a:gd name="connsiteX5" fmla="*/ 10497425 w 11336731"/>
                <a:gd name="connsiteY5" fmla="*/ 4439750 h 4564160"/>
                <a:gd name="connsiteX6" fmla="*/ 6338006 w 11336731"/>
                <a:gd name="connsiteY6" fmla="*/ 4078475 h 4564160"/>
                <a:gd name="connsiteX7" fmla="*/ 168699 w 11336731"/>
                <a:gd name="connsiteY7" fmla="*/ 4136348 h 45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36731" h="4564160">
                  <a:moveTo>
                    <a:pt x="168699" y="4136348"/>
                  </a:moveTo>
                  <a:cubicBezTo>
                    <a:pt x="-527711" y="3858556"/>
                    <a:pt x="1088887" y="2591128"/>
                    <a:pt x="2159546" y="2411721"/>
                  </a:cubicBezTo>
                  <a:cubicBezTo>
                    <a:pt x="3230205" y="2232314"/>
                    <a:pt x="3799293" y="3135140"/>
                    <a:pt x="5550928" y="2573767"/>
                  </a:cubicBezTo>
                  <a:cubicBezTo>
                    <a:pt x="7302563" y="2012394"/>
                    <a:pt x="7836927" y="172019"/>
                    <a:pt x="8780264" y="15761"/>
                  </a:cubicBezTo>
                  <a:cubicBezTo>
                    <a:pt x="9723601" y="-140497"/>
                    <a:pt x="10924755" y="898886"/>
                    <a:pt x="11210948" y="1636217"/>
                  </a:cubicBezTo>
                  <a:cubicBezTo>
                    <a:pt x="11497141" y="2373548"/>
                    <a:pt x="11309582" y="4032707"/>
                    <a:pt x="10497425" y="4439750"/>
                  </a:cubicBezTo>
                  <a:cubicBezTo>
                    <a:pt x="9685268" y="4846793"/>
                    <a:pt x="8059460" y="4129042"/>
                    <a:pt x="6338006" y="4078475"/>
                  </a:cubicBezTo>
                  <a:cubicBezTo>
                    <a:pt x="4616552" y="4027908"/>
                    <a:pt x="865109" y="4414140"/>
                    <a:pt x="168699" y="4136348"/>
                  </a:cubicBezTo>
                  <a:close/>
                </a:path>
              </a:pathLst>
            </a:custGeom>
            <a:gradFill>
              <a:gsLst>
                <a:gs pos="0">
                  <a:srgbClr val="00A1DA"/>
                </a:gs>
                <a:gs pos="100000">
                  <a:srgbClr val="00BBFE"/>
                </a:gs>
              </a:gsLst>
              <a:lin ang="13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B1EBB6BA-B473-4642-A6CE-602FBFE9E36E}"/>
                </a:ext>
              </a:extLst>
            </p:cNvPr>
            <p:cNvSpPr/>
            <p:nvPr/>
          </p:nvSpPr>
          <p:spPr>
            <a:xfrm rot="21033134">
              <a:off x="2912142" y="1180516"/>
              <a:ext cx="9383486" cy="3332912"/>
            </a:xfrm>
            <a:custGeom>
              <a:avLst/>
              <a:gdLst>
                <a:gd name="connsiteX0" fmla="*/ 7809906 w 9383486"/>
                <a:gd name="connsiteY0" fmla="*/ 10285 h 3332912"/>
                <a:gd name="connsiteX1" fmla="*/ 9376472 w 9383486"/>
                <a:gd name="connsiteY1" fmla="*/ 902185 h 3332912"/>
                <a:gd name="connsiteX2" fmla="*/ 9383486 w 9383486"/>
                <a:gd name="connsiteY2" fmla="*/ 909997 h 3332912"/>
                <a:gd name="connsiteX3" fmla="*/ 9313483 w 9383486"/>
                <a:gd name="connsiteY3" fmla="*/ 845216 h 3332912"/>
                <a:gd name="connsiteX4" fmla="*/ 7571677 w 9383486"/>
                <a:gd name="connsiteY4" fmla="*/ 191110 h 3332912"/>
                <a:gd name="connsiteX5" fmla="*/ 5113823 w 9383486"/>
                <a:gd name="connsiteY5" fmla="*/ 3177122 h 3332912"/>
                <a:gd name="connsiteX6" fmla="*/ 950960 w 9383486"/>
                <a:gd name="connsiteY6" fmla="*/ 2587070 h 3332912"/>
                <a:gd name="connsiteX7" fmla="*/ 148933 w 9383486"/>
                <a:gd name="connsiteY7" fmla="*/ 2667719 h 3332912"/>
                <a:gd name="connsiteX8" fmla="*/ 0 w 9383486"/>
                <a:gd name="connsiteY8" fmla="*/ 2701209 h 3332912"/>
                <a:gd name="connsiteX9" fmla="*/ 184661 w 9383486"/>
                <a:gd name="connsiteY9" fmla="*/ 2613695 h 3332912"/>
                <a:gd name="connsiteX10" fmla="*/ 825641 w 9383486"/>
                <a:gd name="connsiteY10" fmla="*/ 2411722 h 3332912"/>
                <a:gd name="connsiteX11" fmla="*/ 4217023 w 9383486"/>
                <a:gd name="connsiteY11" fmla="*/ 2573768 h 3332912"/>
                <a:gd name="connsiteX12" fmla="*/ 7446359 w 9383486"/>
                <a:gd name="connsiteY12" fmla="*/ 15762 h 3332912"/>
                <a:gd name="connsiteX13" fmla="*/ 7809906 w 9383486"/>
                <a:gd name="connsiteY13" fmla="*/ 10285 h 333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83486" h="3332912">
                  <a:moveTo>
                    <a:pt x="7809906" y="10285"/>
                  </a:moveTo>
                  <a:cubicBezTo>
                    <a:pt x="8366479" y="77364"/>
                    <a:pt x="8958245" y="463516"/>
                    <a:pt x="9376472" y="902185"/>
                  </a:cubicBezTo>
                  <a:lnTo>
                    <a:pt x="9383486" y="909997"/>
                  </a:lnTo>
                  <a:lnTo>
                    <a:pt x="9313483" y="845216"/>
                  </a:lnTo>
                  <a:cubicBezTo>
                    <a:pt x="8785581" y="384557"/>
                    <a:pt x="8079632" y="38900"/>
                    <a:pt x="7571677" y="191110"/>
                  </a:cubicBezTo>
                  <a:cubicBezTo>
                    <a:pt x="6758949" y="434646"/>
                    <a:pt x="6865457" y="2615749"/>
                    <a:pt x="5113823" y="3177122"/>
                  </a:cubicBezTo>
                  <a:cubicBezTo>
                    <a:pt x="3362188" y="3738495"/>
                    <a:pt x="1973592" y="2603473"/>
                    <a:pt x="950960" y="2587070"/>
                  </a:cubicBezTo>
                  <a:cubicBezTo>
                    <a:pt x="695301" y="2582969"/>
                    <a:pt x="414878" y="2614210"/>
                    <a:pt x="148933" y="2667719"/>
                  </a:cubicBezTo>
                  <a:lnTo>
                    <a:pt x="0" y="2701209"/>
                  </a:lnTo>
                  <a:lnTo>
                    <a:pt x="184661" y="2613695"/>
                  </a:lnTo>
                  <a:cubicBezTo>
                    <a:pt x="404951" y="2517251"/>
                    <a:pt x="624892" y="2445361"/>
                    <a:pt x="825641" y="2411722"/>
                  </a:cubicBezTo>
                  <a:cubicBezTo>
                    <a:pt x="1896300" y="2232315"/>
                    <a:pt x="2465388" y="3135141"/>
                    <a:pt x="4217023" y="2573768"/>
                  </a:cubicBezTo>
                  <a:cubicBezTo>
                    <a:pt x="5968658" y="2012395"/>
                    <a:pt x="6503022" y="172020"/>
                    <a:pt x="7446359" y="15762"/>
                  </a:cubicBezTo>
                  <a:cubicBezTo>
                    <a:pt x="7564276" y="-3770"/>
                    <a:pt x="7686222" y="-4621"/>
                    <a:pt x="7809906" y="10285"/>
                  </a:cubicBezTo>
                  <a:close/>
                </a:path>
              </a:pathLst>
            </a:custGeom>
            <a:solidFill>
              <a:srgbClr val="19C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539F6-7957-4476-9D60-2346621D82DD}"/>
              </a:ext>
            </a:extLst>
          </p:cNvPr>
          <p:cNvGrpSpPr/>
          <p:nvPr/>
        </p:nvGrpSpPr>
        <p:grpSpPr>
          <a:xfrm>
            <a:off x="-462228" y="2225383"/>
            <a:ext cx="12973344" cy="4897642"/>
            <a:chOff x="-462288" y="2225226"/>
            <a:chExt cx="12975033" cy="4898280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CA30BD3-AE7F-4849-AB76-438863D8D440}"/>
                </a:ext>
              </a:extLst>
            </p:cNvPr>
            <p:cNvSpPr/>
            <p:nvPr/>
          </p:nvSpPr>
          <p:spPr>
            <a:xfrm>
              <a:off x="9237244" y="4132020"/>
              <a:ext cx="963293" cy="963293"/>
            </a:xfrm>
            <a:prstGeom prst="ellipse">
              <a:avLst/>
            </a:prstGeom>
            <a:solidFill>
              <a:srgbClr val="005296"/>
            </a:solidFill>
            <a:ln w="76200">
              <a:solidFill>
                <a:srgbClr val="007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BF6247B-359C-4F09-89D2-68D396E75F9A}"/>
                </a:ext>
              </a:extLst>
            </p:cNvPr>
            <p:cNvSpPr/>
            <p:nvPr/>
          </p:nvSpPr>
          <p:spPr>
            <a:xfrm>
              <a:off x="7781955" y="4428462"/>
              <a:ext cx="772229" cy="772229"/>
            </a:xfrm>
            <a:prstGeom prst="ellipse">
              <a:avLst/>
            </a:prstGeom>
            <a:solidFill>
              <a:srgbClr val="005296"/>
            </a:solidFill>
            <a:ln w="76200">
              <a:solidFill>
                <a:srgbClr val="007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ECF1209-0506-4AEB-8F74-9B8D9E0DD13D}"/>
                </a:ext>
              </a:extLst>
            </p:cNvPr>
            <p:cNvGrpSpPr/>
            <p:nvPr/>
          </p:nvGrpSpPr>
          <p:grpSpPr>
            <a:xfrm>
              <a:off x="7267320" y="2225226"/>
              <a:ext cx="3171246" cy="2698936"/>
              <a:chOff x="6544830" y="2802046"/>
              <a:chExt cx="2493482" cy="2122115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D1D40B6-5BF6-472F-8102-568A06B180A7}"/>
                  </a:ext>
                </a:extLst>
              </p:cNvPr>
              <p:cNvSpPr/>
              <p:nvPr/>
            </p:nvSpPr>
            <p:spPr>
              <a:xfrm>
                <a:off x="7491435" y="3795056"/>
                <a:ext cx="184395" cy="1129105"/>
              </a:xfrm>
              <a:custGeom>
                <a:avLst/>
                <a:gdLst>
                  <a:gd name="connsiteX0" fmla="*/ 916636 w 1006248"/>
                  <a:gd name="connsiteY0" fmla="*/ 0 h 4541520"/>
                  <a:gd name="connsiteX1" fmla="*/ 931876 w 1006248"/>
                  <a:gd name="connsiteY1" fmla="*/ 1767840 h 4541520"/>
                  <a:gd name="connsiteX2" fmla="*/ 108916 w 1006248"/>
                  <a:gd name="connsiteY2" fmla="*/ 2758440 h 4541520"/>
                  <a:gd name="connsiteX3" fmla="*/ 32716 w 1006248"/>
                  <a:gd name="connsiteY3" fmla="*/ 4541520 h 4541520"/>
                  <a:gd name="connsiteX0" fmla="*/ 936479 w 1026091"/>
                  <a:gd name="connsiteY0" fmla="*/ 0 h 4541520"/>
                  <a:gd name="connsiteX1" fmla="*/ 951719 w 1026091"/>
                  <a:gd name="connsiteY1" fmla="*/ 1767840 h 4541520"/>
                  <a:gd name="connsiteX2" fmla="*/ 128759 w 1026091"/>
                  <a:gd name="connsiteY2" fmla="*/ 2758440 h 4541520"/>
                  <a:gd name="connsiteX3" fmla="*/ 22079 w 1026091"/>
                  <a:gd name="connsiteY3" fmla="*/ 4541520 h 4541520"/>
                  <a:gd name="connsiteX0" fmla="*/ 1007599 w 1063379"/>
                  <a:gd name="connsiteY0" fmla="*/ 0 h 4531360"/>
                  <a:gd name="connsiteX1" fmla="*/ 951719 w 1063379"/>
                  <a:gd name="connsiteY1" fmla="*/ 1757680 h 4531360"/>
                  <a:gd name="connsiteX2" fmla="*/ 128759 w 1063379"/>
                  <a:gd name="connsiteY2" fmla="*/ 2748280 h 4531360"/>
                  <a:gd name="connsiteX3" fmla="*/ 22079 w 1063379"/>
                  <a:gd name="connsiteY3" fmla="*/ 4531360 h 4531360"/>
                  <a:gd name="connsiteX0" fmla="*/ 1007599 w 1030027"/>
                  <a:gd name="connsiteY0" fmla="*/ 0 h 4531360"/>
                  <a:gd name="connsiteX1" fmla="*/ 951719 w 1030027"/>
                  <a:gd name="connsiteY1" fmla="*/ 1757680 h 4531360"/>
                  <a:gd name="connsiteX2" fmla="*/ 128759 w 1030027"/>
                  <a:gd name="connsiteY2" fmla="*/ 2748280 h 4531360"/>
                  <a:gd name="connsiteX3" fmla="*/ 22079 w 1030027"/>
                  <a:gd name="connsiteY3" fmla="*/ 4531360 h 4531360"/>
                  <a:gd name="connsiteX0" fmla="*/ 1007599 w 1043695"/>
                  <a:gd name="connsiteY0" fmla="*/ 0 h 4531360"/>
                  <a:gd name="connsiteX1" fmla="*/ 951719 w 1043695"/>
                  <a:gd name="connsiteY1" fmla="*/ 1757680 h 4531360"/>
                  <a:gd name="connsiteX2" fmla="*/ 128759 w 1043695"/>
                  <a:gd name="connsiteY2" fmla="*/ 2748280 h 4531360"/>
                  <a:gd name="connsiteX3" fmla="*/ 22079 w 1043695"/>
                  <a:gd name="connsiteY3" fmla="*/ 4531360 h 4531360"/>
                  <a:gd name="connsiteX0" fmla="*/ 1003095 w 1039191"/>
                  <a:gd name="connsiteY0" fmla="*/ 0 h 4531360"/>
                  <a:gd name="connsiteX1" fmla="*/ 947215 w 1039191"/>
                  <a:gd name="connsiteY1" fmla="*/ 1757680 h 4531360"/>
                  <a:gd name="connsiteX2" fmla="*/ 124255 w 1039191"/>
                  <a:gd name="connsiteY2" fmla="*/ 2748280 h 4531360"/>
                  <a:gd name="connsiteX3" fmla="*/ 17575 w 1039191"/>
                  <a:gd name="connsiteY3" fmla="*/ 4531360 h 4531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9191" h="4531360">
                    <a:moveTo>
                      <a:pt x="1003095" y="0"/>
                    </a:moveTo>
                    <a:cubicBezTo>
                      <a:pt x="1027225" y="704850"/>
                      <a:pt x="1093688" y="1299633"/>
                      <a:pt x="947215" y="1757680"/>
                    </a:cubicBezTo>
                    <a:cubicBezTo>
                      <a:pt x="800742" y="2215727"/>
                      <a:pt x="274115" y="2286000"/>
                      <a:pt x="124255" y="2748280"/>
                    </a:cubicBezTo>
                    <a:cubicBezTo>
                      <a:pt x="-25605" y="3210560"/>
                      <a:pt x="-9095" y="3698240"/>
                      <a:pt x="17575" y="4531360"/>
                    </a:cubicBezTo>
                  </a:path>
                </a:pathLst>
              </a:custGeom>
              <a:noFill/>
              <a:ln w="355600">
                <a:solidFill>
                  <a:srgbClr val="2716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8341DF7-8339-4965-862D-0BB9D1604D3C}"/>
                  </a:ext>
                </a:extLst>
              </p:cNvPr>
              <p:cNvGrpSpPr/>
              <p:nvPr/>
            </p:nvGrpSpPr>
            <p:grpSpPr>
              <a:xfrm>
                <a:off x="6544830" y="2802046"/>
                <a:ext cx="2493482" cy="1568872"/>
                <a:chOff x="1471865" y="-275405"/>
                <a:chExt cx="8768875" cy="5517283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2732115-254F-42C2-AB96-3C939F0D0AFE}"/>
                    </a:ext>
                  </a:extLst>
                </p:cNvPr>
                <p:cNvSpPr/>
                <p:nvPr/>
              </p:nvSpPr>
              <p:spPr>
                <a:xfrm rot="10800000">
                  <a:off x="1529679" y="617838"/>
                  <a:ext cx="8157083" cy="3468915"/>
                </a:xfrm>
                <a:custGeom>
                  <a:avLst/>
                  <a:gdLst>
                    <a:gd name="connsiteX0" fmla="*/ 2708662 w 8157083"/>
                    <a:gd name="connsiteY0" fmla="*/ 894777 h 3468915"/>
                    <a:gd name="connsiteX1" fmla="*/ 985393 w 8157083"/>
                    <a:gd name="connsiteY1" fmla="*/ 894777 h 3468915"/>
                    <a:gd name="connsiteX2" fmla="*/ 777302 w 8157083"/>
                    <a:gd name="connsiteY2" fmla="*/ 674703 h 3468915"/>
                    <a:gd name="connsiteX3" fmla="*/ 772987 w 8157083"/>
                    <a:gd name="connsiteY3" fmla="*/ 619156 h 3468915"/>
                    <a:gd name="connsiteX4" fmla="*/ 777302 w 8157083"/>
                    <a:gd name="connsiteY4" fmla="*/ 563608 h 3468915"/>
                    <a:gd name="connsiteX5" fmla="*/ 815185 w 8157083"/>
                    <a:gd name="connsiteY5" fmla="*/ 454247 h 3468915"/>
                    <a:gd name="connsiteX6" fmla="*/ 828617 w 8157083"/>
                    <a:gd name="connsiteY6" fmla="*/ 434124 h 3468915"/>
                    <a:gd name="connsiteX7" fmla="*/ 885872 w 8157083"/>
                    <a:gd name="connsiteY7" fmla="*/ 381291 h 3468915"/>
                    <a:gd name="connsiteX8" fmla="*/ 1847839 w 8157083"/>
                    <a:gd name="connsiteY8" fmla="*/ 0 h 3468915"/>
                    <a:gd name="connsiteX9" fmla="*/ 2809807 w 8157083"/>
                    <a:gd name="connsiteY9" fmla="*/ 381291 h 3468915"/>
                    <a:gd name="connsiteX10" fmla="*/ 2862381 w 8157083"/>
                    <a:gd name="connsiteY10" fmla="*/ 429804 h 3468915"/>
                    <a:gd name="connsiteX11" fmla="*/ 2884793 w 8157083"/>
                    <a:gd name="connsiteY11" fmla="*/ 465053 h 3468915"/>
                    <a:gd name="connsiteX12" fmla="*/ 2921069 w 8157083"/>
                    <a:gd name="connsiteY12" fmla="*/ 619156 h 3468915"/>
                    <a:gd name="connsiteX13" fmla="*/ 2921069 w 8157083"/>
                    <a:gd name="connsiteY13" fmla="*/ 619156 h 3468915"/>
                    <a:gd name="connsiteX14" fmla="*/ 2708662 w 8157083"/>
                    <a:gd name="connsiteY14" fmla="*/ 894777 h 3468915"/>
                    <a:gd name="connsiteX15" fmla="*/ 4390031 w 8157083"/>
                    <a:gd name="connsiteY15" fmla="*/ 3468915 h 3468915"/>
                    <a:gd name="connsiteX16" fmla="*/ 3423746 w 8157083"/>
                    <a:gd name="connsiteY16" fmla="*/ 3231723 h 3468915"/>
                    <a:gd name="connsiteX17" fmla="*/ 3404810 w 8157083"/>
                    <a:gd name="connsiteY17" fmla="*/ 3220975 h 3468915"/>
                    <a:gd name="connsiteX18" fmla="*/ 3327104 w 8157083"/>
                    <a:gd name="connsiteY18" fmla="*/ 3256482 h 3468915"/>
                    <a:gd name="connsiteX19" fmla="*/ 2543457 w 8157083"/>
                    <a:gd name="connsiteY19" fmla="*/ 3410219 h 3468915"/>
                    <a:gd name="connsiteX20" fmla="*/ 1070055 w 8157083"/>
                    <a:gd name="connsiteY20" fmla="*/ 2826213 h 3468915"/>
                    <a:gd name="connsiteX21" fmla="*/ 989531 w 8157083"/>
                    <a:gd name="connsiteY21" fmla="*/ 2751908 h 3468915"/>
                    <a:gd name="connsiteX22" fmla="*/ 955202 w 8157083"/>
                    <a:gd name="connsiteY22" fmla="*/ 2697919 h 3468915"/>
                    <a:gd name="connsiteX23" fmla="*/ 899640 w 8157083"/>
                    <a:gd name="connsiteY23" fmla="*/ 2461887 h 3468915"/>
                    <a:gd name="connsiteX24" fmla="*/ 899641 w 8157083"/>
                    <a:gd name="connsiteY24" fmla="*/ 2461887 h 3468915"/>
                    <a:gd name="connsiteX25" fmla="*/ 906251 w 8157083"/>
                    <a:gd name="connsiteY25" fmla="*/ 2376808 h 3468915"/>
                    <a:gd name="connsiteX26" fmla="*/ 909679 w 8157083"/>
                    <a:gd name="connsiteY26" fmla="*/ 2362478 h 3468915"/>
                    <a:gd name="connsiteX27" fmla="*/ 860170 w 8157083"/>
                    <a:gd name="connsiteY27" fmla="*/ 2345099 h 3468915"/>
                    <a:gd name="connsiteX28" fmla="*/ 170415 w 8157083"/>
                    <a:gd name="connsiteY28" fmla="*/ 1914828 h 3468915"/>
                    <a:gd name="connsiteX29" fmla="*/ 89891 w 8157083"/>
                    <a:gd name="connsiteY29" fmla="*/ 1840524 h 3468915"/>
                    <a:gd name="connsiteX30" fmla="*/ 55562 w 8157083"/>
                    <a:gd name="connsiteY30" fmla="*/ 1786534 h 3468915"/>
                    <a:gd name="connsiteX31" fmla="*/ 0 w 8157083"/>
                    <a:gd name="connsiteY31" fmla="*/ 1550503 h 3468915"/>
                    <a:gd name="connsiteX32" fmla="*/ 1 w 8157083"/>
                    <a:gd name="connsiteY32" fmla="*/ 1550503 h 3468915"/>
                    <a:gd name="connsiteX33" fmla="*/ 325334 w 8157083"/>
                    <a:gd name="connsiteY33" fmla="*/ 1128346 h 3468915"/>
                    <a:gd name="connsiteX34" fmla="*/ 2964786 w 8157083"/>
                    <a:gd name="connsiteY34" fmla="*/ 1128347 h 3468915"/>
                    <a:gd name="connsiteX35" fmla="*/ 3243019 w 8157083"/>
                    <a:gd name="connsiteY35" fmla="*/ 1331600 h 3468915"/>
                    <a:gd name="connsiteX36" fmla="*/ 3256729 w 8157083"/>
                    <a:gd name="connsiteY36" fmla="*/ 1376914 h 3468915"/>
                    <a:gd name="connsiteX37" fmla="*/ 3264566 w 8157083"/>
                    <a:gd name="connsiteY37" fmla="*/ 1372466 h 3468915"/>
                    <a:gd name="connsiteX38" fmla="*/ 3895443 w 8157083"/>
                    <a:gd name="connsiteY38" fmla="*/ 1217606 h 3468915"/>
                    <a:gd name="connsiteX39" fmla="*/ 4751851 w 8157083"/>
                    <a:gd name="connsiteY39" fmla="*/ 1513398 h 3468915"/>
                    <a:gd name="connsiteX40" fmla="*/ 4812239 w 8157083"/>
                    <a:gd name="connsiteY40" fmla="*/ 1562310 h 3468915"/>
                    <a:gd name="connsiteX41" fmla="*/ 6017594 w 8157083"/>
                    <a:gd name="connsiteY41" fmla="*/ 1562310 h 3468915"/>
                    <a:gd name="connsiteX42" fmla="*/ 6013317 w 8157083"/>
                    <a:gd name="connsiteY42" fmla="*/ 1548172 h 3468915"/>
                    <a:gd name="connsiteX43" fmla="*/ 6009001 w 8157083"/>
                    <a:gd name="connsiteY43" fmla="*/ 1492625 h 3468915"/>
                    <a:gd name="connsiteX44" fmla="*/ 6013317 w 8157083"/>
                    <a:gd name="connsiteY44" fmla="*/ 1437078 h 3468915"/>
                    <a:gd name="connsiteX45" fmla="*/ 6051199 w 8157083"/>
                    <a:gd name="connsiteY45" fmla="*/ 1327717 h 3468915"/>
                    <a:gd name="connsiteX46" fmla="*/ 6064631 w 8157083"/>
                    <a:gd name="connsiteY46" fmla="*/ 1307593 h 3468915"/>
                    <a:gd name="connsiteX47" fmla="*/ 6121886 w 8157083"/>
                    <a:gd name="connsiteY47" fmla="*/ 1254761 h 3468915"/>
                    <a:gd name="connsiteX48" fmla="*/ 7083853 w 8157083"/>
                    <a:gd name="connsiteY48" fmla="*/ 873470 h 3468915"/>
                    <a:gd name="connsiteX49" fmla="*/ 8045821 w 8157083"/>
                    <a:gd name="connsiteY49" fmla="*/ 1254761 h 3468915"/>
                    <a:gd name="connsiteX50" fmla="*/ 8098394 w 8157083"/>
                    <a:gd name="connsiteY50" fmla="*/ 1303274 h 3468915"/>
                    <a:gd name="connsiteX51" fmla="*/ 8120807 w 8157083"/>
                    <a:gd name="connsiteY51" fmla="*/ 1338523 h 3468915"/>
                    <a:gd name="connsiteX52" fmla="*/ 8157083 w 8157083"/>
                    <a:gd name="connsiteY52" fmla="*/ 1492625 h 3468915"/>
                    <a:gd name="connsiteX53" fmla="*/ 8157082 w 8157083"/>
                    <a:gd name="connsiteY53" fmla="*/ 1492625 h 3468915"/>
                    <a:gd name="connsiteX54" fmla="*/ 7944676 w 8157083"/>
                    <a:gd name="connsiteY54" fmla="*/ 1768247 h 3468915"/>
                    <a:gd name="connsiteX55" fmla="*/ 7623463 w 8157083"/>
                    <a:gd name="connsiteY55" fmla="*/ 1768247 h 3468915"/>
                    <a:gd name="connsiteX56" fmla="*/ 7663141 w 8157083"/>
                    <a:gd name="connsiteY56" fmla="*/ 1899388 h 3468915"/>
                    <a:gd name="connsiteX57" fmla="*/ 7669751 w 8157083"/>
                    <a:gd name="connsiteY57" fmla="*/ 1984467 h 3468915"/>
                    <a:gd name="connsiteX58" fmla="*/ 7663141 w 8157083"/>
                    <a:gd name="connsiteY58" fmla="*/ 2069546 h 3468915"/>
                    <a:gd name="connsiteX59" fmla="*/ 7605119 w 8157083"/>
                    <a:gd name="connsiteY59" fmla="*/ 2237050 h 3468915"/>
                    <a:gd name="connsiteX60" fmla="*/ 7584545 w 8157083"/>
                    <a:gd name="connsiteY60" fmla="*/ 2267872 h 3468915"/>
                    <a:gd name="connsiteX61" fmla="*/ 7496850 w 8157083"/>
                    <a:gd name="connsiteY61" fmla="*/ 2348793 h 3468915"/>
                    <a:gd name="connsiteX62" fmla="*/ 6023449 w 8157083"/>
                    <a:gd name="connsiteY62" fmla="*/ 2932799 h 3468915"/>
                    <a:gd name="connsiteX63" fmla="*/ 5820691 w 8157083"/>
                    <a:gd name="connsiteY63" fmla="*/ 2922828 h 3468915"/>
                    <a:gd name="connsiteX64" fmla="*/ 5817246 w 8157083"/>
                    <a:gd name="connsiteY64" fmla="*/ 2922317 h 3468915"/>
                    <a:gd name="connsiteX65" fmla="*/ 5701752 w 8157083"/>
                    <a:gd name="connsiteY65" fmla="*/ 3015863 h 3468915"/>
                    <a:gd name="connsiteX66" fmla="*/ 4390031 w 8157083"/>
                    <a:gd name="connsiteY66" fmla="*/ 3468915 h 3468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8157083" h="3468915">
                      <a:moveTo>
                        <a:pt x="2708662" y="894777"/>
                      </a:moveTo>
                      <a:lnTo>
                        <a:pt x="985393" y="894777"/>
                      </a:lnTo>
                      <a:cubicBezTo>
                        <a:pt x="882748" y="894777"/>
                        <a:pt x="797109" y="800299"/>
                        <a:pt x="777302" y="674703"/>
                      </a:cubicBezTo>
                      <a:lnTo>
                        <a:pt x="772987" y="619156"/>
                      </a:lnTo>
                      <a:lnTo>
                        <a:pt x="777302" y="563608"/>
                      </a:lnTo>
                      <a:cubicBezTo>
                        <a:pt x="783669" y="523238"/>
                        <a:pt x="796837" y="486083"/>
                        <a:pt x="815185" y="454247"/>
                      </a:cubicBezTo>
                      <a:lnTo>
                        <a:pt x="828617" y="434124"/>
                      </a:lnTo>
                      <a:lnTo>
                        <a:pt x="885872" y="381291"/>
                      </a:lnTo>
                      <a:cubicBezTo>
                        <a:pt x="1160471" y="140564"/>
                        <a:pt x="1491505" y="0"/>
                        <a:pt x="1847839" y="0"/>
                      </a:cubicBezTo>
                      <a:cubicBezTo>
                        <a:pt x="2204174" y="0"/>
                        <a:pt x="2535208" y="140564"/>
                        <a:pt x="2809807" y="381291"/>
                      </a:cubicBezTo>
                      <a:lnTo>
                        <a:pt x="2862381" y="429804"/>
                      </a:lnTo>
                      <a:lnTo>
                        <a:pt x="2884793" y="465053"/>
                      </a:lnTo>
                      <a:cubicBezTo>
                        <a:pt x="2907696" y="509043"/>
                        <a:pt x="2921069" y="562073"/>
                        <a:pt x="2921069" y="619156"/>
                      </a:cubicBezTo>
                      <a:lnTo>
                        <a:pt x="2921069" y="619156"/>
                      </a:lnTo>
                      <a:cubicBezTo>
                        <a:pt x="2921069" y="771377"/>
                        <a:pt x="2825971" y="894777"/>
                        <a:pt x="2708662" y="894777"/>
                      </a:cubicBezTo>
                      <a:close/>
                      <a:moveTo>
                        <a:pt x="4390031" y="3468915"/>
                      </a:moveTo>
                      <a:cubicBezTo>
                        <a:pt x="4048918" y="3468915"/>
                        <a:pt x="3722942" y="3384815"/>
                        <a:pt x="3423746" y="3231723"/>
                      </a:cubicBezTo>
                      <a:lnTo>
                        <a:pt x="3404810" y="3220975"/>
                      </a:lnTo>
                      <a:lnTo>
                        <a:pt x="3327104" y="3256482"/>
                      </a:lnTo>
                      <a:cubicBezTo>
                        <a:pt x="3079550" y="3356395"/>
                        <a:pt x="2816347" y="3410219"/>
                        <a:pt x="2543457" y="3410219"/>
                      </a:cubicBezTo>
                      <a:cubicBezTo>
                        <a:pt x="1997676" y="3410219"/>
                        <a:pt x="1490646" y="3194924"/>
                        <a:pt x="1070055" y="2826213"/>
                      </a:cubicBezTo>
                      <a:lnTo>
                        <a:pt x="989531" y="2751908"/>
                      </a:lnTo>
                      <a:lnTo>
                        <a:pt x="955202" y="2697919"/>
                      </a:lnTo>
                      <a:cubicBezTo>
                        <a:pt x="920123" y="2630542"/>
                        <a:pt x="899640" y="2549318"/>
                        <a:pt x="899640" y="2461887"/>
                      </a:cubicBezTo>
                      <a:lnTo>
                        <a:pt x="899641" y="2461887"/>
                      </a:lnTo>
                      <a:cubicBezTo>
                        <a:pt x="899641" y="2432743"/>
                        <a:pt x="901917" y="2404289"/>
                        <a:pt x="906251" y="2376808"/>
                      </a:cubicBezTo>
                      <a:lnTo>
                        <a:pt x="909679" y="2362478"/>
                      </a:lnTo>
                      <a:lnTo>
                        <a:pt x="860170" y="2345099"/>
                      </a:lnTo>
                      <a:cubicBezTo>
                        <a:pt x="612616" y="2245186"/>
                        <a:pt x="380711" y="2099184"/>
                        <a:pt x="170415" y="1914828"/>
                      </a:cubicBezTo>
                      <a:lnTo>
                        <a:pt x="89891" y="1840524"/>
                      </a:lnTo>
                      <a:lnTo>
                        <a:pt x="55562" y="1786534"/>
                      </a:lnTo>
                      <a:cubicBezTo>
                        <a:pt x="20483" y="1719158"/>
                        <a:pt x="0" y="1637934"/>
                        <a:pt x="0" y="1550503"/>
                      </a:cubicBezTo>
                      <a:lnTo>
                        <a:pt x="1" y="1550503"/>
                      </a:lnTo>
                      <a:cubicBezTo>
                        <a:pt x="1" y="1317352"/>
                        <a:pt x="145657" y="1128346"/>
                        <a:pt x="325334" y="1128346"/>
                      </a:cubicBezTo>
                      <a:lnTo>
                        <a:pt x="2964786" y="1128347"/>
                      </a:lnTo>
                      <a:cubicBezTo>
                        <a:pt x="3082698" y="1128347"/>
                        <a:pt x="3185960" y="1209745"/>
                        <a:pt x="3243019" y="1331600"/>
                      </a:cubicBezTo>
                      <a:lnTo>
                        <a:pt x="3256729" y="1376914"/>
                      </a:lnTo>
                      <a:lnTo>
                        <a:pt x="3264566" y="1372466"/>
                      </a:lnTo>
                      <a:cubicBezTo>
                        <a:pt x="3459908" y="1272514"/>
                        <a:pt x="3672734" y="1217606"/>
                        <a:pt x="3895443" y="1217606"/>
                      </a:cubicBezTo>
                      <a:cubicBezTo>
                        <a:pt x="4207236" y="1217606"/>
                        <a:pt x="4499658" y="1325225"/>
                        <a:pt x="4751851" y="1513398"/>
                      </a:cubicBezTo>
                      <a:lnTo>
                        <a:pt x="4812239" y="1562310"/>
                      </a:lnTo>
                      <a:lnTo>
                        <a:pt x="6017594" y="1562310"/>
                      </a:lnTo>
                      <a:lnTo>
                        <a:pt x="6013317" y="1548172"/>
                      </a:lnTo>
                      <a:lnTo>
                        <a:pt x="6009001" y="1492625"/>
                      </a:lnTo>
                      <a:lnTo>
                        <a:pt x="6013317" y="1437078"/>
                      </a:lnTo>
                      <a:cubicBezTo>
                        <a:pt x="6019683" y="1396708"/>
                        <a:pt x="6032851" y="1359553"/>
                        <a:pt x="6051199" y="1327717"/>
                      </a:cubicBezTo>
                      <a:lnTo>
                        <a:pt x="6064631" y="1307593"/>
                      </a:lnTo>
                      <a:lnTo>
                        <a:pt x="6121886" y="1254761"/>
                      </a:lnTo>
                      <a:cubicBezTo>
                        <a:pt x="6396485" y="1014033"/>
                        <a:pt x="6727519" y="873470"/>
                        <a:pt x="7083853" y="873470"/>
                      </a:cubicBezTo>
                      <a:cubicBezTo>
                        <a:pt x="7440187" y="873470"/>
                        <a:pt x="7771222" y="1014033"/>
                        <a:pt x="8045821" y="1254761"/>
                      </a:cubicBezTo>
                      <a:lnTo>
                        <a:pt x="8098394" y="1303274"/>
                      </a:lnTo>
                      <a:lnTo>
                        <a:pt x="8120807" y="1338523"/>
                      </a:lnTo>
                      <a:cubicBezTo>
                        <a:pt x="8143710" y="1382512"/>
                        <a:pt x="8157083" y="1435543"/>
                        <a:pt x="8157083" y="1492625"/>
                      </a:cubicBezTo>
                      <a:lnTo>
                        <a:pt x="8157082" y="1492625"/>
                      </a:lnTo>
                      <a:cubicBezTo>
                        <a:pt x="8157082" y="1644847"/>
                        <a:pt x="8061985" y="1768247"/>
                        <a:pt x="7944676" y="1768247"/>
                      </a:cubicBezTo>
                      <a:lnTo>
                        <a:pt x="7623463" y="1768247"/>
                      </a:lnTo>
                      <a:lnTo>
                        <a:pt x="7663141" y="1899388"/>
                      </a:lnTo>
                      <a:lnTo>
                        <a:pt x="7669751" y="1984467"/>
                      </a:lnTo>
                      <a:lnTo>
                        <a:pt x="7663141" y="2069546"/>
                      </a:lnTo>
                      <a:cubicBezTo>
                        <a:pt x="7653390" y="2131379"/>
                        <a:pt x="7633221" y="2188288"/>
                        <a:pt x="7605119" y="2237050"/>
                      </a:cubicBezTo>
                      <a:lnTo>
                        <a:pt x="7584545" y="2267872"/>
                      </a:lnTo>
                      <a:lnTo>
                        <a:pt x="7496850" y="2348793"/>
                      </a:lnTo>
                      <a:cubicBezTo>
                        <a:pt x="7076259" y="2717504"/>
                        <a:pt x="6569230" y="2932799"/>
                        <a:pt x="6023449" y="2932799"/>
                      </a:cubicBezTo>
                      <a:cubicBezTo>
                        <a:pt x="5955226" y="2932799"/>
                        <a:pt x="5887609" y="2929435"/>
                        <a:pt x="5820691" y="2922828"/>
                      </a:cubicBezTo>
                      <a:lnTo>
                        <a:pt x="5817246" y="2922317"/>
                      </a:lnTo>
                      <a:lnTo>
                        <a:pt x="5701752" y="3015863"/>
                      </a:lnTo>
                      <a:cubicBezTo>
                        <a:pt x="5315478" y="3304080"/>
                        <a:pt x="4867590" y="3468915"/>
                        <a:pt x="4390031" y="3468915"/>
                      </a:cubicBezTo>
                      <a:close/>
                    </a:path>
                  </a:pathLst>
                </a:custGeom>
                <a:solidFill>
                  <a:srgbClr val="004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F78004B0-7DF8-4581-A7CD-42C0F885F65B}"/>
                    </a:ext>
                  </a:extLst>
                </p:cNvPr>
                <p:cNvSpPr/>
                <p:nvPr/>
              </p:nvSpPr>
              <p:spPr>
                <a:xfrm rot="10800000" flipV="1">
                  <a:off x="2703262" y="1416433"/>
                  <a:ext cx="6506753" cy="3686631"/>
                </a:xfrm>
                <a:custGeom>
                  <a:avLst/>
                  <a:gdLst>
                    <a:gd name="connsiteX0" fmla="*/ 133407 w 6506754"/>
                    <a:gd name="connsiteY0" fmla="*/ 360612 h 3686631"/>
                    <a:gd name="connsiteX1" fmla="*/ 17428 w 6506754"/>
                    <a:gd name="connsiteY1" fmla="*/ 425904 h 3686631"/>
                    <a:gd name="connsiteX2" fmla="*/ 1716 w 6506754"/>
                    <a:gd name="connsiteY2" fmla="*/ 465924 h 3686631"/>
                    <a:gd name="connsiteX3" fmla="*/ 0 w 6506754"/>
                    <a:gd name="connsiteY3" fmla="*/ 499903 h 3686631"/>
                    <a:gd name="connsiteX4" fmla="*/ 1039213 w 6506754"/>
                    <a:gd name="connsiteY4" fmla="*/ 1651494 h 3686631"/>
                    <a:gd name="connsiteX5" fmla="*/ 1104497 w 6506754"/>
                    <a:gd name="connsiteY5" fmla="*/ 1654790 h 3686631"/>
                    <a:gd name="connsiteX6" fmla="*/ 1134709 w 6506754"/>
                    <a:gd name="connsiteY6" fmla="*/ 1740586 h 3686631"/>
                    <a:gd name="connsiteX7" fmla="*/ 2348833 w 6506754"/>
                    <a:gd name="connsiteY7" fmla="*/ 2984645 h 3686631"/>
                    <a:gd name="connsiteX8" fmla="*/ 2427818 w 6506754"/>
                    <a:gd name="connsiteY8" fmla="*/ 3013554 h 3686631"/>
                    <a:gd name="connsiteX9" fmla="*/ 2388204 w 6506754"/>
                    <a:gd name="connsiteY9" fmla="*/ 3076349 h 3686631"/>
                    <a:gd name="connsiteX10" fmla="*/ 1454204 w 6506754"/>
                    <a:gd name="connsiteY10" fmla="*/ 3389554 h 3686631"/>
                    <a:gd name="connsiteX11" fmla="*/ 1435540 w 6506754"/>
                    <a:gd name="connsiteY11" fmla="*/ 3383529 h 3686631"/>
                    <a:gd name="connsiteX12" fmla="*/ 1424209 w 6506754"/>
                    <a:gd name="connsiteY12" fmla="*/ 3381684 h 3686631"/>
                    <a:gd name="connsiteX13" fmla="*/ 1285232 w 6506754"/>
                    <a:gd name="connsiteY13" fmla="*/ 3481989 h 3686631"/>
                    <a:gd name="connsiteX14" fmla="*/ 1318281 w 6506754"/>
                    <a:gd name="connsiteY14" fmla="*/ 3610915 h 3686631"/>
                    <a:gd name="connsiteX15" fmla="*/ 1352871 w 6506754"/>
                    <a:gd name="connsiteY15" fmla="*/ 3636449 h 3686631"/>
                    <a:gd name="connsiteX16" fmla="*/ 1385248 w 6506754"/>
                    <a:gd name="connsiteY16" fmla="*/ 3646901 h 3686631"/>
                    <a:gd name="connsiteX17" fmla="*/ 2663612 w 6506754"/>
                    <a:gd name="connsiteY17" fmla="*/ 3147404 h 3686631"/>
                    <a:gd name="connsiteX18" fmla="*/ 2692861 w 6506754"/>
                    <a:gd name="connsiteY18" fmla="*/ 3095537 h 3686631"/>
                    <a:gd name="connsiteX19" fmla="*/ 2769792 w 6506754"/>
                    <a:gd name="connsiteY19" fmla="*/ 3115318 h 3686631"/>
                    <a:gd name="connsiteX20" fmla="*/ 3221753 w 6506754"/>
                    <a:gd name="connsiteY20" fmla="*/ 3160879 h 3686631"/>
                    <a:gd name="connsiteX21" fmla="*/ 3283285 w 6506754"/>
                    <a:gd name="connsiteY21" fmla="*/ 3157772 h 3686631"/>
                    <a:gd name="connsiteX22" fmla="*/ 3353714 w 6506754"/>
                    <a:gd name="connsiteY22" fmla="*/ 3130121 h 3686631"/>
                    <a:gd name="connsiteX23" fmla="*/ 3480207 w 6506754"/>
                    <a:gd name="connsiteY23" fmla="*/ 2905431 h 3686631"/>
                    <a:gd name="connsiteX24" fmla="*/ 3270430 w 6506754"/>
                    <a:gd name="connsiteY24" fmla="*/ 2648042 h 3686631"/>
                    <a:gd name="connsiteX25" fmla="*/ 3232244 w 6506754"/>
                    <a:gd name="connsiteY25" fmla="*/ 2644194 h 3686631"/>
                    <a:gd name="connsiteX26" fmla="*/ 3221753 w 6506754"/>
                    <a:gd name="connsiteY26" fmla="*/ 2644723 h 3686631"/>
                    <a:gd name="connsiteX27" fmla="*/ 1495311 w 6506754"/>
                    <a:gd name="connsiteY27" fmla="*/ 918282 h 3686631"/>
                    <a:gd name="connsiteX28" fmla="*/ 1497228 w 6506754"/>
                    <a:gd name="connsiteY28" fmla="*/ 880334 h 3686631"/>
                    <a:gd name="connsiteX29" fmla="*/ 1494997 w 6506754"/>
                    <a:gd name="connsiteY29" fmla="*/ 858206 h 3686631"/>
                    <a:gd name="connsiteX30" fmla="*/ 1237609 w 6506754"/>
                    <a:gd name="connsiteY30" fmla="*/ 648429 h 3686631"/>
                    <a:gd name="connsiteX31" fmla="*/ 1012918 w 6506754"/>
                    <a:gd name="connsiteY31" fmla="*/ 774922 h 3686631"/>
                    <a:gd name="connsiteX32" fmla="*/ 982480 w 6506754"/>
                    <a:gd name="connsiteY32" fmla="*/ 852453 h 3686631"/>
                    <a:gd name="connsiteX33" fmla="*/ 979155 w 6506754"/>
                    <a:gd name="connsiteY33" fmla="*/ 918282 h 3686631"/>
                    <a:gd name="connsiteX34" fmla="*/ 1004995 w 6506754"/>
                    <a:gd name="connsiteY34" fmla="*/ 1259808 h 3686631"/>
                    <a:gd name="connsiteX35" fmla="*/ 1028126 w 6506754"/>
                    <a:gd name="connsiteY35" fmla="*/ 1380594 h 3686631"/>
                    <a:gd name="connsiteX36" fmla="*/ 977971 w 6506754"/>
                    <a:gd name="connsiteY36" fmla="*/ 1372940 h 3686631"/>
                    <a:gd name="connsiteX37" fmla="*/ 266426 w 6506754"/>
                    <a:gd name="connsiteY37" fmla="*/ 499903 h 3686631"/>
                    <a:gd name="connsiteX38" fmla="*/ 267415 w 6506754"/>
                    <a:gd name="connsiteY38" fmla="*/ 480315 h 3686631"/>
                    <a:gd name="connsiteX39" fmla="*/ 266264 w 6506754"/>
                    <a:gd name="connsiteY39" fmla="*/ 468893 h 3686631"/>
                    <a:gd name="connsiteX40" fmla="*/ 133407 w 6506754"/>
                    <a:gd name="connsiteY40" fmla="*/ 360612 h 3686631"/>
                    <a:gd name="connsiteX41" fmla="*/ 6251306 w 6506754"/>
                    <a:gd name="connsiteY41" fmla="*/ 92859 h 3686631"/>
                    <a:gd name="connsiteX42" fmla="*/ 5993917 w 6506754"/>
                    <a:gd name="connsiteY42" fmla="*/ 302636 h 3686631"/>
                    <a:gd name="connsiteX43" fmla="*/ 5990069 w 6506754"/>
                    <a:gd name="connsiteY43" fmla="*/ 340822 h 3686631"/>
                    <a:gd name="connsiteX44" fmla="*/ 5990598 w 6506754"/>
                    <a:gd name="connsiteY44" fmla="*/ 351313 h 3686631"/>
                    <a:gd name="connsiteX45" fmla="*/ 4264157 w 6506754"/>
                    <a:gd name="connsiteY45" fmla="*/ 2077755 h 3686631"/>
                    <a:gd name="connsiteX46" fmla="*/ 4226209 w 6506754"/>
                    <a:gd name="connsiteY46" fmla="*/ 2075839 h 3686631"/>
                    <a:gd name="connsiteX47" fmla="*/ 4204081 w 6506754"/>
                    <a:gd name="connsiteY47" fmla="*/ 2078069 h 3686631"/>
                    <a:gd name="connsiteX48" fmla="*/ 3994304 w 6506754"/>
                    <a:gd name="connsiteY48" fmla="*/ 2335457 h 3686631"/>
                    <a:gd name="connsiteX49" fmla="*/ 4120797 w 6506754"/>
                    <a:gd name="connsiteY49" fmla="*/ 2560148 h 3686631"/>
                    <a:gd name="connsiteX50" fmla="*/ 4198328 w 6506754"/>
                    <a:gd name="connsiteY50" fmla="*/ 2590586 h 3686631"/>
                    <a:gd name="connsiteX51" fmla="*/ 4264157 w 6506754"/>
                    <a:gd name="connsiteY51" fmla="*/ 2593911 h 3686631"/>
                    <a:gd name="connsiteX52" fmla="*/ 4931037 w 6506754"/>
                    <a:gd name="connsiteY52" fmla="*/ 2493088 h 3686631"/>
                    <a:gd name="connsiteX53" fmla="*/ 5011189 w 6506754"/>
                    <a:gd name="connsiteY53" fmla="*/ 2463752 h 3686631"/>
                    <a:gd name="connsiteX54" fmla="*/ 5032342 w 6506754"/>
                    <a:gd name="connsiteY54" fmla="*/ 2485337 h 3686631"/>
                    <a:gd name="connsiteX55" fmla="*/ 6396426 w 6506754"/>
                    <a:gd name="connsiteY55" fmla="*/ 2636950 h 3686631"/>
                    <a:gd name="connsiteX56" fmla="*/ 6423130 w 6506754"/>
                    <a:gd name="connsiteY56" fmla="*/ 2619680 h 3686631"/>
                    <a:gd name="connsiteX57" fmla="*/ 6447477 w 6506754"/>
                    <a:gd name="connsiteY57" fmla="*/ 2589143 h 3686631"/>
                    <a:gd name="connsiteX58" fmla="*/ 6446032 w 6506754"/>
                    <a:gd name="connsiteY58" fmla="*/ 2456056 h 3686631"/>
                    <a:gd name="connsiteX59" fmla="*/ 6285829 w 6506754"/>
                    <a:gd name="connsiteY59" fmla="*/ 2395139 h 3686631"/>
                    <a:gd name="connsiteX60" fmla="*/ 6267766 w 6506754"/>
                    <a:gd name="connsiteY60" fmla="*/ 2403274 h 3686631"/>
                    <a:gd name="connsiteX61" fmla="*/ 6263213 w 6506754"/>
                    <a:gd name="connsiteY61" fmla="*/ 2406218 h 3686631"/>
                    <a:gd name="connsiteX62" fmla="*/ 5351423 w 6506754"/>
                    <a:gd name="connsiteY62" fmla="*/ 2394122 h 3686631"/>
                    <a:gd name="connsiteX63" fmla="*/ 5282911 w 6506754"/>
                    <a:gd name="connsiteY63" fmla="*/ 2347424 h 3686631"/>
                    <a:gd name="connsiteX64" fmla="*/ 5333112 w 6506754"/>
                    <a:gd name="connsiteY64" fmla="*/ 2323241 h 3686631"/>
                    <a:gd name="connsiteX65" fmla="*/ 6506754 w 6506754"/>
                    <a:gd name="connsiteY65" fmla="*/ 351313 h 3686631"/>
                    <a:gd name="connsiteX66" fmla="*/ 6503647 w 6506754"/>
                    <a:gd name="connsiteY66" fmla="*/ 289781 h 3686631"/>
                    <a:gd name="connsiteX67" fmla="*/ 6475996 w 6506754"/>
                    <a:gd name="connsiteY67" fmla="*/ 219352 h 3686631"/>
                    <a:gd name="connsiteX68" fmla="*/ 6251306 w 6506754"/>
                    <a:gd name="connsiteY68" fmla="*/ 92859 h 3686631"/>
                    <a:gd name="connsiteX69" fmla="*/ 3872467 w 6506754"/>
                    <a:gd name="connsiteY69" fmla="*/ 0 h 3686631"/>
                    <a:gd name="connsiteX70" fmla="*/ 3756488 w 6506754"/>
                    <a:gd name="connsiteY70" fmla="*/ 65292 h 3686631"/>
                    <a:gd name="connsiteX71" fmla="*/ 3740776 w 6506754"/>
                    <a:gd name="connsiteY71" fmla="*/ 105311 h 3686631"/>
                    <a:gd name="connsiteX72" fmla="*/ 3739060 w 6506754"/>
                    <a:gd name="connsiteY72" fmla="*/ 139291 h 3686631"/>
                    <a:gd name="connsiteX73" fmla="*/ 4663337 w 6506754"/>
                    <a:gd name="connsiteY73" fmla="*/ 1273340 h 3686631"/>
                    <a:gd name="connsiteX74" fmla="*/ 4680342 w 6506754"/>
                    <a:gd name="connsiteY74" fmla="*/ 1275935 h 3686631"/>
                    <a:gd name="connsiteX75" fmla="*/ 4676241 w 6506754"/>
                    <a:gd name="connsiteY75" fmla="*/ 1281352 h 3686631"/>
                    <a:gd name="connsiteX76" fmla="*/ 3921481 w 6506754"/>
                    <a:gd name="connsiteY76" fmla="*/ 1662841 h 3686631"/>
                    <a:gd name="connsiteX77" fmla="*/ 3829082 w 6506754"/>
                    <a:gd name="connsiteY77" fmla="*/ 1667507 h 3686631"/>
                    <a:gd name="connsiteX78" fmla="*/ 3191991 w 6506754"/>
                    <a:gd name="connsiteY78" fmla="*/ 1667507 h 3686631"/>
                    <a:gd name="connsiteX79" fmla="*/ 3190438 w 6506754"/>
                    <a:gd name="connsiteY79" fmla="*/ 1667351 h 3686631"/>
                    <a:gd name="connsiteX80" fmla="*/ 3187335 w 6506754"/>
                    <a:gd name="connsiteY80" fmla="*/ 1667507 h 3686631"/>
                    <a:gd name="connsiteX81" fmla="*/ 3179170 w 6506754"/>
                    <a:gd name="connsiteY81" fmla="*/ 1667507 h 3686631"/>
                    <a:gd name="connsiteX82" fmla="*/ 3062289 w 6506754"/>
                    <a:gd name="connsiteY82" fmla="*/ 1661605 h 3686631"/>
                    <a:gd name="connsiteX83" fmla="*/ 2000191 w 6506754"/>
                    <a:gd name="connsiteY83" fmla="*/ 484655 h 3686631"/>
                    <a:gd name="connsiteX84" fmla="*/ 2001504 w 6506754"/>
                    <a:gd name="connsiteY84" fmla="*/ 458651 h 3686631"/>
                    <a:gd name="connsiteX85" fmla="*/ 1999976 w 6506754"/>
                    <a:gd name="connsiteY85" fmla="*/ 443488 h 3686631"/>
                    <a:gd name="connsiteX86" fmla="*/ 1823599 w 6506754"/>
                    <a:gd name="connsiteY86" fmla="*/ 299736 h 3686631"/>
                    <a:gd name="connsiteX87" fmla="*/ 1669628 w 6506754"/>
                    <a:gd name="connsiteY87" fmla="*/ 386416 h 3686631"/>
                    <a:gd name="connsiteX88" fmla="*/ 1648769 w 6506754"/>
                    <a:gd name="connsiteY88" fmla="*/ 439545 h 3686631"/>
                    <a:gd name="connsiteX89" fmla="*/ 1646491 w 6506754"/>
                    <a:gd name="connsiteY89" fmla="*/ 484655 h 3686631"/>
                    <a:gd name="connsiteX90" fmla="*/ 3026125 w 6506754"/>
                    <a:gd name="connsiteY90" fmla="*/ 2013479 h 3686631"/>
                    <a:gd name="connsiteX91" fmla="*/ 3084880 w 6506754"/>
                    <a:gd name="connsiteY91" fmla="*/ 2016446 h 3686631"/>
                    <a:gd name="connsiteX92" fmla="*/ 3103193 w 6506754"/>
                    <a:gd name="connsiteY92" fmla="*/ 2020143 h 3686631"/>
                    <a:gd name="connsiteX93" fmla="*/ 3158099 w 6506754"/>
                    <a:gd name="connsiteY93" fmla="*/ 2020143 h 3686631"/>
                    <a:gd name="connsiteX94" fmla="*/ 3183250 w 6506754"/>
                    <a:gd name="connsiteY94" fmla="*/ 2021413 h 3686631"/>
                    <a:gd name="connsiteX95" fmla="*/ 3208403 w 6506754"/>
                    <a:gd name="connsiteY95" fmla="*/ 2020143 h 3686631"/>
                    <a:gd name="connsiteX96" fmla="*/ 3754829 w 6506754"/>
                    <a:gd name="connsiteY96" fmla="*/ 2020143 h 3686631"/>
                    <a:gd name="connsiteX97" fmla="*/ 3755411 w 6506754"/>
                    <a:gd name="connsiteY97" fmla="*/ 2020371 h 3686631"/>
                    <a:gd name="connsiteX98" fmla="*/ 3800521 w 6506754"/>
                    <a:gd name="connsiteY98" fmla="*/ 2022649 h 3686631"/>
                    <a:gd name="connsiteX99" fmla="*/ 3850159 w 6506754"/>
                    <a:gd name="connsiteY99" fmla="*/ 2020143 h 3686631"/>
                    <a:gd name="connsiteX100" fmla="*/ 3899419 w 6506754"/>
                    <a:gd name="connsiteY100" fmla="*/ 2020143 h 3686631"/>
                    <a:gd name="connsiteX101" fmla="*/ 3915849 w 6506754"/>
                    <a:gd name="connsiteY101" fmla="*/ 2016826 h 3686631"/>
                    <a:gd name="connsiteX102" fmla="*/ 3957645 w 6506754"/>
                    <a:gd name="connsiteY102" fmla="*/ 2014715 h 3686631"/>
                    <a:gd name="connsiteX103" fmla="*/ 5337278 w 6506754"/>
                    <a:gd name="connsiteY103" fmla="*/ 485891 h 3686631"/>
                    <a:gd name="connsiteX104" fmla="*/ 5335150 w 6506754"/>
                    <a:gd name="connsiteY104" fmla="*/ 443726 h 3686631"/>
                    <a:gd name="connsiteX105" fmla="*/ 5316201 w 6506754"/>
                    <a:gd name="connsiteY105" fmla="*/ 395464 h 3686631"/>
                    <a:gd name="connsiteX106" fmla="*/ 5162230 w 6506754"/>
                    <a:gd name="connsiteY106" fmla="*/ 308784 h 3686631"/>
                    <a:gd name="connsiteX107" fmla="*/ 4985853 w 6506754"/>
                    <a:gd name="connsiteY107" fmla="*/ 452535 h 3686631"/>
                    <a:gd name="connsiteX108" fmla="*/ 4983216 w 6506754"/>
                    <a:gd name="connsiteY108" fmla="*/ 478702 h 3686631"/>
                    <a:gd name="connsiteX109" fmla="*/ 4983579 w 6506754"/>
                    <a:gd name="connsiteY109" fmla="*/ 485891 h 3686631"/>
                    <a:gd name="connsiteX110" fmla="*/ 4901518 w 6506754"/>
                    <a:gd name="connsiteY110" fmla="*/ 919689 h 3686631"/>
                    <a:gd name="connsiteX111" fmla="*/ 4846953 w 6506754"/>
                    <a:gd name="connsiteY111" fmla="*/ 1027924 h 3686631"/>
                    <a:gd name="connsiteX112" fmla="*/ 4805514 w 6506754"/>
                    <a:gd name="connsiteY112" fmla="*/ 1025832 h 3686631"/>
                    <a:gd name="connsiteX113" fmla="*/ 4005486 w 6506754"/>
                    <a:gd name="connsiteY113" fmla="*/ 139291 h 3686631"/>
                    <a:gd name="connsiteX114" fmla="*/ 4006475 w 6506754"/>
                    <a:gd name="connsiteY114" fmla="*/ 119703 h 3686631"/>
                    <a:gd name="connsiteX115" fmla="*/ 4005324 w 6506754"/>
                    <a:gd name="connsiteY115" fmla="*/ 108281 h 3686631"/>
                    <a:gd name="connsiteX116" fmla="*/ 3872467 w 6506754"/>
                    <a:gd name="connsiteY116" fmla="*/ 0 h 3686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6506754" h="3686631">
                      <a:moveTo>
                        <a:pt x="133407" y="360612"/>
                      </a:moveTo>
                      <a:cubicBezTo>
                        <a:pt x="84256" y="360612"/>
                        <a:pt x="41212" y="386760"/>
                        <a:pt x="17428" y="425904"/>
                      </a:cubicBezTo>
                      <a:lnTo>
                        <a:pt x="1716" y="465924"/>
                      </a:lnTo>
                      <a:lnTo>
                        <a:pt x="0" y="499903"/>
                      </a:lnTo>
                      <a:cubicBezTo>
                        <a:pt x="0" y="1099253"/>
                        <a:pt x="455503" y="1592215"/>
                        <a:pt x="1039213" y="1651494"/>
                      </a:cubicBezTo>
                      <a:lnTo>
                        <a:pt x="1104497" y="1654790"/>
                      </a:lnTo>
                      <a:lnTo>
                        <a:pt x="1134709" y="1740586"/>
                      </a:lnTo>
                      <a:cubicBezTo>
                        <a:pt x="1355590" y="2300738"/>
                        <a:pt x="1795463" y="2750589"/>
                        <a:pt x="2348833" y="2984645"/>
                      </a:cubicBezTo>
                      <a:lnTo>
                        <a:pt x="2427818" y="3013554"/>
                      </a:lnTo>
                      <a:lnTo>
                        <a:pt x="2388204" y="3076349"/>
                      </a:lnTo>
                      <a:cubicBezTo>
                        <a:pt x="2174749" y="3350281"/>
                        <a:pt x="1810749" y="3485090"/>
                        <a:pt x="1454204" y="3389554"/>
                      </a:cubicBezTo>
                      <a:lnTo>
                        <a:pt x="1435540" y="3383529"/>
                      </a:lnTo>
                      <a:lnTo>
                        <a:pt x="1424209" y="3381684"/>
                      </a:lnTo>
                      <a:cubicBezTo>
                        <a:pt x="1361246" y="3377905"/>
                        <a:pt x="1302193" y="3418688"/>
                        <a:pt x="1285232" y="3481989"/>
                      </a:cubicBezTo>
                      <a:cubicBezTo>
                        <a:pt x="1272511" y="3529465"/>
                        <a:pt x="1286627" y="3577810"/>
                        <a:pt x="1318281" y="3610915"/>
                      </a:cubicBezTo>
                      <a:lnTo>
                        <a:pt x="1352871" y="3636449"/>
                      </a:lnTo>
                      <a:lnTo>
                        <a:pt x="1385248" y="3646901"/>
                      </a:lnTo>
                      <a:cubicBezTo>
                        <a:pt x="1886986" y="3781341"/>
                        <a:pt x="2400087" y="3564624"/>
                        <a:pt x="2663612" y="3147404"/>
                      </a:cubicBezTo>
                      <a:lnTo>
                        <a:pt x="2692861" y="3095537"/>
                      </a:lnTo>
                      <a:lnTo>
                        <a:pt x="2769792" y="3115318"/>
                      </a:lnTo>
                      <a:cubicBezTo>
                        <a:pt x="2915779" y="3145191"/>
                        <a:pt x="3066934" y="3160879"/>
                        <a:pt x="3221753" y="3160879"/>
                      </a:cubicBezTo>
                      <a:lnTo>
                        <a:pt x="3283285" y="3157772"/>
                      </a:lnTo>
                      <a:lnTo>
                        <a:pt x="3353714" y="3130121"/>
                      </a:lnTo>
                      <a:cubicBezTo>
                        <a:pt x="3429550" y="3084042"/>
                        <a:pt x="3480207" y="3000653"/>
                        <a:pt x="3480207" y="2905431"/>
                      </a:cubicBezTo>
                      <a:cubicBezTo>
                        <a:pt x="3480207" y="2778468"/>
                        <a:pt x="3390151" y="2672540"/>
                        <a:pt x="3270430" y="2648042"/>
                      </a:cubicBezTo>
                      <a:lnTo>
                        <a:pt x="3232244" y="2644194"/>
                      </a:lnTo>
                      <a:lnTo>
                        <a:pt x="3221753" y="2644723"/>
                      </a:lnTo>
                      <a:cubicBezTo>
                        <a:pt x="2268266" y="2644723"/>
                        <a:pt x="1495311" y="1871769"/>
                        <a:pt x="1495311" y="918282"/>
                      </a:cubicBezTo>
                      <a:lnTo>
                        <a:pt x="1497228" y="880334"/>
                      </a:lnTo>
                      <a:lnTo>
                        <a:pt x="1494997" y="858206"/>
                      </a:lnTo>
                      <a:cubicBezTo>
                        <a:pt x="1470499" y="738487"/>
                        <a:pt x="1364571" y="648429"/>
                        <a:pt x="1237609" y="648429"/>
                      </a:cubicBezTo>
                      <a:cubicBezTo>
                        <a:pt x="1142387" y="648429"/>
                        <a:pt x="1058997" y="699087"/>
                        <a:pt x="1012918" y="774922"/>
                      </a:cubicBezTo>
                      <a:lnTo>
                        <a:pt x="982480" y="852453"/>
                      </a:lnTo>
                      <a:lnTo>
                        <a:pt x="979155" y="918282"/>
                      </a:lnTo>
                      <a:cubicBezTo>
                        <a:pt x="979155" y="1034397"/>
                        <a:pt x="987980" y="1148450"/>
                        <a:pt x="1004995" y="1259808"/>
                      </a:cubicBezTo>
                      <a:lnTo>
                        <a:pt x="1028126" y="1380594"/>
                      </a:lnTo>
                      <a:lnTo>
                        <a:pt x="977971" y="1372940"/>
                      </a:lnTo>
                      <a:cubicBezTo>
                        <a:pt x="571894" y="1289844"/>
                        <a:pt x="266426" y="930546"/>
                        <a:pt x="266426" y="499903"/>
                      </a:cubicBezTo>
                      <a:lnTo>
                        <a:pt x="267415" y="480315"/>
                      </a:lnTo>
                      <a:lnTo>
                        <a:pt x="266264" y="468893"/>
                      </a:lnTo>
                      <a:cubicBezTo>
                        <a:pt x="253618" y="407097"/>
                        <a:pt x="198941" y="360612"/>
                        <a:pt x="133407" y="360612"/>
                      </a:cubicBezTo>
                      <a:close/>
                      <a:moveTo>
                        <a:pt x="6251306" y="92859"/>
                      </a:moveTo>
                      <a:cubicBezTo>
                        <a:pt x="6124343" y="92859"/>
                        <a:pt x="6018415" y="182915"/>
                        <a:pt x="5993917" y="302636"/>
                      </a:cubicBezTo>
                      <a:lnTo>
                        <a:pt x="5990069" y="340822"/>
                      </a:lnTo>
                      <a:lnTo>
                        <a:pt x="5990598" y="351313"/>
                      </a:lnTo>
                      <a:cubicBezTo>
                        <a:pt x="5990598" y="1304800"/>
                        <a:pt x="5217644" y="2077755"/>
                        <a:pt x="4264157" y="2077755"/>
                      </a:cubicBezTo>
                      <a:lnTo>
                        <a:pt x="4226209" y="2075839"/>
                      </a:lnTo>
                      <a:lnTo>
                        <a:pt x="4204081" y="2078069"/>
                      </a:lnTo>
                      <a:cubicBezTo>
                        <a:pt x="4084362" y="2102567"/>
                        <a:pt x="3994304" y="2208495"/>
                        <a:pt x="3994304" y="2335457"/>
                      </a:cubicBezTo>
                      <a:cubicBezTo>
                        <a:pt x="3994304" y="2430679"/>
                        <a:pt x="4044962" y="2514069"/>
                        <a:pt x="4120797" y="2560148"/>
                      </a:cubicBezTo>
                      <a:lnTo>
                        <a:pt x="4198328" y="2590586"/>
                      </a:lnTo>
                      <a:lnTo>
                        <a:pt x="4264157" y="2593911"/>
                      </a:lnTo>
                      <a:cubicBezTo>
                        <a:pt x="4496386" y="2593911"/>
                        <a:pt x="4720370" y="2558612"/>
                        <a:pt x="4931037" y="2493088"/>
                      </a:cubicBezTo>
                      <a:lnTo>
                        <a:pt x="5011189" y="2463752"/>
                      </a:lnTo>
                      <a:lnTo>
                        <a:pt x="5032342" y="2485337"/>
                      </a:lnTo>
                      <a:cubicBezTo>
                        <a:pt x="5394872" y="2820136"/>
                        <a:pt x="5946581" y="2896668"/>
                        <a:pt x="6396426" y="2636950"/>
                      </a:cubicBezTo>
                      <a:lnTo>
                        <a:pt x="6423130" y="2619680"/>
                      </a:lnTo>
                      <a:lnTo>
                        <a:pt x="6447477" y="2589143"/>
                      </a:lnTo>
                      <a:cubicBezTo>
                        <a:pt x="6469484" y="2548973"/>
                        <a:pt x="6470608" y="2498622"/>
                        <a:pt x="6446032" y="2456056"/>
                      </a:cubicBezTo>
                      <a:cubicBezTo>
                        <a:pt x="6413265" y="2399301"/>
                        <a:pt x="6345669" y="2375192"/>
                        <a:pt x="6285829" y="2395139"/>
                      </a:cubicBezTo>
                      <a:lnTo>
                        <a:pt x="6267766" y="2403274"/>
                      </a:lnTo>
                      <a:lnTo>
                        <a:pt x="6263213" y="2406218"/>
                      </a:lnTo>
                      <a:cubicBezTo>
                        <a:pt x="5970183" y="2575400"/>
                        <a:pt x="5621006" y="2559244"/>
                        <a:pt x="5351423" y="2394122"/>
                      </a:cubicBezTo>
                      <a:lnTo>
                        <a:pt x="5282911" y="2347424"/>
                      </a:lnTo>
                      <a:lnTo>
                        <a:pt x="5333112" y="2323241"/>
                      </a:lnTo>
                      <a:cubicBezTo>
                        <a:pt x="6032186" y="1943481"/>
                        <a:pt x="6506754" y="1202818"/>
                        <a:pt x="6506754" y="351313"/>
                      </a:cubicBezTo>
                      <a:lnTo>
                        <a:pt x="6503647" y="289781"/>
                      </a:lnTo>
                      <a:lnTo>
                        <a:pt x="6475996" y="219352"/>
                      </a:lnTo>
                      <a:cubicBezTo>
                        <a:pt x="6429917" y="143516"/>
                        <a:pt x="6346528" y="92859"/>
                        <a:pt x="6251306" y="92859"/>
                      </a:cubicBezTo>
                      <a:close/>
                      <a:moveTo>
                        <a:pt x="3872467" y="0"/>
                      </a:moveTo>
                      <a:cubicBezTo>
                        <a:pt x="3823316" y="0"/>
                        <a:pt x="3780272" y="26148"/>
                        <a:pt x="3756488" y="65292"/>
                      </a:cubicBezTo>
                      <a:lnTo>
                        <a:pt x="3740776" y="105311"/>
                      </a:lnTo>
                      <a:lnTo>
                        <a:pt x="3739060" y="139291"/>
                      </a:lnTo>
                      <a:cubicBezTo>
                        <a:pt x="3739060" y="698684"/>
                        <a:pt x="4135853" y="1165401"/>
                        <a:pt x="4663337" y="1273340"/>
                      </a:cubicBezTo>
                      <a:lnTo>
                        <a:pt x="4680342" y="1275935"/>
                      </a:lnTo>
                      <a:lnTo>
                        <a:pt x="4676241" y="1281352"/>
                      </a:lnTo>
                      <a:cubicBezTo>
                        <a:pt x="4485288" y="1491448"/>
                        <a:pt x="4219763" y="1632549"/>
                        <a:pt x="3921481" y="1662841"/>
                      </a:cubicBezTo>
                      <a:lnTo>
                        <a:pt x="3829082" y="1667507"/>
                      </a:lnTo>
                      <a:lnTo>
                        <a:pt x="3191991" y="1667507"/>
                      </a:lnTo>
                      <a:lnTo>
                        <a:pt x="3190438" y="1667351"/>
                      </a:lnTo>
                      <a:lnTo>
                        <a:pt x="3187335" y="1667507"/>
                      </a:lnTo>
                      <a:lnTo>
                        <a:pt x="3179170" y="1667507"/>
                      </a:lnTo>
                      <a:lnTo>
                        <a:pt x="3062289" y="1661605"/>
                      </a:lnTo>
                      <a:cubicBezTo>
                        <a:pt x="2465725" y="1601021"/>
                        <a:pt x="2000191" y="1097203"/>
                        <a:pt x="2000191" y="484655"/>
                      </a:cubicBezTo>
                      <a:lnTo>
                        <a:pt x="2001504" y="458651"/>
                      </a:lnTo>
                      <a:lnTo>
                        <a:pt x="1999976" y="443488"/>
                      </a:lnTo>
                      <a:cubicBezTo>
                        <a:pt x="1983189" y="361449"/>
                        <a:pt x="1910601" y="299736"/>
                        <a:pt x="1823599" y="299736"/>
                      </a:cubicBezTo>
                      <a:cubicBezTo>
                        <a:pt x="1758347" y="299736"/>
                        <a:pt x="1701204" y="334450"/>
                        <a:pt x="1669628" y="386416"/>
                      </a:cubicBezTo>
                      <a:lnTo>
                        <a:pt x="1648769" y="439545"/>
                      </a:lnTo>
                      <a:lnTo>
                        <a:pt x="1646491" y="484655"/>
                      </a:lnTo>
                      <a:cubicBezTo>
                        <a:pt x="1646491" y="1280338"/>
                        <a:pt x="2251206" y="1934782"/>
                        <a:pt x="3026125" y="2013479"/>
                      </a:cubicBezTo>
                      <a:lnTo>
                        <a:pt x="3084880" y="2016446"/>
                      </a:lnTo>
                      <a:lnTo>
                        <a:pt x="3103193" y="2020143"/>
                      </a:lnTo>
                      <a:lnTo>
                        <a:pt x="3158099" y="2020143"/>
                      </a:lnTo>
                      <a:lnTo>
                        <a:pt x="3183250" y="2021413"/>
                      </a:lnTo>
                      <a:lnTo>
                        <a:pt x="3208403" y="2020143"/>
                      </a:lnTo>
                      <a:lnTo>
                        <a:pt x="3754829" y="2020143"/>
                      </a:lnTo>
                      <a:lnTo>
                        <a:pt x="3755411" y="2020371"/>
                      </a:lnTo>
                      <a:lnTo>
                        <a:pt x="3800521" y="2022649"/>
                      </a:lnTo>
                      <a:lnTo>
                        <a:pt x="3850159" y="2020143"/>
                      </a:lnTo>
                      <a:lnTo>
                        <a:pt x="3899419" y="2020143"/>
                      </a:lnTo>
                      <a:lnTo>
                        <a:pt x="3915849" y="2016826"/>
                      </a:lnTo>
                      <a:lnTo>
                        <a:pt x="3957645" y="2014715"/>
                      </a:lnTo>
                      <a:cubicBezTo>
                        <a:pt x="4732565" y="1936018"/>
                        <a:pt x="5337278" y="1281574"/>
                        <a:pt x="5337278" y="485891"/>
                      </a:cubicBezTo>
                      <a:lnTo>
                        <a:pt x="5335150" y="443726"/>
                      </a:lnTo>
                      <a:lnTo>
                        <a:pt x="5316201" y="395464"/>
                      </a:lnTo>
                      <a:cubicBezTo>
                        <a:pt x="5284626" y="343497"/>
                        <a:pt x="5227482" y="308784"/>
                        <a:pt x="5162230" y="308784"/>
                      </a:cubicBezTo>
                      <a:cubicBezTo>
                        <a:pt x="5075228" y="308784"/>
                        <a:pt x="5002641" y="370496"/>
                        <a:pt x="4985853" y="452535"/>
                      </a:cubicBezTo>
                      <a:lnTo>
                        <a:pt x="4983216" y="478702"/>
                      </a:lnTo>
                      <a:lnTo>
                        <a:pt x="4983579" y="485891"/>
                      </a:lnTo>
                      <a:cubicBezTo>
                        <a:pt x="4983579" y="639028"/>
                        <a:pt x="4954483" y="785369"/>
                        <a:pt x="4901518" y="919689"/>
                      </a:cubicBezTo>
                      <a:lnTo>
                        <a:pt x="4846953" y="1027924"/>
                      </a:lnTo>
                      <a:lnTo>
                        <a:pt x="4805514" y="1025832"/>
                      </a:lnTo>
                      <a:cubicBezTo>
                        <a:pt x="4356150" y="980196"/>
                        <a:pt x="4005486" y="600694"/>
                        <a:pt x="4005486" y="139291"/>
                      </a:cubicBezTo>
                      <a:lnTo>
                        <a:pt x="4006475" y="119703"/>
                      </a:lnTo>
                      <a:lnTo>
                        <a:pt x="4005324" y="108281"/>
                      </a:lnTo>
                      <a:cubicBezTo>
                        <a:pt x="3992678" y="46485"/>
                        <a:pt x="3938001" y="0"/>
                        <a:pt x="3872467" y="0"/>
                      </a:cubicBezTo>
                      <a:close/>
                    </a:path>
                  </a:pathLst>
                </a:custGeom>
                <a:solidFill>
                  <a:srgbClr val="2F1B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F6CC500-9457-46A6-9061-DFC6E7B9D778}"/>
                    </a:ext>
                  </a:extLst>
                </p:cNvPr>
                <p:cNvSpPr/>
                <p:nvPr/>
              </p:nvSpPr>
              <p:spPr>
                <a:xfrm>
                  <a:off x="1471865" y="-275405"/>
                  <a:ext cx="8768875" cy="5517283"/>
                </a:xfrm>
                <a:custGeom>
                  <a:avLst/>
                  <a:gdLst>
                    <a:gd name="connsiteX0" fmla="*/ 6361858 w 8768875"/>
                    <a:gd name="connsiteY0" fmla="*/ 4950585 h 5517283"/>
                    <a:gd name="connsiteX1" fmla="*/ 6971111 w 8768875"/>
                    <a:gd name="connsiteY1" fmla="*/ 5192072 h 5517283"/>
                    <a:gd name="connsiteX2" fmla="*/ 7004408 w 8768875"/>
                    <a:gd name="connsiteY2" fmla="*/ 5222797 h 5517283"/>
                    <a:gd name="connsiteX3" fmla="*/ 7018603 w 8768875"/>
                    <a:gd name="connsiteY3" fmla="*/ 5245122 h 5517283"/>
                    <a:gd name="connsiteX4" fmla="*/ 7041578 w 8768875"/>
                    <a:gd name="connsiteY4" fmla="*/ 5342721 h 5517283"/>
                    <a:gd name="connsiteX5" fmla="*/ 6907052 w 8768875"/>
                    <a:gd name="connsiteY5" fmla="*/ 5517283 h 5517283"/>
                    <a:gd name="connsiteX6" fmla="*/ 5815636 w 8768875"/>
                    <a:gd name="connsiteY6" fmla="*/ 5517283 h 5517283"/>
                    <a:gd name="connsiteX7" fmla="*/ 5683844 w 8768875"/>
                    <a:gd name="connsiteY7" fmla="*/ 5377901 h 5517283"/>
                    <a:gd name="connsiteX8" fmla="*/ 5681111 w 8768875"/>
                    <a:gd name="connsiteY8" fmla="*/ 5342721 h 5517283"/>
                    <a:gd name="connsiteX9" fmla="*/ 5683844 w 8768875"/>
                    <a:gd name="connsiteY9" fmla="*/ 5307541 h 5517283"/>
                    <a:gd name="connsiteX10" fmla="*/ 5707836 w 8768875"/>
                    <a:gd name="connsiteY10" fmla="*/ 5238278 h 5517283"/>
                    <a:gd name="connsiteX11" fmla="*/ 5716343 w 8768875"/>
                    <a:gd name="connsiteY11" fmla="*/ 5225533 h 5517283"/>
                    <a:gd name="connsiteX12" fmla="*/ 5752605 w 8768875"/>
                    <a:gd name="connsiteY12" fmla="*/ 5192072 h 5517283"/>
                    <a:gd name="connsiteX13" fmla="*/ 6361858 w 8768875"/>
                    <a:gd name="connsiteY13" fmla="*/ 4950585 h 5517283"/>
                    <a:gd name="connsiteX14" fmla="*/ 1597700 w 8768875"/>
                    <a:gd name="connsiteY14" fmla="*/ 4023272 h 5517283"/>
                    <a:gd name="connsiteX15" fmla="*/ 2206953 w 8768875"/>
                    <a:gd name="connsiteY15" fmla="*/ 4264759 h 5517283"/>
                    <a:gd name="connsiteX16" fmla="*/ 2240251 w 8768875"/>
                    <a:gd name="connsiteY16" fmla="*/ 4295484 h 5517283"/>
                    <a:gd name="connsiteX17" fmla="*/ 2254446 w 8768875"/>
                    <a:gd name="connsiteY17" fmla="*/ 4317809 h 5517283"/>
                    <a:gd name="connsiteX18" fmla="*/ 2277420 w 8768875"/>
                    <a:gd name="connsiteY18" fmla="*/ 4415408 h 5517283"/>
                    <a:gd name="connsiteX19" fmla="*/ 2277420 w 8768875"/>
                    <a:gd name="connsiteY19" fmla="*/ 4415408 h 5517283"/>
                    <a:gd name="connsiteX20" fmla="*/ 2142895 w 8768875"/>
                    <a:gd name="connsiteY20" fmla="*/ 4589970 h 5517283"/>
                    <a:gd name="connsiteX21" fmla="*/ 1051479 w 8768875"/>
                    <a:gd name="connsiteY21" fmla="*/ 4589970 h 5517283"/>
                    <a:gd name="connsiteX22" fmla="*/ 919687 w 8768875"/>
                    <a:gd name="connsiteY22" fmla="*/ 4450588 h 5517283"/>
                    <a:gd name="connsiteX23" fmla="*/ 916953 w 8768875"/>
                    <a:gd name="connsiteY23" fmla="*/ 4415408 h 5517283"/>
                    <a:gd name="connsiteX24" fmla="*/ 919687 w 8768875"/>
                    <a:gd name="connsiteY24" fmla="*/ 4380228 h 5517283"/>
                    <a:gd name="connsiteX25" fmla="*/ 943679 w 8768875"/>
                    <a:gd name="connsiteY25" fmla="*/ 4310965 h 5517283"/>
                    <a:gd name="connsiteX26" fmla="*/ 952186 w 8768875"/>
                    <a:gd name="connsiteY26" fmla="*/ 4298220 h 5517283"/>
                    <a:gd name="connsiteX27" fmla="*/ 988448 w 8768875"/>
                    <a:gd name="connsiteY27" fmla="*/ 4264759 h 5517283"/>
                    <a:gd name="connsiteX28" fmla="*/ 1597700 w 8768875"/>
                    <a:gd name="connsiteY28" fmla="*/ 4023272 h 5517283"/>
                    <a:gd name="connsiteX29" fmla="*/ 5942034 w 8768875"/>
                    <a:gd name="connsiteY29" fmla="*/ 1982036 h 5517283"/>
                    <a:gd name="connsiteX30" fmla="*/ 6926100 w 8768875"/>
                    <a:gd name="connsiteY30" fmla="*/ 2372086 h 5517283"/>
                    <a:gd name="connsiteX31" fmla="*/ 6984670 w 8768875"/>
                    <a:gd name="connsiteY31" fmla="*/ 2426133 h 5517283"/>
                    <a:gd name="connsiteX32" fmla="*/ 6998411 w 8768875"/>
                    <a:gd name="connsiteY32" fmla="*/ 2446718 h 5517283"/>
                    <a:gd name="connsiteX33" fmla="*/ 7037163 w 8768875"/>
                    <a:gd name="connsiteY33" fmla="*/ 2558591 h 5517283"/>
                    <a:gd name="connsiteX34" fmla="*/ 7041578 w 8768875"/>
                    <a:gd name="connsiteY34" fmla="*/ 2615415 h 5517283"/>
                    <a:gd name="connsiteX35" fmla="*/ 7037163 w 8768875"/>
                    <a:gd name="connsiteY35" fmla="*/ 2672238 h 5517283"/>
                    <a:gd name="connsiteX36" fmla="*/ 6824292 w 8768875"/>
                    <a:gd name="connsiteY36" fmla="*/ 2897368 h 5517283"/>
                    <a:gd name="connsiteX37" fmla="*/ 5061436 w 8768875"/>
                    <a:gd name="connsiteY37" fmla="*/ 2897368 h 5517283"/>
                    <a:gd name="connsiteX38" fmla="*/ 4844150 w 8768875"/>
                    <a:gd name="connsiteY38" fmla="*/ 2615415 h 5517283"/>
                    <a:gd name="connsiteX39" fmla="*/ 4844150 w 8768875"/>
                    <a:gd name="connsiteY39" fmla="*/ 2615415 h 5517283"/>
                    <a:gd name="connsiteX40" fmla="*/ 4881259 w 8768875"/>
                    <a:gd name="connsiteY40" fmla="*/ 2457773 h 5517283"/>
                    <a:gd name="connsiteX41" fmla="*/ 4904187 w 8768875"/>
                    <a:gd name="connsiteY41" fmla="*/ 2421714 h 5517283"/>
                    <a:gd name="connsiteX42" fmla="*/ 4957968 w 8768875"/>
                    <a:gd name="connsiteY42" fmla="*/ 2372086 h 5517283"/>
                    <a:gd name="connsiteX43" fmla="*/ 5942034 w 8768875"/>
                    <a:gd name="connsiteY43" fmla="*/ 1982036 h 5517283"/>
                    <a:gd name="connsiteX44" fmla="*/ 4730304 w 8768875"/>
                    <a:gd name="connsiteY44" fmla="*/ 1670038 h 5517283"/>
                    <a:gd name="connsiteX45" fmla="*/ 4895343 w 8768875"/>
                    <a:gd name="connsiteY45" fmla="*/ 1884195 h 5517283"/>
                    <a:gd name="connsiteX46" fmla="*/ 4867157 w 8768875"/>
                    <a:gd name="connsiteY46" fmla="*/ 2003931 h 5517283"/>
                    <a:gd name="connsiteX47" fmla="*/ 4849742 w 8768875"/>
                    <a:gd name="connsiteY47" fmla="*/ 2031320 h 5517283"/>
                    <a:gd name="connsiteX48" fmla="*/ 4808893 w 8768875"/>
                    <a:gd name="connsiteY48" fmla="*/ 2069014 h 5517283"/>
                    <a:gd name="connsiteX49" fmla="*/ 4061449 w 8768875"/>
                    <a:gd name="connsiteY49" fmla="*/ 2365275 h 5517283"/>
                    <a:gd name="connsiteX50" fmla="*/ 3314006 w 8768875"/>
                    <a:gd name="connsiteY50" fmla="*/ 2069014 h 5517283"/>
                    <a:gd name="connsiteX51" fmla="*/ 3269519 w 8768875"/>
                    <a:gd name="connsiteY51" fmla="*/ 2027964 h 5517283"/>
                    <a:gd name="connsiteX52" fmla="*/ 3259082 w 8768875"/>
                    <a:gd name="connsiteY52" fmla="*/ 2012328 h 5517283"/>
                    <a:gd name="connsiteX53" fmla="*/ 3229648 w 8768875"/>
                    <a:gd name="connsiteY53" fmla="*/ 1927355 h 5517283"/>
                    <a:gd name="connsiteX54" fmla="*/ 3226295 w 8768875"/>
                    <a:gd name="connsiteY54" fmla="*/ 1884195 h 5517283"/>
                    <a:gd name="connsiteX55" fmla="*/ 3229648 w 8768875"/>
                    <a:gd name="connsiteY55" fmla="*/ 1841035 h 5517283"/>
                    <a:gd name="connsiteX56" fmla="*/ 3391333 w 8768875"/>
                    <a:gd name="connsiteY56" fmla="*/ 1670039 h 5517283"/>
                    <a:gd name="connsiteX57" fmla="*/ 3837028 w 8768875"/>
                    <a:gd name="connsiteY57" fmla="*/ 0 h 5517283"/>
                    <a:gd name="connsiteX58" fmla="*/ 5310429 w 8768875"/>
                    <a:gd name="connsiteY58" fmla="*/ 584007 h 5517283"/>
                    <a:gd name="connsiteX59" fmla="*/ 5390954 w 8768875"/>
                    <a:gd name="connsiteY59" fmla="*/ 658311 h 5517283"/>
                    <a:gd name="connsiteX60" fmla="*/ 5410124 w 8768875"/>
                    <a:gd name="connsiteY60" fmla="*/ 688460 h 5517283"/>
                    <a:gd name="connsiteX61" fmla="*/ 5537872 w 8768875"/>
                    <a:gd name="connsiteY61" fmla="*/ 643616 h 5517283"/>
                    <a:gd name="connsiteX62" fmla="*/ 5981322 w 8768875"/>
                    <a:gd name="connsiteY62" fmla="*/ 578370 h 5517283"/>
                    <a:gd name="connsiteX63" fmla="*/ 7079179 w 8768875"/>
                    <a:gd name="connsiteY63" fmla="*/ 1013524 h 5517283"/>
                    <a:gd name="connsiteX64" fmla="*/ 7139179 w 8768875"/>
                    <a:gd name="connsiteY64" fmla="*/ 1068889 h 5517283"/>
                    <a:gd name="connsiteX65" fmla="*/ 7164758 w 8768875"/>
                    <a:gd name="connsiteY65" fmla="*/ 1109118 h 5517283"/>
                    <a:gd name="connsiteX66" fmla="*/ 7195260 w 8768875"/>
                    <a:gd name="connsiteY66" fmla="*/ 1191450 h 5517283"/>
                    <a:gd name="connsiteX67" fmla="*/ 7195338 w 8768875"/>
                    <a:gd name="connsiteY67" fmla="*/ 1192126 h 5517283"/>
                    <a:gd name="connsiteX68" fmla="*/ 7946401 w 8768875"/>
                    <a:gd name="connsiteY68" fmla="*/ 1192126 h 5517283"/>
                    <a:gd name="connsiteX69" fmla="*/ 8111440 w 8768875"/>
                    <a:gd name="connsiteY69" fmla="*/ 1406282 h 5517283"/>
                    <a:gd name="connsiteX70" fmla="*/ 8083254 w 8768875"/>
                    <a:gd name="connsiteY70" fmla="*/ 1526018 h 5517283"/>
                    <a:gd name="connsiteX71" fmla="*/ 8065839 w 8768875"/>
                    <a:gd name="connsiteY71" fmla="*/ 1553407 h 5517283"/>
                    <a:gd name="connsiteX72" fmla="*/ 8024990 w 8768875"/>
                    <a:gd name="connsiteY72" fmla="*/ 1591101 h 5517283"/>
                    <a:gd name="connsiteX73" fmla="*/ 7980576 w 8768875"/>
                    <a:gd name="connsiteY73" fmla="*/ 1627075 h 5517283"/>
                    <a:gd name="connsiteX74" fmla="*/ 8070229 w 8768875"/>
                    <a:gd name="connsiteY74" fmla="*/ 1640362 h 5517283"/>
                    <a:gd name="connsiteX75" fmla="*/ 8673051 w 8768875"/>
                    <a:gd name="connsiteY75" fmla="*/ 1946591 h 5517283"/>
                    <a:gd name="connsiteX76" fmla="*/ 8718330 w 8768875"/>
                    <a:gd name="connsiteY76" fmla="*/ 1988372 h 5517283"/>
                    <a:gd name="connsiteX77" fmla="*/ 8737633 w 8768875"/>
                    <a:gd name="connsiteY77" fmla="*/ 2018730 h 5517283"/>
                    <a:gd name="connsiteX78" fmla="*/ 8768875 w 8768875"/>
                    <a:gd name="connsiteY78" fmla="*/ 2151449 h 5517283"/>
                    <a:gd name="connsiteX79" fmla="*/ 8585942 w 8768875"/>
                    <a:gd name="connsiteY79" fmla="*/ 2388825 h 5517283"/>
                    <a:gd name="connsiteX80" fmla="*/ 7101793 w 8768875"/>
                    <a:gd name="connsiteY80" fmla="*/ 2388825 h 5517283"/>
                    <a:gd name="connsiteX81" fmla="*/ 6922577 w 8768875"/>
                    <a:gd name="connsiteY81" fmla="*/ 2199288 h 5517283"/>
                    <a:gd name="connsiteX82" fmla="*/ 6918860 w 8768875"/>
                    <a:gd name="connsiteY82" fmla="*/ 2151449 h 5517283"/>
                    <a:gd name="connsiteX83" fmla="*/ 6922577 w 8768875"/>
                    <a:gd name="connsiteY83" fmla="*/ 2103609 h 5517283"/>
                    <a:gd name="connsiteX84" fmla="*/ 6955202 w 8768875"/>
                    <a:gd name="connsiteY84" fmla="*/ 2009423 h 5517283"/>
                    <a:gd name="connsiteX85" fmla="*/ 6966771 w 8768875"/>
                    <a:gd name="connsiteY85" fmla="*/ 1992092 h 5517283"/>
                    <a:gd name="connsiteX86" fmla="*/ 7016081 w 8768875"/>
                    <a:gd name="connsiteY86" fmla="*/ 1946591 h 5517283"/>
                    <a:gd name="connsiteX87" fmla="*/ 7106993 w 8768875"/>
                    <a:gd name="connsiteY87" fmla="*/ 1872956 h 5517283"/>
                    <a:gd name="connsiteX88" fmla="*/ 7107815 w 8768875"/>
                    <a:gd name="connsiteY88" fmla="*/ 1872393 h 5517283"/>
                    <a:gd name="connsiteX89" fmla="*/ 7073958 w 8768875"/>
                    <a:gd name="connsiteY89" fmla="*/ 1867375 h 5517283"/>
                    <a:gd name="connsiteX90" fmla="*/ 6654584 w 8768875"/>
                    <a:gd name="connsiteY90" fmla="*/ 1687898 h 5517283"/>
                    <a:gd name="connsiteX91" fmla="*/ 6540962 w 8768875"/>
                    <a:gd name="connsiteY91" fmla="*/ 1599545 h 5517283"/>
                    <a:gd name="connsiteX92" fmla="*/ 4997045 w 8768875"/>
                    <a:gd name="connsiteY92" fmla="*/ 1599545 h 5517283"/>
                    <a:gd name="connsiteX93" fmla="*/ 4789729 w 8768875"/>
                    <a:gd name="connsiteY93" fmla="*/ 1448097 h 5517283"/>
                    <a:gd name="connsiteX94" fmla="*/ 4766247 w 8768875"/>
                    <a:gd name="connsiteY94" fmla="*/ 1370489 h 5517283"/>
                    <a:gd name="connsiteX95" fmla="*/ 2830429 w 8768875"/>
                    <a:gd name="connsiteY95" fmla="*/ 1370489 h 5517283"/>
                    <a:gd name="connsiteX96" fmla="*/ 2849636 w 8768875"/>
                    <a:gd name="connsiteY96" fmla="*/ 1388213 h 5517283"/>
                    <a:gd name="connsiteX97" fmla="*/ 2867051 w 8768875"/>
                    <a:gd name="connsiteY97" fmla="*/ 1415601 h 5517283"/>
                    <a:gd name="connsiteX98" fmla="*/ 2895237 w 8768875"/>
                    <a:gd name="connsiteY98" fmla="*/ 1535338 h 5517283"/>
                    <a:gd name="connsiteX99" fmla="*/ 2730198 w 8768875"/>
                    <a:gd name="connsiteY99" fmla="*/ 1749494 h 5517283"/>
                    <a:gd name="connsiteX100" fmla="*/ 2304339 w 8768875"/>
                    <a:gd name="connsiteY100" fmla="*/ 1749494 h 5517283"/>
                    <a:gd name="connsiteX101" fmla="*/ 2319057 w 8768875"/>
                    <a:gd name="connsiteY101" fmla="*/ 1789224 h 5517283"/>
                    <a:gd name="connsiteX102" fmla="*/ 2322821 w 8768875"/>
                    <a:gd name="connsiteY102" fmla="*/ 1821531 h 5517283"/>
                    <a:gd name="connsiteX103" fmla="*/ 2381586 w 8768875"/>
                    <a:gd name="connsiteY103" fmla="*/ 1818641 h 5517283"/>
                    <a:gd name="connsiteX104" fmla="*/ 3365652 w 8768875"/>
                    <a:gd name="connsiteY104" fmla="*/ 2208692 h 5517283"/>
                    <a:gd name="connsiteX105" fmla="*/ 3424222 w 8768875"/>
                    <a:gd name="connsiteY105" fmla="*/ 2262738 h 5517283"/>
                    <a:gd name="connsiteX106" fmla="*/ 3437963 w 8768875"/>
                    <a:gd name="connsiteY106" fmla="*/ 2283323 h 5517283"/>
                    <a:gd name="connsiteX107" fmla="*/ 3476715 w 8768875"/>
                    <a:gd name="connsiteY107" fmla="*/ 2395196 h 5517283"/>
                    <a:gd name="connsiteX108" fmla="*/ 3481130 w 8768875"/>
                    <a:gd name="connsiteY108" fmla="*/ 2452020 h 5517283"/>
                    <a:gd name="connsiteX109" fmla="*/ 3476715 w 8768875"/>
                    <a:gd name="connsiteY109" fmla="*/ 2508843 h 5517283"/>
                    <a:gd name="connsiteX110" fmla="*/ 3263844 w 8768875"/>
                    <a:gd name="connsiteY110" fmla="*/ 2733973 h 5517283"/>
                    <a:gd name="connsiteX111" fmla="*/ 1500989 w 8768875"/>
                    <a:gd name="connsiteY111" fmla="*/ 2733973 h 5517283"/>
                    <a:gd name="connsiteX112" fmla="*/ 1283703 w 8768875"/>
                    <a:gd name="connsiteY112" fmla="*/ 2452020 h 5517283"/>
                    <a:gd name="connsiteX113" fmla="*/ 1283703 w 8768875"/>
                    <a:gd name="connsiteY113" fmla="*/ 2452020 h 5517283"/>
                    <a:gd name="connsiteX114" fmla="*/ 1320812 w 8768875"/>
                    <a:gd name="connsiteY114" fmla="*/ 2294378 h 5517283"/>
                    <a:gd name="connsiteX115" fmla="*/ 1343739 w 8768875"/>
                    <a:gd name="connsiteY115" fmla="*/ 2258319 h 5517283"/>
                    <a:gd name="connsiteX116" fmla="*/ 1397521 w 8768875"/>
                    <a:gd name="connsiteY116" fmla="*/ 2208692 h 5517283"/>
                    <a:gd name="connsiteX117" fmla="*/ 1436658 w 8768875"/>
                    <a:gd name="connsiteY117" fmla="*/ 2176992 h 5517283"/>
                    <a:gd name="connsiteX118" fmla="*/ 230336 w 8768875"/>
                    <a:gd name="connsiteY118" fmla="*/ 2176992 h 5517283"/>
                    <a:gd name="connsiteX119" fmla="*/ 4679 w 8768875"/>
                    <a:gd name="connsiteY119" fmla="*/ 1938340 h 5517283"/>
                    <a:gd name="connsiteX120" fmla="*/ 0 w 8768875"/>
                    <a:gd name="connsiteY120" fmla="*/ 1878104 h 5517283"/>
                    <a:gd name="connsiteX121" fmla="*/ 4679 w 8768875"/>
                    <a:gd name="connsiteY121" fmla="*/ 1817868 h 5517283"/>
                    <a:gd name="connsiteX122" fmla="*/ 45759 w 8768875"/>
                    <a:gd name="connsiteY122" fmla="*/ 1699274 h 5517283"/>
                    <a:gd name="connsiteX123" fmla="*/ 60325 w 8768875"/>
                    <a:gd name="connsiteY123" fmla="*/ 1677453 h 5517283"/>
                    <a:gd name="connsiteX124" fmla="*/ 122414 w 8768875"/>
                    <a:gd name="connsiteY124" fmla="*/ 1620160 h 5517283"/>
                    <a:gd name="connsiteX125" fmla="*/ 1165585 w 8768875"/>
                    <a:gd name="connsiteY125" fmla="*/ 1206682 h 5517283"/>
                    <a:gd name="connsiteX126" fmla="*/ 1449725 w 8768875"/>
                    <a:gd name="connsiteY126" fmla="*/ 1234578 h 5517283"/>
                    <a:gd name="connsiteX127" fmla="*/ 1463309 w 8768875"/>
                    <a:gd name="connsiteY127" fmla="*/ 1237954 h 5517283"/>
                    <a:gd name="connsiteX128" fmla="*/ 1481766 w 8768875"/>
                    <a:gd name="connsiteY128" fmla="*/ 1225318 h 5517283"/>
                    <a:gd name="connsiteX129" fmla="*/ 2061344 w 8768875"/>
                    <a:gd name="connsiteY129" fmla="*/ 1054257 h 5517283"/>
                    <a:gd name="connsiteX130" fmla="*/ 2164202 w 8768875"/>
                    <a:gd name="connsiteY130" fmla="*/ 1059316 h 5517283"/>
                    <a:gd name="connsiteX131" fmla="*/ 2207098 w 8768875"/>
                    <a:gd name="connsiteY131" fmla="*/ 1065673 h 5517283"/>
                    <a:gd name="connsiteX132" fmla="*/ 2197336 w 8768875"/>
                    <a:gd name="connsiteY132" fmla="*/ 1033411 h 5517283"/>
                    <a:gd name="connsiteX133" fmla="*/ 2190727 w 8768875"/>
                    <a:gd name="connsiteY133" fmla="*/ 948333 h 5517283"/>
                    <a:gd name="connsiteX134" fmla="*/ 2197336 w 8768875"/>
                    <a:gd name="connsiteY134" fmla="*/ 863253 h 5517283"/>
                    <a:gd name="connsiteX135" fmla="*/ 2255359 w 8768875"/>
                    <a:gd name="connsiteY135" fmla="*/ 695749 h 5517283"/>
                    <a:gd name="connsiteX136" fmla="*/ 2275932 w 8768875"/>
                    <a:gd name="connsiteY136" fmla="*/ 664928 h 5517283"/>
                    <a:gd name="connsiteX137" fmla="*/ 2363627 w 8768875"/>
                    <a:gd name="connsiteY137" fmla="*/ 584007 h 5517283"/>
                    <a:gd name="connsiteX138" fmla="*/ 3837028 w 8768875"/>
                    <a:gd name="connsiteY138" fmla="*/ 0 h 5517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8768875" h="5517283">
                      <a:moveTo>
                        <a:pt x="6361858" y="4950585"/>
                      </a:moveTo>
                      <a:cubicBezTo>
                        <a:pt x="6587539" y="4950585"/>
                        <a:pt x="6797196" y="5039610"/>
                        <a:pt x="6971111" y="5192072"/>
                      </a:cubicBezTo>
                      <a:lnTo>
                        <a:pt x="7004408" y="5222797"/>
                      </a:lnTo>
                      <a:lnTo>
                        <a:pt x="7018603" y="5245122"/>
                      </a:lnTo>
                      <a:cubicBezTo>
                        <a:pt x="7033108" y="5272982"/>
                        <a:pt x="7041578" y="5306568"/>
                        <a:pt x="7041578" y="5342721"/>
                      </a:cubicBezTo>
                      <a:cubicBezTo>
                        <a:pt x="7041578" y="5439129"/>
                        <a:pt x="6981349" y="5517283"/>
                        <a:pt x="6907052" y="5517283"/>
                      </a:cubicBezTo>
                      <a:lnTo>
                        <a:pt x="5815636" y="5517283"/>
                      </a:lnTo>
                      <a:cubicBezTo>
                        <a:pt x="5750627" y="5517283"/>
                        <a:pt x="5696388" y="5457446"/>
                        <a:pt x="5683844" y="5377901"/>
                      </a:cubicBezTo>
                      <a:lnTo>
                        <a:pt x="5681111" y="5342721"/>
                      </a:lnTo>
                      <a:lnTo>
                        <a:pt x="5683844" y="5307541"/>
                      </a:lnTo>
                      <a:cubicBezTo>
                        <a:pt x="5687876" y="5281973"/>
                        <a:pt x="5696216" y="5258441"/>
                        <a:pt x="5707836" y="5238278"/>
                      </a:cubicBezTo>
                      <a:lnTo>
                        <a:pt x="5716343" y="5225533"/>
                      </a:lnTo>
                      <a:lnTo>
                        <a:pt x="5752605" y="5192072"/>
                      </a:lnTo>
                      <a:cubicBezTo>
                        <a:pt x="5926520" y="5039610"/>
                        <a:pt x="6136177" y="4950585"/>
                        <a:pt x="6361858" y="4950585"/>
                      </a:cubicBezTo>
                      <a:close/>
                      <a:moveTo>
                        <a:pt x="1597700" y="4023272"/>
                      </a:moveTo>
                      <a:cubicBezTo>
                        <a:pt x="1823382" y="4023272"/>
                        <a:pt x="2033039" y="4112297"/>
                        <a:pt x="2206953" y="4264759"/>
                      </a:cubicBezTo>
                      <a:lnTo>
                        <a:pt x="2240251" y="4295484"/>
                      </a:lnTo>
                      <a:lnTo>
                        <a:pt x="2254446" y="4317809"/>
                      </a:lnTo>
                      <a:cubicBezTo>
                        <a:pt x="2268951" y="4345669"/>
                        <a:pt x="2277420" y="4379255"/>
                        <a:pt x="2277420" y="4415408"/>
                      </a:cubicBezTo>
                      <a:lnTo>
                        <a:pt x="2277420" y="4415408"/>
                      </a:lnTo>
                      <a:cubicBezTo>
                        <a:pt x="2277420" y="4511816"/>
                        <a:pt x="2217191" y="4589970"/>
                        <a:pt x="2142895" y="4589970"/>
                      </a:cubicBezTo>
                      <a:lnTo>
                        <a:pt x="1051479" y="4589970"/>
                      </a:lnTo>
                      <a:cubicBezTo>
                        <a:pt x="986469" y="4589970"/>
                        <a:pt x="932231" y="4530133"/>
                        <a:pt x="919687" y="4450588"/>
                      </a:cubicBezTo>
                      <a:lnTo>
                        <a:pt x="916953" y="4415408"/>
                      </a:lnTo>
                      <a:lnTo>
                        <a:pt x="919687" y="4380228"/>
                      </a:lnTo>
                      <a:cubicBezTo>
                        <a:pt x="923719" y="4354660"/>
                        <a:pt x="932058" y="4331128"/>
                        <a:pt x="943679" y="4310965"/>
                      </a:cubicBezTo>
                      <a:lnTo>
                        <a:pt x="952186" y="4298220"/>
                      </a:lnTo>
                      <a:lnTo>
                        <a:pt x="988448" y="4264759"/>
                      </a:lnTo>
                      <a:cubicBezTo>
                        <a:pt x="1162363" y="4112297"/>
                        <a:pt x="1372019" y="4023272"/>
                        <a:pt x="1597700" y="4023272"/>
                      </a:cubicBezTo>
                      <a:close/>
                      <a:moveTo>
                        <a:pt x="5942034" y="1982036"/>
                      </a:moveTo>
                      <a:cubicBezTo>
                        <a:pt x="6306554" y="1982036"/>
                        <a:pt x="6645192" y="2125829"/>
                        <a:pt x="6926100" y="2372086"/>
                      </a:cubicBezTo>
                      <a:lnTo>
                        <a:pt x="6984670" y="2426133"/>
                      </a:lnTo>
                      <a:lnTo>
                        <a:pt x="6998411" y="2446718"/>
                      </a:lnTo>
                      <a:cubicBezTo>
                        <a:pt x="7017180" y="2479285"/>
                        <a:pt x="7030651" y="2517294"/>
                        <a:pt x="7037163" y="2558591"/>
                      </a:cubicBezTo>
                      <a:lnTo>
                        <a:pt x="7041578" y="2615415"/>
                      </a:lnTo>
                      <a:lnTo>
                        <a:pt x="7037163" y="2672238"/>
                      </a:lnTo>
                      <a:cubicBezTo>
                        <a:pt x="7016902" y="2800719"/>
                        <a:pt x="6929295" y="2897368"/>
                        <a:pt x="6824292" y="2897368"/>
                      </a:cubicBezTo>
                      <a:lnTo>
                        <a:pt x="5061436" y="2897368"/>
                      </a:lnTo>
                      <a:cubicBezTo>
                        <a:pt x="4941433" y="2897368"/>
                        <a:pt x="4844150" y="2771133"/>
                        <a:pt x="4844150" y="2615415"/>
                      </a:cubicBezTo>
                      <a:lnTo>
                        <a:pt x="4844150" y="2615415"/>
                      </a:lnTo>
                      <a:cubicBezTo>
                        <a:pt x="4844150" y="2557021"/>
                        <a:pt x="4857830" y="2502772"/>
                        <a:pt x="4881259" y="2457773"/>
                      </a:cubicBezTo>
                      <a:lnTo>
                        <a:pt x="4904187" y="2421714"/>
                      </a:lnTo>
                      <a:lnTo>
                        <a:pt x="4957968" y="2372086"/>
                      </a:lnTo>
                      <a:cubicBezTo>
                        <a:pt x="5238875" y="2125829"/>
                        <a:pt x="5577514" y="1982036"/>
                        <a:pt x="5942034" y="1982036"/>
                      </a:cubicBezTo>
                      <a:close/>
                      <a:moveTo>
                        <a:pt x="4730304" y="1670038"/>
                      </a:moveTo>
                      <a:cubicBezTo>
                        <a:pt x="4821452" y="1670038"/>
                        <a:pt x="4895343" y="1765919"/>
                        <a:pt x="4895343" y="1884195"/>
                      </a:cubicBezTo>
                      <a:cubicBezTo>
                        <a:pt x="4895343" y="1928548"/>
                        <a:pt x="4884952" y="1969752"/>
                        <a:pt x="4867157" y="2003931"/>
                      </a:cubicBezTo>
                      <a:lnTo>
                        <a:pt x="4849742" y="2031320"/>
                      </a:lnTo>
                      <a:lnTo>
                        <a:pt x="4808893" y="2069014"/>
                      </a:lnTo>
                      <a:cubicBezTo>
                        <a:pt x="4595531" y="2256058"/>
                        <a:pt x="4338319" y="2365275"/>
                        <a:pt x="4061449" y="2365275"/>
                      </a:cubicBezTo>
                      <a:cubicBezTo>
                        <a:pt x="3784579" y="2365275"/>
                        <a:pt x="3527368" y="2256058"/>
                        <a:pt x="3314006" y="2069014"/>
                      </a:cubicBezTo>
                      <a:lnTo>
                        <a:pt x="3269519" y="2027964"/>
                      </a:lnTo>
                      <a:lnTo>
                        <a:pt x="3259082" y="2012328"/>
                      </a:lnTo>
                      <a:cubicBezTo>
                        <a:pt x="3244826" y="1987591"/>
                        <a:pt x="3234594" y="1958722"/>
                        <a:pt x="3229648" y="1927355"/>
                      </a:cubicBezTo>
                      <a:lnTo>
                        <a:pt x="3226295" y="1884195"/>
                      </a:lnTo>
                      <a:lnTo>
                        <a:pt x="3229648" y="1841035"/>
                      </a:lnTo>
                      <a:cubicBezTo>
                        <a:pt x="3245037" y="1743448"/>
                        <a:pt x="3311579" y="1670039"/>
                        <a:pt x="3391333" y="1670039"/>
                      </a:cubicBezTo>
                      <a:close/>
                      <a:moveTo>
                        <a:pt x="3837028" y="0"/>
                      </a:moveTo>
                      <a:cubicBezTo>
                        <a:pt x="4382809" y="0"/>
                        <a:pt x="4889839" y="215295"/>
                        <a:pt x="5310429" y="584007"/>
                      </a:cubicBezTo>
                      <a:lnTo>
                        <a:pt x="5390954" y="658311"/>
                      </a:lnTo>
                      <a:lnTo>
                        <a:pt x="5410124" y="688460"/>
                      </a:lnTo>
                      <a:lnTo>
                        <a:pt x="5537872" y="643616"/>
                      </a:lnTo>
                      <a:cubicBezTo>
                        <a:pt x="5680379" y="600929"/>
                        <a:pt x="5828820" y="578370"/>
                        <a:pt x="5981322" y="578370"/>
                      </a:cubicBezTo>
                      <a:cubicBezTo>
                        <a:pt x="6387992" y="578370"/>
                        <a:pt x="6765789" y="738790"/>
                        <a:pt x="7079179" y="1013524"/>
                      </a:cubicBezTo>
                      <a:lnTo>
                        <a:pt x="7139179" y="1068889"/>
                      </a:lnTo>
                      <a:lnTo>
                        <a:pt x="7164758" y="1109118"/>
                      </a:lnTo>
                      <a:cubicBezTo>
                        <a:pt x="7177827" y="1134220"/>
                        <a:pt x="7188177" y="1161901"/>
                        <a:pt x="7195260" y="1191450"/>
                      </a:cubicBezTo>
                      <a:lnTo>
                        <a:pt x="7195338" y="1192126"/>
                      </a:lnTo>
                      <a:lnTo>
                        <a:pt x="7946401" y="1192126"/>
                      </a:lnTo>
                      <a:cubicBezTo>
                        <a:pt x="8037549" y="1192126"/>
                        <a:pt x="8111440" y="1288007"/>
                        <a:pt x="8111440" y="1406282"/>
                      </a:cubicBezTo>
                      <a:cubicBezTo>
                        <a:pt x="8111440" y="1450635"/>
                        <a:pt x="8101049" y="1491839"/>
                        <a:pt x="8083254" y="1526018"/>
                      </a:cubicBezTo>
                      <a:lnTo>
                        <a:pt x="8065839" y="1553407"/>
                      </a:lnTo>
                      <a:lnTo>
                        <a:pt x="8024990" y="1591101"/>
                      </a:lnTo>
                      <a:lnTo>
                        <a:pt x="7980576" y="1627075"/>
                      </a:lnTo>
                      <a:lnTo>
                        <a:pt x="8070229" y="1640362"/>
                      </a:lnTo>
                      <a:cubicBezTo>
                        <a:pt x="8290968" y="1684128"/>
                        <a:pt x="8495679" y="1791098"/>
                        <a:pt x="8673051" y="1946591"/>
                      </a:cubicBezTo>
                      <a:lnTo>
                        <a:pt x="8718330" y="1988372"/>
                      </a:lnTo>
                      <a:lnTo>
                        <a:pt x="8737633" y="2018730"/>
                      </a:lnTo>
                      <a:cubicBezTo>
                        <a:pt x="8757357" y="2056615"/>
                        <a:pt x="8768875" y="2102287"/>
                        <a:pt x="8768875" y="2151449"/>
                      </a:cubicBezTo>
                      <a:cubicBezTo>
                        <a:pt x="8768875" y="2282548"/>
                        <a:pt x="8686973" y="2388825"/>
                        <a:pt x="8585942" y="2388825"/>
                      </a:cubicBezTo>
                      <a:lnTo>
                        <a:pt x="7101793" y="2388825"/>
                      </a:lnTo>
                      <a:cubicBezTo>
                        <a:pt x="7013391" y="2388825"/>
                        <a:pt x="6939635" y="2307456"/>
                        <a:pt x="6922577" y="2199288"/>
                      </a:cubicBezTo>
                      <a:lnTo>
                        <a:pt x="6918860" y="2151449"/>
                      </a:lnTo>
                      <a:lnTo>
                        <a:pt x="6922577" y="2103609"/>
                      </a:lnTo>
                      <a:cubicBezTo>
                        <a:pt x="6928059" y="2068841"/>
                        <a:pt x="6939400" y="2036841"/>
                        <a:pt x="6955202" y="2009423"/>
                      </a:cubicBezTo>
                      <a:lnTo>
                        <a:pt x="6966771" y="1992092"/>
                      </a:lnTo>
                      <a:lnTo>
                        <a:pt x="7016081" y="1946591"/>
                      </a:lnTo>
                      <a:cubicBezTo>
                        <a:pt x="7045643" y="1920675"/>
                        <a:pt x="7075964" y="1896107"/>
                        <a:pt x="7106993" y="1872956"/>
                      </a:cubicBezTo>
                      <a:lnTo>
                        <a:pt x="7107815" y="1872393"/>
                      </a:lnTo>
                      <a:lnTo>
                        <a:pt x="7073958" y="1867375"/>
                      </a:lnTo>
                      <a:cubicBezTo>
                        <a:pt x="6924598" y="1837761"/>
                        <a:pt x="6783371" y="1776073"/>
                        <a:pt x="6654584" y="1687898"/>
                      </a:cubicBezTo>
                      <a:lnTo>
                        <a:pt x="6540962" y="1599545"/>
                      </a:lnTo>
                      <a:lnTo>
                        <a:pt x="4997045" y="1599545"/>
                      </a:lnTo>
                      <a:cubicBezTo>
                        <a:pt x="4909187" y="1599545"/>
                        <a:pt x="4832245" y="1538894"/>
                        <a:pt x="4789729" y="1448097"/>
                      </a:cubicBezTo>
                      <a:lnTo>
                        <a:pt x="4766247" y="1370489"/>
                      </a:lnTo>
                      <a:lnTo>
                        <a:pt x="2830429" y="1370489"/>
                      </a:lnTo>
                      <a:lnTo>
                        <a:pt x="2849636" y="1388213"/>
                      </a:lnTo>
                      <a:lnTo>
                        <a:pt x="2867051" y="1415601"/>
                      </a:lnTo>
                      <a:cubicBezTo>
                        <a:pt x="2884846" y="1449781"/>
                        <a:pt x="2895237" y="1490985"/>
                        <a:pt x="2895237" y="1535338"/>
                      </a:cubicBezTo>
                      <a:cubicBezTo>
                        <a:pt x="2895237" y="1653613"/>
                        <a:pt x="2821346" y="1749494"/>
                        <a:pt x="2730198" y="1749494"/>
                      </a:cubicBezTo>
                      <a:lnTo>
                        <a:pt x="2304339" y="1749494"/>
                      </a:lnTo>
                      <a:lnTo>
                        <a:pt x="2319057" y="1789224"/>
                      </a:lnTo>
                      <a:lnTo>
                        <a:pt x="2322821" y="1821531"/>
                      </a:lnTo>
                      <a:lnTo>
                        <a:pt x="2381586" y="1818641"/>
                      </a:lnTo>
                      <a:cubicBezTo>
                        <a:pt x="2746106" y="1818641"/>
                        <a:pt x="3084744" y="1962434"/>
                        <a:pt x="3365652" y="2208692"/>
                      </a:cubicBezTo>
                      <a:lnTo>
                        <a:pt x="3424222" y="2262738"/>
                      </a:lnTo>
                      <a:lnTo>
                        <a:pt x="3437963" y="2283323"/>
                      </a:lnTo>
                      <a:cubicBezTo>
                        <a:pt x="3456732" y="2315890"/>
                        <a:pt x="3470203" y="2353899"/>
                        <a:pt x="3476715" y="2395196"/>
                      </a:cubicBezTo>
                      <a:lnTo>
                        <a:pt x="3481130" y="2452020"/>
                      </a:lnTo>
                      <a:lnTo>
                        <a:pt x="3476715" y="2508843"/>
                      </a:lnTo>
                      <a:cubicBezTo>
                        <a:pt x="3456454" y="2637324"/>
                        <a:pt x="3368847" y="2733973"/>
                        <a:pt x="3263844" y="2733973"/>
                      </a:cubicBezTo>
                      <a:lnTo>
                        <a:pt x="1500989" y="2733973"/>
                      </a:lnTo>
                      <a:cubicBezTo>
                        <a:pt x="1380985" y="2733973"/>
                        <a:pt x="1283703" y="2607738"/>
                        <a:pt x="1283703" y="2452020"/>
                      </a:cubicBezTo>
                      <a:lnTo>
                        <a:pt x="1283703" y="2452020"/>
                      </a:lnTo>
                      <a:cubicBezTo>
                        <a:pt x="1283703" y="2393626"/>
                        <a:pt x="1297383" y="2339378"/>
                        <a:pt x="1320812" y="2294378"/>
                      </a:cubicBezTo>
                      <a:lnTo>
                        <a:pt x="1343739" y="2258319"/>
                      </a:lnTo>
                      <a:lnTo>
                        <a:pt x="1397521" y="2208692"/>
                      </a:lnTo>
                      <a:lnTo>
                        <a:pt x="1436658" y="2176992"/>
                      </a:lnTo>
                      <a:lnTo>
                        <a:pt x="230336" y="2176992"/>
                      </a:lnTo>
                      <a:cubicBezTo>
                        <a:pt x="119026" y="2176992"/>
                        <a:pt x="26157" y="2074538"/>
                        <a:pt x="4679" y="1938340"/>
                      </a:cubicBezTo>
                      <a:lnTo>
                        <a:pt x="0" y="1878104"/>
                      </a:lnTo>
                      <a:lnTo>
                        <a:pt x="4679" y="1817868"/>
                      </a:lnTo>
                      <a:cubicBezTo>
                        <a:pt x="11583" y="1774090"/>
                        <a:pt x="25863" y="1733798"/>
                        <a:pt x="45759" y="1699274"/>
                      </a:cubicBezTo>
                      <a:lnTo>
                        <a:pt x="60325" y="1677453"/>
                      </a:lnTo>
                      <a:lnTo>
                        <a:pt x="122414" y="1620160"/>
                      </a:lnTo>
                      <a:cubicBezTo>
                        <a:pt x="420193" y="1359111"/>
                        <a:pt x="779171" y="1206682"/>
                        <a:pt x="1165585" y="1206682"/>
                      </a:cubicBezTo>
                      <a:cubicBezTo>
                        <a:pt x="1262189" y="1206682"/>
                        <a:pt x="1357078" y="1216209"/>
                        <a:pt x="1449725" y="1234578"/>
                      </a:cubicBezTo>
                      <a:lnTo>
                        <a:pt x="1463309" y="1237954"/>
                      </a:lnTo>
                      <a:lnTo>
                        <a:pt x="1481766" y="1225318"/>
                      </a:lnTo>
                      <a:cubicBezTo>
                        <a:pt x="1657098" y="1115692"/>
                        <a:pt x="1853691" y="1054257"/>
                        <a:pt x="2061344" y="1054257"/>
                      </a:cubicBezTo>
                      <a:cubicBezTo>
                        <a:pt x="2095952" y="1054257"/>
                        <a:pt x="2130255" y="1055964"/>
                        <a:pt x="2164202" y="1059316"/>
                      </a:cubicBezTo>
                      <a:lnTo>
                        <a:pt x="2207098" y="1065673"/>
                      </a:lnTo>
                      <a:lnTo>
                        <a:pt x="2197336" y="1033411"/>
                      </a:lnTo>
                      <a:lnTo>
                        <a:pt x="2190727" y="948333"/>
                      </a:lnTo>
                      <a:lnTo>
                        <a:pt x="2197336" y="863253"/>
                      </a:lnTo>
                      <a:cubicBezTo>
                        <a:pt x="2207087" y="801421"/>
                        <a:pt x="2227256" y="744511"/>
                        <a:pt x="2255359" y="695749"/>
                      </a:cubicBezTo>
                      <a:lnTo>
                        <a:pt x="2275932" y="664928"/>
                      </a:lnTo>
                      <a:lnTo>
                        <a:pt x="2363627" y="584007"/>
                      </a:lnTo>
                      <a:cubicBezTo>
                        <a:pt x="2784218" y="215295"/>
                        <a:pt x="3291247" y="0"/>
                        <a:pt x="38370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C8A7"/>
                    </a:gs>
                    <a:gs pos="64000">
                      <a:srgbClr val="00468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9CF30F6B-15A6-4849-9A7D-7593E7BEBC5D}"/>
                    </a:ext>
                  </a:extLst>
                </p:cNvPr>
                <p:cNvSpPr/>
                <p:nvPr/>
              </p:nvSpPr>
              <p:spPr>
                <a:xfrm>
                  <a:off x="2505238" y="160229"/>
                  <a:ext cx="5671923" cy="1513985"/>
                </a:xfrm>
                <a:custGeom>
                  <a:avLst/>
                  <a:gdLst>
                    <a:gd name="connsiteX0" fmla="*/ 442890 w 5671923"/>
                    <a:gd name="connsiteY0" fmla="*/ 1145295 h 1513985"/>
                    <a:gd name="connsiteX1" fmla="*/ 839266 w 5671923"/>
                    <a:gd name="connsiteY1" fmla="*/ 1302405 h 1513985"/>
                    <a:gd name="connsiteX2" fmla="*/ 860929 w 5671923"/>
                    <a:gd name="connsiteY2" fmla="*/ 1322394 h 1513985"/>
                    <a:gd name="connsiteX3" fmla="*/ 870164 w 5671923"/>
                    <a:gd name="connsiteY3" fmla="*/ 1336919 h 1513985"/>
                    <a:gd name="connsiteX4" fmla="*/ 885111 w 5671923"/>
                    <a:gd name="connsiteY4" fmla="*/ 1400416 h 1513985"/>
                    <a:gd name="connsiteX5" fmla="*/ 885111 w 5671923"/>
                    <a:gd name="connsiteY5" fmla="*/ 1400416 h 1513985"/>
                    <a:gd name="connsiteX6" fmla="*/ 797590 w 5671923"/>
                    <a:gd name="connsiteY6" fmla="*/ 1513985 h 1513985"/>
                    <a:gd name="connsiteX7" fmla="*/ 87522 w 5671923"/>
                    <a:gd name="connsiteY7" fmla="*/ 1513985 h 1513985"/>
                    <a:gd name="connsiteX8" fmla="*/ 1778 w 5671923"/>
                    <a:gd name="connsiteY8" fmla="*/ 1423304 h 1513985"/>
                    <a:gd name="connsiteX9" fmla="*/ 0 w 5671923"/>
                    <a:gd name="connsiteY9" fmla="*/ 1400416 h 1513985"/>
                    <a:gd name="connsiteX10" fmla="*/ 1778 w 5671923"/>
                    <a:gd name="connsiteY10" fmla="*/ 1377528 h 1513985"/>
                    <a:gd name="connsiteX11" fmla="*/ 17388 w 5671923"/>
                    <a:gd name="connsiteY11" fmla="*/ 1332466 h 1513985"/>
                    <a:gd name="connsiteX12" fmla="*/ 22922 w 5671923"/>
                    <a:gd name="connsiteY12" fmla="*/ 1324174 h 1513985"/>
                    <a:gd name="connsiteX13" fmla="*/ 46514 w 5671923"/>
                    <a:gd name="connsiteY13" fmla="*/ 1302405 h 1513985"/>
                    <a:gd name="connsiteX14" fmla="*/ 442890 w 5671923"/>
                    <a:gd name="connsiteY14" fmla="*/ 1145295 h 1513985"/>
                    <a:gd name="connsiteX15" fmla="*/ 5229702 w 5671923"/>
                    <a:gd name="connsiteY15" fmla="*/ 477800 h 1513985"/>
                    <a:gd name="connsiteX16" fmla="*/ 5626078 w 5671923"/>
                    <a:gd name="connsiteY16" fmla="*/ 634910 h 1513985"/>
                    <a:gd name="connsiteX17" fmla="*/ 5647741 w 5671923"/>
                    <a:gd name="connsiteY17" fmla="*/ 654899 h 1513985"/>
                    <a:gd name="connsiteX18" fmla="*/ 5656976 w 5671923"/>
                    <a:gd name="connsiteY18" fmla="*/ 669424 h 1513985"/>
                    <a:gd name="connsiteX19" fmla="*/ 5671923 w 5671923"/>
                    <a:gd name="connsiteY19" fmla="*/ 732921 h 1513985"/>
                    <a:gd name="connsiteX20" fmla="*/ 5584402 w 5671923"/>
                    <a:gd name="connsiteY20" fmla="*/ 846490 h 1513985"/>
                    <a:gd name="connsiteX21" fmla="*/ 4874334 w 5671923"/>
                    <a:gd name="connsiteY21" fmla="*/ 846490 h 1513985"/>
                    <a:gd name="connsiteX22" fmla="*/ 4788590 w 5671923"/>
                    <a:gd name="connsiteY22" fmla="*/ 755809 h 1513985"/>
                    <a:gd name="connsiteX23" fmla="*/ 4786812 w 5671923"/>
                    <a:gd name="connsiteY23" fmla="*/ 732921 h 1513985"/>
                    <a:gd name="connsiteX24" fmla="*/ 4788590 w 5671923"/>
                    <a:gd name="connsiteY24" fmla="*/ 710033 h 1513985"/>
                    <a:gd name="connsiteX25" fmla="*/ 4804200 w 5671923"/>
                    <a:gd name="connsiteY25" fmla="*/ 664971 h 1513985"/>
                    <a:gd name="connsiteX26" fmla="*/ 4809734 w 5671923"/>
                    <a:gd name="connsiteY26" fmla="*/ 656679 h 1513985"/>
                    <a:gd name="connsiteX27" fmla="*/ 4833326 w 5671923"/>
                    <a:gd name="connsiteY27" fmla="*/ 634910 h 1513985"/>
                    <a:gd name="connsiteX28" fmla="*/ 5229702 w 5671923"/>
                    <a:gd name="connsiteY28" fmla="*/ 477800 h 1513985"/>
                    <a:gd name="connsiteX29" fmla="*/ 2406796 w 5671923"/>
                    <a:gd name="connsiteY29" fmla="*/ 0 h 1513985"/>
                    <a:gd name="connsiteX30" fmla="*/ 2942768 w 5671923"/>
                    <a:gd name="connsiteY30" fmla="*/ 212441 h 1513985"/>
                    <a:gd name="connsiteX31" fmla="*/ 2972060 w 5671923"/>
                    <a:gd name="connsiteY31" fmla="*/ 239471 h 1513985"/>
                    <a:gd name="connsiteX32" fmla="*/ 2984548 w 5671923"/>
                    <a:gd name="connsiteY32" fmla="*/ 259110 h 1513985"/>
                    <a:gd name="connsiteX33" fmla="*/ 3004759 w 5671923"/>
                    <a:gd name="connsiteY33" fmla="*/ 344970 h 1513985"/>
                    <a:gd name="connsiteX34" fmla="*/ 2886414 w 5671923"/>
                    <a:gd name="connsiteY34" fmla="*/ 498536 h 1513985"/>
                    <a:gd name="connsiteX35" fmla="*/ 1926274 w 5671923"/>
                    <a:gd name="connsiteY35" fmla="*/ 498536 h 1513985"/>
                    <a:gd name="connsiteX36" fmla="*/ 1810334 w 5671923"/>
                    <a:gd name="connsiteY36" fmla="*/ 375919 h 1513985"/>
                    <a:gd name="connsiteX37" fmla="*/ 1807929 w 5671923"/>
                    <a:gd name="connsiteY37" fmla="*/ 344970 h 1513985"/>
                    <a:gd name="connsiteX38" fmla="*/ 1810334 w 5671923"/>
                    <a:gd name="connsiteY38" fmla="*/ 314021 h 1513985"/>
                    <a:gd name="connsiteX39" fmla="*/ 1831440 w 5671923"/>
                    <a:gd name="connsiteY39" fmla="*/ 253089 h 1513985"/>
                    <a:gd name="connsiteX40" fmla="*/ 1838924 w 5671923"/>
                    <a:gd name="connsiteY40" fmla="*/ 241877 h 1513985"/>
                    <a:gd name="connsiteX41" fmla="*/ 1870824 w 5671923"/>
                    <a:gd name="connsiteY41" fmla="*/ 212441 h 1513985"/>
                    <a:gd name="connsiteX42" fmla="*/ 2406796 w 5671923"/>
                    <a:gd name="connsiteY42" fmla="*/ 0 h 151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671923" h="1513985">
                      <a:moveTo>
                        <a:pt x="442890" y="1145295"/>
                      </a:moveTo>
                      <a:cubicBezTo>
                        <a:pt x="589716" y="1145295"/>
                        <a:pt x="726118" y="1203214"/>
                        <a:pt x="839266" y="1302405"/>
                      </a:cubicBezTo>
                      <a:lnTo>
                        <a:pt x="860929" y="1322394"/>
                      </a:lnTo>
                      <a:lnTo>
                        <a:pt x="870164" y="1336919"/>
                      </a:lnTo>
                      <a:cubicBezTo>
                        <a:pt x="879601" y="1355044"/>
                        <a:pt x="885111" y="1376895"/>
                        <a:pt x="885111" y="1400416"/>
                      </a:cubicBezTo>
                      <a:lnTo>
                        <a:pt x="885111" y="1400416"/>
                      </a:lnTo>
                      <a:cubicBezTo>
                        <a:pt x="885111" y="1463138"/>
                        <a:pt x="845926" y="1513985"/>
                        <a:pt x="797590" y="1513985"/>
                      </a:cubicBezTo>
                      <a:lnTo>
                        <a:pt x="87522" y="1513985"/>
                      </a:lnTo>
                      <a:cubicBezTo>
                        <a:pt x="45227" y="1513985"/>
                        <a:pt x="9939" y="1475055"/>
                        <a:pt x="1778" y="1423304"/>
                      </a:cubicBezTo>
                      <a:lnTo>
                        <a:pt x="0" y="1400416"/>
                      </a:lnTo>
                      <a:lnTo>
                        <a:pt x="1778" y="1377528"/>
                      </a:lnTo>
                      <a:cubicBezTo>
                        <a:pt x="4401" y="1360894"/>
                        <a:pt x="9827" y="1345584"/>
                        <a:pt x="17388" y="1332466"/>
                      </a:cubicBezTo>
                      <a:lnTo>
                        <a:pt x="22922" y="1324174"/>
                      </a:lnTo>
                      <a:lnTo>
                        <a:pt x="46514" y="1302405"/>
                      </a:lnTo>
                      <a:cubicBezTo>
                        <a:pt x="159662" y="1203214"/>
                        <a:pt x="296063" y="1145295"/>
                        <a:pt x="442890" y="1145295"/>
                      </a:cubicBezTo>
                      <a:close/>
                      <a:moveTo>
                        <a:pt x="5229702" y="477800"/>
                      </a:moveTo>
                      <a:cubicBezTo>
                        <a:pt x="5376529" y="477800"/>
                        <a:pt x="5512930" y="535719"/>
                        <a:pt x="5626078" y="634910"/>
                      </a:cubicBezTo>
                      <a:lnTo>
                        <a:pt x="5647741" y="654899"/>
                      </a:lnTo>
                      <a:lnTo>
                        <a:pt x="5656976" y="669424"/>
                      </a:lnTo>
                      <a:cubicBezTo>
                        <a:pt x="5666413" y="687549"/>
                        <a:pt x="5671923" y="709400"/>
                        <a:pt x="5671923" y="732921"/>
                      </a:cubicBezTo>
                      <a:cubicBezTo>
                        <a:pt x="5671923" y="795643"/>
                        <a:pt x="5632738" y="846490"/>
                        <a:pt x="5584402" y="846490"/>
                      </a:cubicBezTo>
                      <a:lnTo>
                        <a:pt x="4874334" y="846490"/>
                      </a:lnTo>
                      <a:cubicBezTo>
                        <a:pt x="4832039" y="846490"/>
                        <a:pt x="4796751" y="807560"/>
                        <a:pt x="4788590" y="755809"/>
                      </a:cubicBezTo>
                      <a:lnTo>
                        <a:pt x="4786812" y="732921"/>
                      </a:lnTo>
                      <a:lnTo>
                        <a:pt x="4788590" y="710033"/>
                      </a:lnTo>
                      <a:cubicBezTo>
                        <a:pt x="4791214" y="693399"/>
                        <a:pt x="4796639" y="678089"/>
                        <a:pt x="4804200" y="664971"/>
                      </a:cubicBezTo>
                      <a:lnTo>
                        <a:pt x="4809734" y="656679"/>
                      </a:lnTo>
                      <a:lnTo>
                        <a:pt x="4833326" y="634910"/>
                      </a:lnTo>
                      <a:cubicBezTo>
                        <a:pt x="4946474" y="535719"/>
                        <a:pt x="5082875" y="477800"/>
                        <a:pt x="5229702" y="477800"/>
                      </a:cubicBezTo>
                      <a:close/>
                      <a:moveTo>
                        <a:pt x="2406796" y="0"/>
                      </a:moveTo>
                      <a:cubicBezTo>
                        <a:pt x="2605332" y="0"/>
                        <a:pt x="2789772" y="78317"/>
                        <a:pt x="2942768" y="212441"/>
                      </a:cubicBezTo>
                      <a:lnTo>
                        <a:pt x="2972060" y="239471"/>
                      </a:lnTo>
                      <a:lnTo>
                        <a:pt x="2984548" y="259110"/>
                      </a:lnTo>
                      <a:cubicBezTo>
                        <a:pt x="2997308" y="283619"/>
                        <a:pt x="3004759" y="313166"/>
                        <a:pt x="3004759" y="344970"/>
                      </a:cubicBezTo>
                      <a:cubicBezTo>
                        <a:pt x="3004759" y="429782"/>
                        <a:pt x="2951774" y="498536"/>
                        <a:pt x="2886414" y="498536"/>
                      </a:cubicBezTo>
                      <a:lnTo>
                        <a:pt x="1926274" y="498536"/>
                      </a:lnTo>
                      <a:cubicBezTo>
                        <a:pt x="1869084" y="498536"/>
                        <a:pt x="1821369" y="445896"/>
                        <a:pt x="1810334" y="375919"/>
                      </a:cubicBezTo>
                      <a:lnTo>
                        <a:pt x="1807929" y="344970"/>
                      </a:lnTo>
                      <a:lnTo>
                        <a:pt x="1810334" y="314021"/>
                      </a:lnTo>
                      <a:cubicBezTo>
                        <a:pt x="1813881" y="291529"/>
                        <a:pt x="1821217" y="270827"/>
                        <a:pt x="1831440" y="253089"/>
                      </a:cubicBezTo>
                      <a:lnTo>
                        <a:pt x="1838924" y="241877"/>
                      </a:lnTo>
                      <a:lnTo>
                        <a:pt x="1870824" y="212441"/>
                      </a:lnTo>
                      <a:cubicBezTo>
                        <a:pt x="2023821" y="78317"/>
                        <a:pt x="2208260" y="0"/>
                        <a:pt x="2406796" y="0"/>
                      </a:cubicBezTo>
                      <a:close/>
                    </a:path>
                  </a:pathLst>
                </a:custGeom>
                <a:solidFill>
                  <a:srgbClr val="00BC8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5E757B2-2266-4A70-B526-69D5ED77D2AB}"/>
                </a:ext>
              </a:extLst>
            </p:cNvPr>
            <p:cNvSpPr/>
            <p:nvPr/>
          </p:nvSpPr>
          <p:spPr>
            <a:xfrm>
              <a:off x="2672379" y="4231405"/>
              <a:ext cx="1062253" cy="1062253"/>
            </a:xfrm>
            <a:prstGeom prst="ellipse">
              <a:avLst/>
            </a:prstGeom>
            <a:solidFill>
              <a:srgbClr val="005296"/>
            </a:solidFill>
            <a:ln w="76200">
              <a:solidFill>
                <a:srgbClr val="007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BAADD8C-7363-42FA-A200-5833938316A2}"/>
                </a:ext>
              </a:extLst>
            </p:cNvPr>
            <p:cNvGrpSpPr/>
            <p:nvPr/>
          </p:nvGrpSpPr>
          <p:grpSpPr>
            <a:xfrm flipH="1">
              <a:off x="1753434" y="2948069"/>
              <a:ext cx="2173430" cy="1849730"/>
              <a:chOff x="6544830" y="2802046"/>
              <a:chExt cx="2493482" cy="2122115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2EF2537-6297-49B9-98D7-8E52BF501F2D}"/>
                  </a:ext>
                </a:extLst>
              </p:cNvPr>
              <p:cNvSpPr/>
              <p:nvPr/>
            </p:nvSpPr>
            <p:spPr>
              <a:xfrm>
                <a:off x="7588086" y="3795056"/>
                <a:ext cx="87744" cy="1129105"/>
              </a:xfrm>
              <a:custGeom>
                <a:avLst/>
                <a:gdLst>
                  <a:gd name="connsiteX0" fmla="*/ 916636 w 1006248"/>
                  <a:gd name="connsiteY0" fmla="*/ 0 h 4541520"/>
                  <a:gd name="connsiteX1" fmla="*/ 931876 w 1006248"/>
                  <a:gd name="connsiteY1" fmla="*/ 1767840 h 4541520"/>
                  <a:gd name="connsiteX2" fmla="*/ 108916 w 1006248"/>
                  <a:gd name="connsiteY2" fmla="*/ 2758440 h 4541520"/>
                  <a:gd name="connsiteX3" fmla="*/ 32716 w 1006248"/>
                  <a:gd name="connsiteY3" fmla="*/ 4541520 h 4541520"/>
                  <a:gd name="connsiteX0" fmla="*/ 936479 w 1026091"/>
                  <a:gd name="connsiteY0" fmla="*/ 0 h 4541520"/>
                  <a:gd name="connsiteX1" fmla="*/ 951719 w 1026091"/>
                  <a:gd name="connsiteY1" fmla="*/ 1767840 h 4541520"/>
                  <a:gd name="connsiteX2" fmla="*/ 128759 w 1026091"/>
                  <a:gd name="connsiteY2" fmla="*/ 2758440 h 4541520"/>
                  <a:gd name="connsiteX3" fmla="*/ 22079 w 1026091"/>
                  <a:gd name="connsiteY3" fmla="*/ 4541520 h 4541520"/>
                  <a:gd name="connsiteX0" fmla="*/ 1007599 w 1063379"/>
                  <a:gd name="connsiteY0" fmla="*/ 0 h 4531360"/>
                  <a:gd name="connsiteX1" fmla="*/ 951719 w 1063379"/>
                  <a:gd name="connsiteY1" fmla="*/ 1757680 h 4531360"/>
                  <a:gd name="connsiteX2" fmla="*/ 128759 w 1063379"/>
                  <a:gd name="connsiteY2" fmla="*/ 2748280 h 4531360"/>
                  <a:gd name="connsiteX3" fmla="*/ 22079 w 1063379"/>
                  <a:gd name="connsiteY3" fmla="*/ 4531360 h 4531360"/>
                  <a:gd name="connsiteX0" fmla="*/ 1007599 w 1030027"/>
                  <a:gd name="connsiteY0" fmla="*/ 0 h 4531360"/>
                  <a:gd name="connsiteX1" fmla="*/ 951719 w 1030027"/>
                  <a:gd name="connsiteY1" fmla="*/ 1757680 h 4531360"/>
                  <a:gd name="connsiteX2" fmla="*/ 128759 w 1030027"/>
                  <a:gd name="connsiteY2" fmla="*/ 2748280 h 4531360"/>
                  <a:gd name="connsiteX3" fmla="*/ 22079 w 1030027"/>
                  <a:gd name="connsiteY3" fmla="*/ 4531360 h 4531360"/>
                  <a:gd name="connsiteX0" fmla="*/ 1007599 w 1043695"/>
                  <a:gd name="connsiteY0" fmla="*/ 0 h 4531360"/>
                  <a:gd name="connsiteX1" fmla="*/ 951719 w 1043695"/>
                  <a:gd name="connsiteY1" fmla="*/ 1757680 h 4531360"/>
                  <a:gd name="connsiteX2" fmla="*/ 128759 w 1043695"/>
                  <a:gd name="connsiteY2" fmla="*/ 2748280 h 4531360"/>
                  <a:gd name="connsiteX3" fmla="*/ 22079 w 1043695"/>
                  <a:gd name="connsiteY3" fmla="*/ 4531360 h 4531360"/>
                  <a:gd name="connsiteX0" fmla="*/ 1003095 w 1039191"/>
                  <a:gd name="connsiteY0" fmla="*/ 0 h 4531360"/>
                  <a:gd name="connsiteX1" fmla="*/ 947215 w 1039191"/>
                  <a:gd name="connsiteY1" fmla="*/ 1757680 h 4531360"/>
                  <a:gd name="connsiteX2" fmla="*/ 124255 w 1039191"/>
                  <a:gd name="connsiteY2" fmla="*/ 2748280 h 4531360"/>
                  <a:gd name="connsiteX3" fmla="*/ 17575 w 1039191"/>
                  <a:gd name="connsiteY3" fmla="*/ 4531360 h 4531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9191" h="4531360">
                    <a:moveTo>
                      <a:pt x="1003095" y="0"/>
                    </a:moveTo>
                    <a:cubicBezTo>
                      <a:pt x="1027225" y="704850"/>
                      <a:pt x="1093688" y="1299633"/>
                      <a:pt x="947215" y="1757680"/>
                    </a:cubicBezTo>
                    <a:cubicBezTo>
                      <a:pt x="800742" y="2215727"/>
                      <a:pt x="274115" y="2286000"/>
                      <a:pt x="124255" y="2748280"/>
                    </a:cubicBezTo>
                    <a:cubicBezTo>
                      <a:pt x="-25605" y="3210560"/>
                      <a:pt x="-9095" y="3698240"/>
                      <a:pt x="17575" y="4531360"/>
                    </a:cubicBezTo>
                  </a:path>
                </a:pathLst>
              </a:custGeom>
              <a:noFill/>
              <a:ln w="279400">
                <a:solidFill>
                  <a:srgbClr val="2716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364D1AF-01AB-4027-8707-CC56B0E33FBF}"/>
                  </a:ext>
                </a:extLst>
              </p:cNvPr>
              <p:cNvGrpSpPr/>
              <p:nvPr/>
            </p:nvGrpSpPr>
            <p:grpSpPr>
              <a:xfrm>
                <a:off x="6544830" y="2802046"/>
                <a:ext cx="2493482" cy="1568872"/>
                <a:chOff x="1471865" y="-275405"/>
                <a:chExt cx="8768875" cy="5517283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3DB1D4E-CC50-410B-8A8D-EC485C03FC6F}"/>
                    </a:ext>
                  </a:extLst>
                </p:cNvPr>
                <p:cNvSpPr/>
                <p:nvPr/>
              </p:nvSpPr>
              <p:spPr>
                <a:xfrm rot="10800000">
                  <a:off x="1529679" y="617838"/>
                  <a:ext cx="8157083" cy="3468915"/>
                </a:xfrm>
                <a:custGeom>
                  <a:avLst/>
                  <a:gdLst>
                    <a:gd name="connsiteX0" fmla="*/ 2708662 w 8157083"/>
                    <a:gd name="connsiteY0" fmla="*/ 894777 h 3468915"/>
                    <a:gd name="connsiteX1" fmla="*/ 985393 w 8157083"/>
                    <a:gd name="connsiteY1" fmla="*/ 894777 h 3468915"/>
                    <a:gd name="connsiteX2" fmla="*/ 777302 w 8157083"/>
                    <a:gd name="connsiteY2" fmla="*/ 674703 h 3468915"/>
                    <a:gd name="connsiteX3" fmla="*/ 772987 w 8157083"/>
                    <a:gd name="connsiteY3" fmla="*/ 619156 h 3468915"/>
                    <a:gd name="connsiteX4" fmla="*/ 777302 w 8157083"/>
                    <a:gd name="connsiteY4" fmla="*/ 563608 h 3468915"/>
                    <a:gd name="connsiteX5" fmla="*/ 815185 w 8157083"/>
                    <a:gd name="connsiteY5" fmla="*/ 454247 h 3468915"/>
                    <a:gd name="connsiteX6" fmla="*/ 828617 w 8157083"/>
                    <a:gd name="connsiteY6" fmla="*/ 434124 h 3468915"/>
                    <a:gd name="connsiteX7" fmla="*/ 885872 w 8157083"/>
                    <a:gd name="connsiteY7" fmla="*/ 381291 h 3468915"/>
                    <a:gd name="connsiteX8" fmla="*/ 1847839 w 8157083"/>
                    <a:gd name="connsiteY8" fmla="*/ 0 h 3468915"/>
                    <a:gd name="connsiteX9" fmla="*/ 2809807 w 8157083"/>
                    <a:gd name="connsiteY9" fmla="*/ 381291 h 3468915"/>
                    <a:gd name="connsiteX10" fmla="*/ 2862381 w 8157083"/>
                    <a:gd name="connsiteY10" fmla="*/ 429804 h 3468915"/>
                    <a:gd name="connsiteX11" fmla="*/ 2884793 w 8157083"/>
                    <a:gd name="connsiteY11" fmla="*/ 465053 h 3468915"/>
                    <a:gd name="connsiteX12" fmla="*/ 2921069 w 8157083"/>
                    <a:gd name="connsiteY12" fmla="*/ 619156 h 3468915"/>
                    <a:gd name="connsiteX13" fmla="*/ 2921069 w 8157083"/>
                    <a:gd name="connsiteY13" fmla="*/ 619156 h 3468915"/>
                    <a:gd name="connsiteX14" fmla="*/ 2708662 w 8157083"/>
                    <a:gd name="connsiteY14" fmla="*/ 894777 h 3468915"/>
                    <a:gd name="connsiteX15" fmla="*/ 4390031 w 8157083"/>
                    <a:gd name="connsiteY15" fmla="*/ 3468915 h 3468915"/>
                    <a:gd name="connsiteX16" fmla="*/ 3423746 w 8157083"/>
                    <a:gd name="connsiteY16" fmla="*/ 3231723 h 3468915"/>
                    <a:gd name="connsiteX17" fmla="*/ 3404810 w 8157083"/>
                    <a:gd name="connsiteY17" fmla="*/ 3220975 h 3468915"/>
                    <a:gd name="connsiteX18" fmla="*/ 3327104 w 8157083"/>
                    <a:gd name="connsiteY18" fmla="*/ 3256482 h 3468915"/>
                    <a:gd name="connsiteX19" fmla="*/ 2543457 w 8157083"/>
                    <a:gd name="connsiteY19" fmla="*/ 3410219 h 3468915"/>
                    <a:gd name="connsiteX20" fmla="*/ 1070055 w 8157083"/>
                    <a:gd name="connsiteY20" fmla="*/ 2826213 h 3468915"/>
                    <a:gd name="connsiteX21" fmla="*/ 989531 w 8157083"/>
                    <a:gd name="connsiteY21" fmla="*/ 2751908 h 3468915"/>
                    <a:gd name="connsiteX22" fmla="*/ 955202 w 8157083"/>
                    <a:gd name="connsiteY22" fmla="*/ 2697919 h 3468915"/>
                    <a:gd name="connsiteX23" fmla="*/ 899640 w 8157083"/>
                    <a:gd name="connsiteY23" fmla="*/ 2461887 h 3468915"/>
                    <a:gd name="connsiteX24" fmla="*/ 899641 w 8157083"/>
                    <a:gd name="connsiteY24" fmla="*/ 2461887 h 3468915"/>
                    <a:gd name="connsiteX25" fmla="*/ 906251 w 8157083"/>
                    <a:gd name="connsiteY25" fmla="*/ 2376808 h 3468915"/>
                    <a:gd name="connsiteX26" fmla="*/ 909679 w 8157083"/>
                    <a:gd name="connsiteY26" fmla="*/ 2362478 h 3468915"/>
                    <a:gd name="connsiteX27" fmla="*/ 860170 w 8157083"/>
                    <a:gd name="connsiteY27" fmla="*/ 2345099 h 3468915"/>
                    <a:gd name="connsiteX28" fmla="*/ 170415 w 8157083"/>
                    <a:gd name="connsiteY28" fmla="*/ 1914828 h 3468915"/>
                    <a:gd name="connsiteX29" fmla="*/ 89891 w 8157083"/>
                    <a:gd name="connsiteY29" fmla="*/ 1840524 h 3468915"/>
                    <a:gd name="connsiteX30" fmla="*/ 55562 w 8157083"/>
                    <a:gd name="connsiteY30" fmla="*/ 1786534 h 3468915"/>
                    <a:gd name="connsiteX31" fmla="*/ 0 w 8157083"/>
                    <a:gd name="connsiteY31" fmla="*/ 1550503 h 3468915"/>
                    <a:gd name="connsiteX32" fmla="*/ 1 w 8157083"/>
                    <a:gd name="connsiteY32" fmla="*/ 1550503 h 3468915"/>
                    <a:gd name="connsiteX33" fmla="*/ 325334 w 8157083"/>
                    <a:gd name="connsiteY33" fmla="*/ 1128346 h 3468915"/>
                    <a:gd name="connsiteX34" fmla="*/ 2964786 w 8157083"/>
                    <a:gd name="connsiteY34" fmla="*/ 1128347 h 3468915"/>
                    <a:gd name="connsiteX35" fmla="*/ 3243019 w 8157083"/>
                    <a:gd name="connsiteY35" fmla="*/ 1331600 h 3468915"/>
                    <a:gd name="connsiteX36" fmla="*/ 3256729 w 8157083"/>
                    <a:gd name="connsiteY36" fmla="*/ 1376914 h 3468915"/>
                    <a:gd name="connsiteX37" fmla="*/ 3264566 w 8157083"/>
                    <a:gd name="connsiteY37" fmla="*/ 1372466 h 3468915"/>
                    <a:gd name="connsiteX38" fmla="*/ 3895443 w 8157083"/>
                    <a:gd name="connsiteY38" fmla="*/ 1217606 h 3468915"/>
                    <a:gd name="connsiteX39" fmla="*/ 4751851 w 8157083"/>
                    <a:gd name="connsiteY39" fmla="*/ 1513398 h 3468915"/>
                    <a:gd name="connsiteX40" fmla="*/ 4812239 w 8157083"/>
                    <a:gd name="connsiteY40" fmla="*/ 1562310 h 3468915"/>
                    <a:gd name="connsiteX41" fmla="*/ 6017594 w 8157083"/>
                    <a:gd name="connsiteY41" fmla="*/ 1562310 h 3468915"/>
                    <a:gd name="connsiteX42" fmla="*/ 6013317 w 8157083"/>
                    <a:gd name="connsiteY42" fmla="*/ 1548172 h 3468915"/>
                    <a:gd name="connsiteX43" fmla="*/ 6009001 w 8157083"/>
                    <a:gd name="connsiteY43" fmla="*/ 1492625 h 3468915"/>
                    <a:gd name="connsiteX44" fmla="*/ 6013317 w 8157083"/>
                    <a:gd name="connsiteY44" fmla="*/ 1437078 h 3468915"/>
                    <a:gd name="connsiteX45" fmla="*/ 6051199 w 8157083"/>
                    <a:gd name="connsiteY45" fmla="*/ 1327717 h 3468915"/>
                    <a:gd name="connsiteX46" fmla="*/ 6064631 w 8157083"/>
                    <a:gd name="connsiteY46" fmla="*/ 1307593 h 3468915"/>
                    <a:gd name="connsiteX47" fmla="*/ 6121886 w 8157083"/>
                    <a:gd name="connsiteY47" fmla="*/ 1254761 h 3468915"/>
                    <a:gd name="connsiteX48" fmla="*/ 7083853 w 8157083"/>
                    <a:gd name="connsiteY48" fmla="*/ 873470 h 3468915"/>
                    <a:gd name="connsiteX49" fmla="*/ 8045821 w 8157083"/>
                    <a:gd name="connsiteY49" fmla="*/ 1254761 h 3468915"/>
                    <a:gd name="connsiteX50" fmla="*/ 8098394 w 8157083"/>
                    <a:gd name="connsiteY50" fmla="*/ 1303274 h 3468915"/>
                    <a:gd name="connsiteX51" fmla="*/ 8120807 w 8157083"/>
                    <a:gd name="connsiteY51" fmla="*/ 1338523 h 3468915"/>
                    <a:gd name="connsiteX52" fmla="*/ 8157083 w 8157083"/>
                    <a:gd name="connsiteY52" fmla="*/ 1492625 h 3468915"/>
                    <a:gd name="connsiteX53" fmla="*/ 8157082 w 8157083"/>
                    <a:gd name="connsiteY53" fmla="*/ 1492625 h 3468915"/>
                    <a:gd name="connsiteX54" fmla="*/ 7944676 w 8157083"/>
                    <a:gd name="connsiteY54" fmla="*/ 1768247 h 3468915"/>
                    <a:gd name="connsiteX55" fmla="*/ 7623463 w 8157083"/>
                    <a:gd name="connsiteY55" fmla="*/ 1768247 h 3468915"/>
                    <a:gd name="connsiteX56" fmla="*/ 7663141 w 8157083"/>
                    <a:gd name="connsiteY56" fmla="*/ 1899388 h 3468915"/>
                    <a:gd name="connsiteX57" fmla="*/ 7669751 w 8157083"/>
                    <a:gd name="connsiteY57" fmla="*/ 1984467 h 3468915"/>
                    <a:gd name="connsiteX58" fmla="*/ 7663141 w 8157083"/>
                    <a:gd name="connsiteY58" fmla="*/ 2069546 h 3468915"/>
                    <a:gd name="connsiteX59" fmla="*/ 7605119 w 8157083"/>
                    <a:gd name="connsiteY59" fmla="*/ 2237050 h 3468915"/>
                    <a:gd name="connsiteX60" fmla="*/ 7584545 w 8157083"/>
                    <a:gd name="connsiteY60" fmla="*/ 2267872 h 3468915"/>
                    <a:gd name="connsiteX61" fmla="*/ 7496850 w 8157083"/>
                    <a:gd name="connsiteY61" fmla="*/ 2348793 h 3468915"/>
                    <a:gd name="connsiteX62" fmla="*/ 6023449 w 8157083"/>
                    <a:gd name="connsiteY62" fmla="*/ 2932799 h 3468915"/>
                    <a:gd name="connsiteX63" fmla="*/ 5820691 w 8157083"/>
                    <a:gd name="connsiteY63" fmla="*/ 2922828 h 3468915"/>
                    <a:gd name="connsiteX64" fmla="*/ 5817246 w 8157083"/>
                    <a:gd name="connsiteY64" fmla="*/ 2922317 h 3468915"/>
                    <a:gd name="connsiteX65" fmla="*/ 5701752 w 8157083"/>
                    <a:gd name="connsiteY65" fmla="*/ 3015863 h 3468915"/>
                    <a:gd name="connsiteX66" fmla="*/ 4390031 w 8157083"/>
                    <a:gd name="connsiteY66" fmla="*/ 3468915 h 3468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8157083" h="3468915">
                      <a:moveTo>
                        <a:pt x="2708662" y="894777"/>
                      </a:moveTo>
                      <a:lnTo>
                        <a:pt x="985393" y="894777"/>
                      </a:lnTo>
                      <a:cubicBezTo>
                        <a:pt x="882748" y="894777"/>
                        <a:pt x="797109" y="800299"/>
                        <a:pt x="777302" y="674703"/>
                      </a:cubicBezTo>
                      <a:lnTo>
                        <a:pt x="772987" y="619156"/>
                      </a:lnTo>
                      <a:lnTo>
                        <a:pt x="777302" y="563608"/>
                      </a:lnTo>
                      <a:cubicBezTo>
                        <a:pt x="783669" y="523238"/>
                        <a:pt x="796837" y="486083"/>
                        <a:pt x="815185" y="454247"/>
                      </a:cubicBezTo>
                      <a:lnTo>
                        <a:pt x="828617" y="434124"/>
                      </a:lnTo>
                      <a:lnTo>
                        <a:pt x="885872" y="381291"/>
                      </a:lnTo>
                      <a:cubicBezTo>
                        <a:pt x="1160471" y="140564"/>
                        <a:pt x="1491505" y="0"/>
                        <a:pt x="1847839" y="0"/>
                      </a:cubicBezTo>
                      <a:cubicBezTo>
                        <a:pt x="2204174" y="0"/>
                        <a:pt x="2535208" y="140564"/>
                        <a:pt x="2809807" y="381291"/>
                      </a:cubicBezTo>
                      <a:lnTo>
                        <a:pt x="2862381" y="429804"/>
                      </a:lnTo>
                      <a:lnTo>
                        <a:pt x="2884793" y="465053"/>
                      </a:lnTo>
                      <a:cubicBezTo>
                        <a:pt x="2907696" y="509043"/>
                        <a:pt x="2921069" y="562073"/>
                        <a:pt x="2921069" y="619156"/>
                      </a:cubicBezTo>
                      <a:lnTo>
                        <a:pt x="2921069" y="619156"/>
                      </a:lnTo>
                      <a:cubicBezTo>
                        <a:pt x="2921069" y="771377"/>
                        <a:pt x="2825971" y="894777"/>
                        <a:pt x="2708662" y="894777"/>
                      </a:cubicBezTo>
                      <a:close/>
                      <a:moveTo>
                        <a:pt x="4390031" y="3468915"/>
                      </a:moveTo>
                      <a:cubicBezTo>
                        <a:pt x="4048918" y="3468915"/>
                        <a:pt x="3722942" y="3384815"/>
                        <a:pt x="3423746" y="3231723"/>
                      </a:cubicBezTo>
                      <a:lnTo>
                        <a:pt x="3404810" y="3220975"/>
                      </a:lnTo>
                      <a:lnTo>
                        <a:pt x="3327104" y="3256482"/>
                      </a:lnTo>
                      <a:cubicBezTo>
                        <a:pt x="3079550" y="3356395"/>
                        <a:pt x="2816347" y="3410219"/>
                        <a:pt x="2543457" y="3410219"/>
                      </a:cubicBezTo>
                      <a:cubicBezTo>
                        <a:pt x="1997676" y="3410219"/>
                        <a:pt x="1490646" y="3194924"/>
                        <a:pt x="1070055" y="2826213"/>
                      </a:cubicBezTo>
                      <a:lnTo>
                        <a:pt x="989531" y="2751908"/>
                      </a:lnTo>
                      <a:lnTo>
                        <a:pt x="955202" y="2697919"/>
                      </a:lnTo>
                      <a:cubicBezTo>
                        <a:pt x="920123" y="2630542"/>
                        <a:pt x="899640" y="2549318"/>
                        <a:pt x="899640" y="2461887"/>
                      </a:cubicBezTo>
                      <a:lnTo>
                        <a:pt x="899641" y="2461887"/>
                      </a:lnTo>
                      <a:cubicBezTo>
                        <a:pt x="899641" y="2432743"/>
                        <a:pt x="901917" y="2404289"/>
                        <a:pt x="906251" y="2376808"/>
                      </a:cubicBezTo>
                      <a:lnTo>
                        <a:pt x="909679" y="2362478"/>
                      </a:lnTo>
                      <a:lnTo>
                        <a:pt x="860170" y="2345099"/>
                      </a:lnTo>
                      <a:cubicBezTo>
                        <a:pt x="612616" y="2245186"/>
                        <a:pt x="380711" y="2099184"/>
                        <a:pt x="170415" y="1914828"/>
                      </a:cubicBezTo>
                      <a:lnTo>
                        <a:pt x="89891" y="1840524"/>
                      </a:lnTo>
                      <a:lnTo>
                        <a:pt x="55562" y="1786534"/>
                      </a:lnTo>
                      <a:cubicBezTo>
                        <a:pt x="20483" y="1719158"/>
                        <a:pt x="0" y="1637934"/>
                        <a:pt x="0" y="1550503"/>
                      </a:cubicBezTo>
                      <a:lnTo>
                        <a:pt x="1" y="1550503"/>
                      </a:lnTo>
                      <a:cubicBezTo>
                        <a:pt x="1" y="1317352"/>
                        <a:pt x="145657" y="1128346"/>
                        <a:pt x="325334" y="1128346"/>
                      </a:cubicBezTo>
                      <a:lnTo>
                        <a:pt x="2964786" y="1128347"/>
                      </a:lnTo>
                      <a:cubicBezTo>
                        <a:pt x="3082698" y="1128347"/>
                        <a:pt x="3185960" y="1209745"/>
                        <a:pt x="3243019" y="1331600"/>
                      </a:cubicBezTo>
                      <a:lnTo>
                        <a:pt x="3256729" y="1376914"/>
                      </a:lnTo>
                      <a:lnTo>
                        <a:pt x="3264566" y="1372466"/>
                      </a:lnTo>
                      <a:cubicBezTo>
                        <a:pt x="3459908" y="1272514"/>
                        <a:pt x="3672734" y="1217606"/>
                        <a:pt x="3895443" y="1217606"/>
                      </a:cubicBezTo>
                      <a:cubicBezTo>
                        <a:pt x="4207236" y="1217606"/>
                        <a:pt x="4499658" y="1325225"/>
                        <a:pt x="4751851" y="1513398"/>
                      </a:cubicBezTo>
                      <a:lnTo>
                        <a:pt x="4812239" y="1562310"/>
                      </a:lnTo>
                      <a:lnTo>
                        <a:pt x="6017594" y="1562310"/>
                      </a:lnTo>
                      <a:lnTo>
                        <a:pt x="6013317" y="1548172"/>
                      </a:lnTo>
                      <a:lnTo>
                        <a:pt x="6009001" y="1492625"/>
                      </a:lnTo>
                      <a:lnTo>
                        <a:pt x="6013317" y="1437078"/>
                      </a:lnTo>
                      <a:cubicBezTo>
                        <a:pt x="6019683" y="1396708"/>
                        <a:pt x="6032851" y="1359553"/>
                        <a:pt x="6051199" y="1327717"/>
                      </a:cubicBezTo>
                      <a:lnTo>
                        <a:pt x="6064631" y="1307593"/>
                      </a:lnTo>
                      <a:lnTo>
                        <a:pt x="6121886" y="1254761"/>
                      </a:lnTo>
                      <a:cubicBezTo>
                        <a:pt x="6396485" y="1014033"/>
                        <a:pt x="6727519" y="873470"/>
                        <a:pt x="7083853" y="873470"/>
                      </a:cubicBezTo>
                      <a:cubicBezTo>
                        <a:pt x="7440187" y="873470"/>
                        <a:pt x="7771222" y="1014033"/>
                        <a:pt x="8045821" y="1254761"/>
                      </a:cubicBezTo>
                      <a:lnTo>
                        <a:pt x="8098394" y="1303274"/>
                      </a:lnTo>
                      <a:lnTo>
                        <a:pt x="8120807" y="1338523"/>
                      </a:lnTo>
                      <a:cubicBezTo>
                        <a:pt x="8143710" y="1382512"/>
                        <a:pt x="8157083" y="1435543"/>
                        <a:pt x="8157083" y="1492625"/>
                      </a:cubicBezTo>
                      <a:lnTo>
                        <a:pt x="8157082" y="1492625"/>
                      </a:lnTo>
                      <a:cubicBezTo>
                        <a:pt x="8157082" y="1644847"/>
                        <a:pt x="8061985" y="1768247"/>
                        <a:pt x="7944676" y="1768247"/>
                      </a:cubicBezTo>
                      <a:lnTo>
                        <a:pt x="7623463" y="1768247"/>
                      </a:lnTo>
                      <a:lnTo>
                        <a:pt x="7663141" y="1899388"/>
                      </a:lnTo>
                      <a:lnTo>
                        <a:pt x="7669751" y="1984467"/>
                      </a:lnTo>
                      <a:lnTo>
                        <a:pt x="7663141" y="2069546"/>
                      </a:lnTo>
                      <a:cubicBezTo>
                        <a:pt x="7653390" y="2131379"/>
                        <a:pt x="7633221" y="2188288"/>
                        <a:pt x="7605119" y="2237050"/>
                      </a:cubicBezTo>
                      <a:lnTo>
                        <a:pt x="7584545" y="2267872"/>
                      </a:lnTo>
                      <a:lnTo>
                        <a:pt x="7496850" y="2348793"/>
                      </a:lnTo>
                      <a:cubicBezTo>
                        <a:pt x="7076259" y="2717504"/>
                        <a:pt x="6569230" y="2932799"/>
                        <a:pt x="6023449" y="2932799"/>
                      </a:cubicBezTo>
                      <a:cubicBezTo>
                        <a:pt x="5955226" y="2932799"/>
                        <a:pt x="5887609" y="2929435"/>
                        <a:pt x="5820691" y="2922828"/>
                      </a:cubicBezTo>
                      <a:lnTo>
                        <a:pt x="5817246" y="2922317"/>
                      </a:lnTo>
                      <a:lnTo>
                        <a:pt x="5701752" y="3015863"/>
                      </a:lnTo>
                      <a:cubicBezTo>
                        <a:pt x="5315478" y="3304080"/>
                        <a:pt x="4867590" y="3468915"/>
                        <a:pt x="4390031" y="3468915"/>
                      </a:cubicBezTo>
                      <a:close/>
                    </a:path>
                  </a:pathLst>
                </a:custGeom>
                <a:solidFill>
                  <a:srgbClr val="004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3AAF5E3B-390B-426F-B636-3F620A373EBF}"/>
                    </a:ext>
                  </a:extLst>
                </p:cNvPr>
                <p:cNvSpPr/>
                <p:nvPr/>
              </p:nvSpPr>
              <p:spPr>
                <a:xfrm rot="10800000" flipV="1">
                  <a:off x="2703262" y="1416433"/>
                  <a:ext cx="6506753" cy="3686631"/>
                </a:xfrm>
                <a:custGeom>
                  <a:avLst/>
                  <a:gdLst>
                    <a:gd name="connsiteX0" fmla="*/ 133407 w 6506754"/>
                    <a:gd name="connsiteY0" fmla="*/ 360612 h 3686631"/>
                    <a:gd name="connsiteX1" fmla="*/ 17428 w 6506754"/>
                    <a:gd name="connsiteY1" fmla="*/ 425904 h 3686631"/>
                    <a:gd name="connsiteX2" fmla="*/ 1716 w 6506754"/>
                    <a:gd name="connsiteY2" fmla="*/ 465924 h 3686631"/>
                    <a:gd name="connsiteX3" fmla="*/ 0 w 6506754"/>
                    <a:gd name="connsiteY3" fmla="*/ 499903 h 3686631"/>
                    <a:gd name="connsiteX4" fmla="*/ 1039213 w 6506754"/>
                    <a:gd name="connsiteY4" fmla="*/ 1651494 h 3686631"/>
                    <a:gd name="connsiteX5" fmla="*/ 1104497 w 6506754"/>
                    <a:gd name="connsiteY5" fmla="*/ 1654790 h 3686631"/>
                    <a:gd name="connsiteX6" fmla="*/ 1134709 w 6506754"/>
                    <a:gd name="connsiteY6" fmla="*/ 1740586 h 3686631"/>
                    <a:gd name="connsiteX7" fmla="*/ 2348833 w 6506754"/>
                    <a:gd name="connsiteY7" fmla="*/ 2984645 h 3686631"/>
                    <a:gd name="connsiteX8" fmla="*/ 2427818 w 6506754"/>
                    <a:gd name="connsiteY8" fmla="*/ 3013554 h 3686631"/>
                    <a:gd name="connsiteX9" fmla="*/ 2388204 w 6506754"/>
                    <a:gd name="connsiteY9" fmla="*/ 3076349 h 3686631"/>
                    <a:gd name="connsiteX10" fmla="*/ 1454204 w 6506754"/>
                    <a:gd name="connsiteY10" fmla="*/ 3389554 h 3686631"/>
                    <a:gd name="connsiteX11" fmla="*/ 1435540 w 6506754"/>
                    <a:gd name="connsiteY11" fmla="*/ 3383529 h 3686631"/>
                    <a:gd name="connsiteX12" fmla="*/ 1424209 w 6506754"/>
                    <a:gd name="connsiteY12" fmla="*/ 3381684 h 3686631"/>
                    <a:gd name="connsiteX13" fmla="*/ 1285232 w 6506754"/>
                    <a:gd name="connsiteY13" fmla="*/ 3481989 h 3686631"/>
                    <a:gd name="connsiteX14" fmla="*/ 1318281 w 6506754"/>
                    <a:gd name="connsiteY14" fmla="*/ 3610915 h 3686631"/>
                    <a:gd name="connsiteX15" fmla="*/ 1352871 w 6506754"/>
                    <a:gd name="connsiteY15" fmla="*/ 3636449 h 3686631"/>
                    <a:gd name="connsiteX16" fmla="*/ 1385248 w 6506754"/>
                    <a:gd name="connsiteY16" fmla="*/ 3646901 h 3686631"/>
                    <a:gd name="connsiteX17" fmla="*/ 2663612 w 6506754"/>
                    <a:gd name="connsiteY17" fmla="*/ 3147404 h 3686631"/>
                    <a:gd name="connsiteX18" fmla="*/ 2692861 w 6506754"/>
                    <a:gd name="connsiteY18" fmla="*/ 3095537 h 3686631"/>
                    <a:gd name="connsiteX19" fmla="*/ 2769792 w 6506754"/>
                    <a:gd name="connsiteY19" fmla="*/ 3115318 h 3686631"/>
                    <a:gd name="connsiteX20" fmla="*/ 3221753 w 6506754"/>
                    <a:gd name="connsiteY20" fmla="*/ 3160879 h 3686631"/>
                    <a:gd name="connsiteX21" fmla="*/ 3283285 w 6506754"/>
                    <a:gd name="connsiteY21" fmla="*/ 3157772 h 3686631"/>
                    <a:gd name="connsiteX22" fmla="*/ 3353714 w 6506754"/>
                    <a:gd name="connsiteY22" fmla="*/ 3130121 h 3686631"/>
                    <a:gd name="connsiteX23" fmla="*/ 3480207 w 6506754"/>
                    <a:gd name="connsiteY23" fmla="*/ 2905431 h 3686631"/>
                    <a:gd name="connsiteX24" fmla="*/ 3270430 w 6506754"/>
                    <a:gd name="connsiteY24" fmla="*/ 2648042 h 3686631"/>
                    <a:gd name="connsiteX25" fmla="*/ 3232244 w 6506754"/>
                    <a:gd name="connsiteY25" fmla="*/ 2644194 h 3686631"/>
                    <a:gd name="connsiteX26" fmla="*/ 3221753 w 6506754"/>
                    <a:gd name="connsiteY26" fmla="*/ 2644723 h 3686631"/>
                    <a:gd name="connsiteX27" fmla="*/ 1495311 w 6506754"/>
                    <a:gd name="connsiteY27" fmla="*/ 918282 h 3686631"/>
                    <a:gd name="connsiteX28" fmla="*/ 1497228 w 6506754"/>
                    <a:gd name="connsiteY28" fmla="*/ 880334 h 3686631"/>
                    <a:gd name="connsiteX29" fmla="*/ 1494997 w 6506754"/>
                    <a:gd name="connsiteY29" fmla="*/ 858206 h 3686631"/>
                    <a:gd name="connsiteX30" fmla="*/ 1237609 w 6506754"/>
                    <a:gd name="connsiteY30" fmla="*/ 648429 h 3686631"/>
                    <a:gd name="connsiteX31" fmla="*/ 1012918 w 6506754"/>
                    <a:gd name="connsiteY31" fmla="*/ 774922 h 3686631"/>
                    <a:gd name="connsiteX32" fmla="*/ 982480 w 6506754"/>
                    <a:gd name="connsiteY32" fmla="*/ 852453 h 3686631"/>
                    <a:gd name="connsiteX33" fmla="*/ 979155 w 6506754"/>
                    <a:gd name="connsiteY33" fmla="*/ 918282 h 3686631"/>
                    <a:gd name="connsiteX34" fmla="*/ 1004995 w 6506754"/>
                    <a:gd name="connsiteY34" fmla="*/ 1259808 h 3686631"/>
                    <a:gd name="connsiteX35" fmla="*/ 1028126 w 6506754"/>
                    <a:gd name="connsiteY35" fmla="*/ 1380594 h 3686631"/>
                    <a:gd name="connsiteX36" fmla="*/ 977971 w 6506754"/>
                    <a:gd name="connsiteY36" fmla="*/ 1372940 h 3686631"/>
                    <a:gd name="connsiteX37" fmla="*/ 266426 w 6506754"/>
                    <a:gd name="connsiteY37" fmla="*/ 499903 h 3686631"/>
                    <a:gd name="connsiteX38" fmla="*/ 267415 w 6506754"/>
                    <a:gd name="connsiteY38" fmla="*/ 480315 h 3686631"/>
                    <a:gd name="connsiteX39" fmla="*/ 266264 w 6506754"/>
                    <a:gd name="connsiteY39" fmla="*/ 468893 h 3686631"/>
                    <a:gd name="connsiteX40" fmla="*/ 133407 w 6506754"/>
                    <a:gd name="connsiteY40" fmla="*/ 360612 h 3686631"/>
                    <a:gd name="connsiteX41" fmla="*/ 6251306 w 6506754"/>
                    <a:gd name="connsiteY41" fmla="*/ 92859 h 3686631"/>
                    <a:gd name="connsiteX42" fmla="*/ 5993917 w 6506754"/>
                    <a:gd name="connsiteY42" fmla="*/ 302636 h 3686631"/>
                    <a:gd name="connsiteX43" fmla="*/ 5990069 w 6506754"/>
                    <a:gd name="connsiteY43" fmla="*/ 340822 h 3686631"/>
                    <a:gd name="connsiteX44" fmla="*/ 5990598 w 6506754"/>
                    <a:gd name="connsiteY44" fmla="*/ 351313 h 3686631"/>
                    <a:gd name="connsiteX45" fmla="*/ 4264157 w 6506754"/>
                    <a:gd name="connsiteY45" fmla="*/ 2077755 h 3686631"/>
                    <a:gd name="connsiteX46" fmla="*/ 4226209 w 6506754"/>
                    <a:gd name="connsiteY46" fmla="*/ 2075839 h 3686631"/>
                    <a:gd name="connsiteX47" fmla="*/ 4204081 w 6506754"/>
                    <a:gd name="connsiteY47" fmla="*/ 2078069 h 3686631"/>
                    <a:gd name="connsiteX48" fmla="*/ 3994304 w 6506754"/>
                    <a:gd name="connsiteY48" fmla="*/ 2335457 h 3686631"/>
                    <a:gd name="connsiteX49" fmla="*/ 4120797 w 6506754"/>
                    <a:gd name="connsiteY49" fmla="*/ 2560148 h 3686631"/>
                    <a:gd name="connsiteX50" fmla="*/ 4198328 w 6506754"/>
                    <a:gd name="connsiteY50" fmla="*/ 2590586 h 3686631"/>
                    <a:gd name="connsiteX51" fmla="*/ 4264157 w 6506754"/>
                    <a:gd name="connsiteY51" fmla="*/ 2593911 h 3686631"/>
                    <a:gd name="connsiteX52" fmla="*/ 4931037 w 6506754"/>
                    <a:gd name="connsiteY52" fmla="*/ 2493088 h 3686631"/>
                    <a:gd name="connsiteX53" fmla="*/ 5011189 w 6506754"/>
                    <a:gd name="connsiteY53" fmla="*/ 2463752 h 3686631"/>
                    <a:gd name="connsiteX54" fmla="*/ 5032342 w 6506754"/>
                    <a:gd name="connsiteY54" fmla="*/ 2485337 h 3686631"/>
                    <a:gd name="connsiteX55" fmla="*/ 6396426 w 6506754"/>
                    <a:gd name="connsiteY55" fmla="*/ 2636950 h 3686631"/>
                    <a:gd name="connsiteX56" fmla="*/ 6423130 w 6506754"/>
                    <a:gd name="connsiteY56" fmla="*/ 2619680 h 3686631"/>
                    <a:gd name="connsiteX57" fmla="*/ 6447477 w 6506754"/>
                    <a:gd name="connsiteY57" fmla="*/ 2589143 h 3686631"/>
                    <a:gd name="connsiteX58" fmla="*/ 6446032 w 6506754"/>
                    <a:gd name="connsiteY58" fmla="*/ 2456056 h 3686631"/>
                    <a:gd name="connsiteX59" fmla="*/ 6285829 w 6506754"/>
                    <a:gd name="connsiteY59" fmla="*/ 2395139 h 3686631"/>
                    <a:gd name="connsiteX60" fmla="*/ 6267766 w 6506754"/>
                    <a:gd name="connsiteY60" fmla="*/ 2403274 h 3686631"/>
                    <a:gd name="connsiteX61" fmla="*/ 6263213 w 6506754"/>
                    <a:gd name="connsiteY61" fmla="*/ 2406218 h 3686631"/>
                    <a:gd name="connsiteX62" fmla="*/ 5351423 w 6506754"/>
                    <a:gd name="connsiteY62" fmla="*/ 2394122 h 3686631"/>
                    <a:gd name="connsiteX63" fmla="*/ 5282911 w 6506754"/>
                    <a:gd name="connsiteY63" fmla="*/ 2347424 h 3686631"/>
                    <a:gd name="connsiteX64" fmla="*/ 5333112 w 6506754"/>
                    <a:gd name="connsiteY64" fmla="*/ 2323241 h 3686631"/>
                    <a:gd name="connsiteX65" fmla="*/ 6506754 w 6506754"/>
                    <a:gd name="connsiteY65" fmla="*/ 351313 h 3686631"/>
                    <a:gd name="connsiteX66" fmla="*/ 6503647 w 6506754"/>
                    <a:gd name="connsiteY66" fmla="*/ 289781 h 3686631"/>
                    <a:gd name="connsiteX67" fmla="*/ 6475996 w 6506754"/>
                    <a:gd name="connsiteY67" fmla="*/ 219352 h 3686631"/>
                    <a:gd name="connsiteX68" fmla="*/ 6251306 w 6506754"/>
                    <a:gd name="connsiteY68" fmla="*/ 92859 h 3686631"/>
                    <a:gd name="connsiteX69" fmla="*/ 3872467 w 6506754"/>
                    <a:gd name="connsiteY69" fmla="*/ 0 h 3686631"/>
                    <a:gd name="connsiteX70" fmla="*/ 3756488 w 6506754"/>
                    <a:gd name="connsiteY70" fmla="*/ 65292 h 3686631"/>
                    <a:gd name="connsiteX71" fmla="*/ 3740776 w 6506754"/>
                    <a:gd name="connsiteY71" fmla="*/ 105311 h 3686631"/>
                    <a:gd name="connsiteX72" fmla="*/ 3739060 w 6506754"/>
                    <a:gd name="connsiteY72" fmla="*/ 139291 h 3686631"/>
                    <a:gd name="connsiteX73" fmla="*/ 4663337 w 6506754"/>
                    <a:gd name="connsiteY73" fmla="*/ 1273340 h 3686631"/>
                    <a:gd name="connsiteX74" fmla="*/ 4680342 w 6506754"/>
                    <a:gd name="connsiteY74" fmla="*/ 1275935 h 3686631"/>
                    <a:gd name="connsiteX75" fmla="*/ 4676241 w 6506754"/>
                    <a:gd name="connsiteY75" fmla="*/ 1281352 h 3686631"/>
                    <a:gd name="connsiteX76" fmla="*/ 3921481 w 6506754"/>
                    <a:gd name="connsiteY76" fmla="*/ 1662841 h 3686631"/>
                    <a:gd name="connsiteX77" fmla="*/ 3829082 w 6506754"/>
                    <a:gd name="connsiteY77" fmla="*/ 1667507 h 3686631"/>
                    <a:gd name="connsiteX78" fmla="*/ 3191991 w 6506754"/>
                    <a:gd name="connsiteY78" fmla="*/ 1667507 h 3686631"/>
                    <a:gd name="connsiteX79" fmla="*/ 3190438 w 6506754"/>
                    <a:gd name="connsiteY79" fmla="*/ 1667351 h 3686631"/>
                    <a:gd name="connsiteX80" fmla="*/ 3187335 w 6506754"/>
                    <a:gd name="connsiteY80" fmla="*/ 1667507 h 3686631"/>
                    <a:gd name="connsiteX81" fmla="*/ 3179170 w 6506754"/>
                    <a:gd name="connsiteY81" fmla="*/ 1667507 h 3686631"/>
                    <a:gd name="connsiteX82" fmla="*/ 3062289 w 6506754"/>
                    <a:gd name="connsiteY82" fmla="*/ 1661605 h 3686631"/>
                    <a:gd name="connsiteX83" fmla="*/ 2000191 w 6506754"/>
                    <a:gd name="connsiteY83" fmla="*/ 484655 h 3686631"/>
                    <a:gd name="connsiteX84" fmla="*/ 2001504 w 6506754"/>
                    <a:gd name="connsiteY84" fmla="*/ 458651 h 3686631"/>
                    <a:gd name="connsiteX85" fmla="*/ 1999976 w 6506754"/>
                    <a:gd name="connsiteY85" fmla="*/ 443488 h 3686631"/>
                    <a:gd name="connsiteX86" fmla="*/ 1823599 w 6506754"/>
                    <a:gd name="connsiteY86" fmla="*/ 299736 h 3686631"/>
                    <a:gd name="connsiteX87" fmla="*/ 1669628 w 6506754"/>
                    <a:gd name="connsiteY87" fmla="*/ 386416 h 3686631"/>
                    <a:gd name="connsiteX88" fmla="*/ 1648769 w 6506754"/>
                    <a:gd name="connsiteY88" fmla="*/ 439545 h 3686631"/>
                    <a:gd name="connsiteX89" fmla="*/ 1646491 w 6506754"/>
                    <a:gd name="connsiteY89" fmla="*/ 484655 h 3686631"/>
                    <a:gd name="connsiteX90" fmla="*/ 3026125 w 6506754"/>
                    <a:gd name="connsiteY90" fmla="*/ 2013479 h 3686631"/>
                    <a:gd name="connsiteX91" fmla="*/ 3084880 w 6506754"/>
                    <a:gd name="connsiteY91" fmla="*/ 2016446 h 3686631"/>
                    <a:gd name="connsiteX92" fmla="*/ 3103193 w 6506754"/>
                    <a:gd name="connsiteY92" fmla="*/ 2020143 h 3686631"/>
                    <a:gd name="connsiteX93" fmla="*/ 3158099 w 6506754"/>
                    <a:gd name="connsiteY93" fmla="*/ 2020143 h 3686631"/>
                    <a:gd name="connsiteX94" fmla="*/ 3183250 w 6506754"/>
                    <a:gd name="connsiteY94" fmla="*/ 2021413 h 3686631"/>
                    <a:gd name="connsiteX95" fmla="*/ 3208403 w 6506754"/>
                    <a:gd name="connsiteY95" fmla="*/ 2020143 h 3686631"/>
                    <a:gd name="connsiteX96" fmla="*/ 3754829 w 6506754"/>
                    <a:gd name="connsiteY96" fmla="*/ 2020143 h 3686631"/>
                    <a:gd name="connsiteX97" fmla="*/ 3755411 w 6506754"/>
                    <a:gd name="connsiteY97" fmla="*/ 2020371 h 3686631"/>
                    <a:gd name="connsiteX98" fmla="*/ 3800521 w 6506754"/>
                    <a:gd name="connsiteY98" fmla="*/ 2022649 h 3686631"/>
                    <a:gd name="connsiteX99" fmla="*/ 3850159 w 6506754"/>
                    <a:gd name="connsiteY99" fmla="*/ 2020143 h 3686631"/>
                    <a:gd name="connsiteX100" fmla="*/ 3899419 w 6506754"/>
                    <a:gd name="connsiteY100" fmla="*/ 2020143 h 3686631"/>
                    <a:gd name="connsiteX101" fmla="*/ 3915849 w 6506754"/>
                    <a:gd name="connsiteY101" fmla="*/ 2016826 h 3686631"/>
                    <a:gd name="connsiteX102" fmla="*/ 3957645 w 6506754"/>
                    <a:gd name="connsiteY102" fmla="*/ 2014715 h 3686631"/>
                    <a:gd name="connsiteX103" fmla="*/ 5337278 w 6506754"/>
                    <a:gd name="connsiteY103" fmla="*/ 485891 h 3686631"/>
                    <a:gd name="connsiteX104" fmla="*/ 5335150 w 6506754"/>
                    <a:gd name="connsiteY104" fmla="*/ 443726 h 3686631"/>
                    <a:gd name="connsiteX105" fmla="*/ 5316201 w 6506754"/>
                    <a:gd name="connsiteY105" fmla="*/ 395464 h 3686631"/>
                    <a:gd name="connsiteX106" fmla="*/ 5162230 w 6506754"/>
                    <a:gd name="connsiteY106" fmla="*/ 308784 h 3686631"/>
                    <a:gd name="connsiteX107" fmla="*/ 4985853 w 6506754"/>
                    <a:gd name="connsiteY107" fmla="*/ 452535 h 3686631"/>
                    <a:gd name="connsiteX108" fmla="*/ 4983216 w 6506754"/>
                    <a:gd name="connsiteY108" fmla="*/ 478702 h 3686631"/>
                    <a:gd name="connsiteX109" fmla="*/ 4983579 w 6506754"/>
                    <a:gd name="connsiteY109" fmla="*/ 485891 h 3686631"/>
                    <a:gd name="connsiteX110" fmla="*/ 4901518 w 6506754"/>
                    <a:gd name="connsiteY110" fmla="*/ 919689 h 3686631"/>
                    <a:gd name="connsiteX111" fmla="*/ 4846953 w 6506754"/>
                    <a:gd name="connsiteY111" fmla="*/ 1027924 h 3686631"/>
                    <a:gd name="connsiteX112" fmla="*/ 4805514 w 6506754"/>
                    <a:gd name="connsiteY112" fmla="*/ 1025832 h 3686631"/>
                    <a:gd name="connsiteX113" fmla="*/ 4005486 w 6506754"/>
                    <a:gd name="connsiteY113" fmla="*/ 139291 h 3686631"/>
                    <a:gd name="connsiteX114" fmla="*/ 4006475 w 6506754"/>
                    <a:gd name="connsiteY114" fmla="*/ 119703 h 3686631"/>
                    <a:gd name="connsiteX115" fmla="*/ 4005324 w 6506754"/>
                    <a:gd name="connsiteY115" fmla="*/ 108281 h 3686631"/>
                    <a:gd name="connsiteX116" fmla="*/ 3872467 w 6506754"/>
                    <a:gd name="connsiteY116" fmla="*/ 0 h 3686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6506754" h="3686631">
                      <a:moveTo>
                        <a:pt x="133407" y="360612"/>
                      </a:moveTo>
                      <a:cubicBezTo>
                        <a:pt x="84256" y="360612"/>
                        <a:pt x="41212" y="386760"/>
                        <a:pt x="17428" y="425904"/>
                      </a:cubicBezTo>
                      <a:lnTo>
                        <a:pt x="1716" y="465924"/>
                      </a:lnTo>
                      <a:lnTo>
                        <a:pt x="0" y="499903"/>
                      </a:lnTo>
                      <a:cubicBezTo>
                        <a:pt x="0" y="1099253"/>
                        <a:pt x="455503" y="1592215"/>
                        <a:pt x="1039213" y="1651494"/>
                      </a:cubicBezTo>
                      <a:lnTo>
                        <a:pt x="1104497" y="1654790"/>
                      </a:lnTo>
                      <a:lnTo>
                        <a:pt x="1134709" y="1740586"/>
                      </a:lnTo>
                      <a:cubicBezTo>
                        <a:pt x="1355590" y="2300738"/>
                        <a:pt x="1795463" y="2750589"/>
                        <a:pt x="2348833" y="2984645"/>
                      </a:cubicBezTo>
                      <a:lnTo>
                        <a:pt x="2427818" y="3013554"/>
                      </a:lnTo>
                      <a:lnTo>
                        <a:pt x="2388204" y="3076349"/>
                      </a:lnTo>
                      <a:cubicBezTo>
                        <a:pt x="2174749" y="3350281"/>
                        <a:pt x="1810749" y="3485090"/>
                        <a:pt x="1454204" y="3389554"/>
                      </a:cubicBezTo>
                      <a:lnTo>
                        <a:pt x="1435540" y="3383529"/>
                      </a:lnTo>
                      <a:lnTo>
                        <a:pt x="1424209" y="3381684"/>
                      </a:lnTo>
                      <a:cubicBezTo>
                        <a:pt x="1361246" y="3377905"/>
                        <a:pt x="1302193" y="3418688"/>
                        <a:pt x="1285232" y="3481989"/>
                      </a:cubicBezTo>
                      <a:cubicBezTo>
                        <a:pt x="1272511" y="3529465"/>
                        <a:pt x="1286627" y="3577810"/>
                        <a:pt x="1318281" y="3610915"/>
                      </a:cubicBezTo>
                      <a:lnTo>
                        <a:pt x="1352871" y="3636449"/>
                      </a:lnTo>
                      <a:lnTo>
                        <a:pt x="1385248" y="3646901"/>
                      </a:lnTo>
                      <a:cubicBezTo>
                        <a:pt x="1886986" y="3781341"/>
                        <a:pt x="2400087" y="3564624"/>
                        <a:pt x="2663612" y="3147404"/>
                      </a:cubicBezTo>
                      <a:lnTo>
                        <a:pt x="2692861" y="3095537"/>
                      </a:lnTo>
                      <a:lnTo>
                        <a:pt x="2769792" y="3115318"/>
                      </a:lnTo>
                      <a:cubicBezTo>
                        <a:pt x="2915779" y="3145191"/>
                        <a:pt x="3066934" y="3160879"/>
                        <a:pt x="3221753" y="3160879"/>
                      </a:cubicBezTo>
                      <a:lnTo>
                        <a:pt x="3283285" y="3157772"/>
                      </a:lnTo>
                      <a:lnTo>
                        <a:pt x="3353714" y="3130121"/>
                      </a:lnTo>
                      <a:cubicBezTo>
                        <a:pt x="3429550" y="3084042"/>
                        <a:pt x="3480207" y="3000653"/>
                        <a:pt x="3480207" y="2905431"/>
                      </a:cubicBezTo>
                      <a:cubicBezTo>
                        <a:pt x="3480207" y="2778468"/>
                        <a:pt x="3390151" y="2672540"/>
                        <a:pt x="3270430" y="2648042"/>
                      </a:cubicBezTo>
                      <a:lnTo>
                        <a:pt x="3232244" y="2644194"/>
                      </a:lnTo>
                      <a:lnTo>
                        <a:pt x="3221753" y="2644723"/>
                      </a:lnTo>
                      <a:cubicBezTo>
                        <a:pt x="2268266" y="2644723"/>
                        <a:pt x="1495311" y="1871769"/>
                        <a:pt x="1495311" y="918282"/>
                      </a:cubicBezTo>
                      <a:lnTo>
                        <a:pt x="1497228" y="880334"/>
                      </a:lnTo>
                      <a:lnTo>
                        <a:pt x="1494997" y="858206"/>
                      </a:lnTo>
                      <a:cubicBezTo>
                        <a:pt x="1470499" y="738487"/>
                        <a:pt x="1364571" y="648429"/>
                        <a:pt x="1237609" y="648429"/>
                      </a:cubicBezTo>
                      <a:cubicBezTo>
                        <a:pt x="1142387" y="648429"/>
                        <a:pt x="1058997" y="699087"/>
                        <a:pt x="1012918" y="774922"/>
                      </a:cubicBezTo>
                      <a:lnTo>
                        <a:pt x="982480" y="852453"/>
                      </a:lnTo>
                      <a:lnTo>
                        <a:pt x="979155" y="918282"/>
                      </a:lnTo>
                      <a:cubicBezTo>
                        <a:pt x="979155" y="1034397"/>
                        <a:pt x="987980" y="1148450"/>
                        <a:pt x="1004995" y="1259808"/>
                      </a:cubicBezTo>
                      <a:lnTo>
                        <a:pt x="1028126" y="1380594"/>
                      </a:lnTo>
                      <a:lnTo>
                        <a:pt x="977971" y="1372940"/>
                      </a:lnTo>
                      <a:cubicBezTo>
                        <a:pt x="571894" y="1289844"/>
                        <a:pt x="266426" y="930546"/>
                        <a:pt x="266426" y="499903"/>
                      </a:cubicBezTo>
                      <a:lnTo>
                        <a:pt x="267415" y="480315"/>
                      </a:lnTo>
                      <a:lnTo>
                        <a:pt x="266264" y="468893"/>
                      </a:lnTo>
                      <a:cubicBezTo>
                        <a:pt x="253618" y="407097"/>
                        <a:pt x="198941" y="360612"/>
                        <a:pt x="133407" y="360612"/>
                      </a:cubicBezTo>
                      <a:close/>
                      <a:moveTo>
                        <a:pt x="6251306" y="92859"/>
                      </a:moveTo>
                      <a:cubicBezTo>
                        <a:pt x="6124343" y="92859"/>
                        <a:pt x="6018415" y="182915"/>
                        <a:pt x="5993917" y="302636"/>
                      </a:cubicBezTo>
                      <a:lnTo>
                        <a:pt x="5990069" y="340822"/>
                      </a:lnTo>
                      <a:lnTo>
                        <a:pt x="5990598" y="351313"/>
                      </a:lnTo>
                      <a:cubicBezTo>
                        <a:pt x="5990598" y="1304800"/>
                        <a:pt x="5217644" y="2077755"/>
                        <a:pt x="4264157" y="2077755"/>
                      </a:cubicBezTo>
                      <a:lnTo>
                        <a:pt x="4226209" y="2075839"/>
                      </a:lnTo>
                      <a:lnTo>
                        <a:pt x="4204081" y="2078069"/>
                      </a:lnTo>
                      <a:cubicBezTo>
                        <a:pt x="4084362" y="2102567"/>
                        <a:pt x="3994304" y="2208495"/>
                        <a:pt x="3994304" y="2335457"/>
                      </a:cubicBezTo>
                      <a:cubicBezTo>
                        <a:pt x="3994304" y="2430679"/>
                        <a:pt x="4044962" y="2514069"/>
                        <a:pt x="4120797" y="2560148"/>
                      </a:cubicBezTo>
                      <a:lnTo>
                        <a:pt x="4198328" y="2590586"/>
                      </a:lnTo>
                      <a:lnTo>
                        <a:pt x="4264157" y="2593911"/>
                      </a:lnTo>
                      <a:cubicBezTo>
                        <a:pt x="4496386" y="2593911"/>
                        <a:pt x="4720370" y="2558612"/>
                        <a:pt x="4931037" y="2493088"/>
                      </a:cubicBezTo>
                      <a:lnTo>
                        <a:pt x="5011189" y="2463752"/>
                      </a:lnTo>
                      <a:lnTo>
                        <a:pt x="5032342" y="2485337"/>
                      </a:lnTo>
                      <a:cubicBezTo>
                        <a:pt x="5394872" y="2820136"/>
                        <a:pt x="5946581" y="2896668"/>
                        <a:pt x="6396426" y="2636950"/>
                      </a:cubicBezTo>
                      <a:lnTo>
                        <a:pt x="6423130" y="2619680"/>
                      </a:lnTo>
                      <a:lnTo>
                        <a:pt x="6447477" y="2589143"/>
                      </a:lnTo>
                      <a:cubicBezTo>
                        <a:pt x="6469484" y="2548973"/>
                        <a:pt x="6470608" y="2498622"/>
                        <a:pt x="6446032" y="2456056"/>
                      </a:cubicBezTo>
                      <a:cubicBezTo>
                        <a:pt x="6413265" y="2399301"/>
                        <a:pt x="6345669" y="2375192"/>
                        <a:pt x="6285829" y="2395139"/>
                      </a:cubicBezTo>
                      <a:lnTo>
                        <a:pt x="6267766" y="2403274"/>
                      </a:lnTo>
                      <a:lnTo>
                        <a:pt x="6263213" y="2406218"/>
                      </a:lnTo>
                      <a:cubicBezTo>
                        <a:pt x="5970183" y="2575400"/>
                        <a:pt x="5621006" y="2559244"/>
                        <a:pt x="5351423" y="2394122"/>
                      </a:cubicBezTo>
                      <a:lnTo>
                        <a:pt x="5282911" y="2347424"/>
                      </a:lnTo>
                      <a:lnTo>
                        <a:pt x="5333112" y="2323241"/>
                      </a:lnTo>
                      <a:cubicBezTo>
                        <a:pt x="6032186" y="1943481"/>
                        <a:pt x="6506754" y="1202818"/>
                        <a:pt x="6506754" y="351313"/>
                      </a:cubicBezTo>
                      <a:lnTo>
                        <a:pt x="6503647" y="289781"/>
                      </a:lnTo>
                      <a:lnTo>
                        <a:pt x="6475996" y="219352"/>
                      </a:lnTo>
                      <a:cubicBezTo>
                        <a:pt x="6429917" y="143516"/>
                        <a:pt x="6346528" y="92859"/>
                        <a:pt x="6251306" y="92859"/>
                      </a:cubicBezTo>
                      <a:close/>
                      <a:moveTo>
                        <a:pt x="3872467" y="0"/>
                      </a:moveTo>
                      <a:cubicBezTo>
                        <a:pt x="3823316" y="0"/>
                        <a:pt x="3780272" y="26148"/>
                        <a:pt x="3756488" y="65292"/>
                      </a:cubicBezTo>
                      <a:lnTo>
                        <a:pt x="3740776" y="105311"/>
                      </a:lnTo>
                      <a:lnTo>
                        <a:pt x="3739060" y="139291"/>
                      </a:lnTo>
                      <a:cubicBezTo>
                        <a:pt x="3739060" y="698684"/>
                        <a:pt x="4135853" y="1165401"/>
                        <a:pt x="4663337" y="1273340"/>
                      </a:cubicBezTo>
                      <a:lnTo>
                        <a:pt x="4680342" y="1275935"/>
                      </a:lnTo>
                      <a:lnTo>
                        <a:pt x="4676241" y="1281352"/>
                      </a:lnTo>
                      <a:cubicBezTo>
                        <a:pt x="4485288" y="1491448"/>
                        <a:pt x="4219763" y="1632549"/>
                        <a:pt x="3921481" y="1662841"/>
                      </a:cubicBezTo>
                      <a:lnTo>
                        <a:pt x="3829082" y="1667507"/>
                      </a:lnTo>
                      <a:lnTo>
                        <a:pt x="3191991" y="1667507"/>
                      </a:lnTo>
                      <a:lnTo>
                        <a:pt x="3190438" y="1667351"/>
                      </a:lnTo>
                      <a:lnTo>
                        <a:pt x="3187335" y="1667507"/>
                      </a:lnTo>
                      <a:lnTo>
                        <a:pt x="3179170" y="1667507"/>
                      </a:lnTo>
                      <a:lnTo>
                        <a:pt x="3062289" y="1661605"/>
                      </a:lnTo>
                      <a:cubicBezTo>
                        <a:pt x="2465725" y="1601021"/>
                        <a:pt x="2000191" y="1097203"/>
                        <a:pt x="2000191" y="484655"/>
                      </a:cubicBezTo>
                      <a:lnTo>
                        <a:pt x="2001504" y="458651"/>
                      </a:lnTo>
                      <a:lnTo>
                        <a:pt x="1999976" y="443488"/>
                      </a:lnTo>
                      <a:cubicBezTo>
                        <a:pt x="1983189" y="361449"/>
                        <a:pt x="1910601" y="299736"/>
                        <a:pt x="1823599" y="299736"/>
                      </a:cubicBezTo>
                      <a:cubicBezTo>
                        <a:pt x="1758347" y="299736"/>
                        <a:pt x="1701204" y="334450"/>
                        <a:pt x="1669628" y="386416"/>
                      </a:cubicBezTo>
                      <a:lnTo>
                        <a:pt x="1648769" y="439545"/>
                      </a:lnTo>
                      <a:lnTo>
                        <a:pt x="1646491" y="484655"/>
                      </a:lnTo>
                      <a:cubicBezTo>
                        <a:pt x="1646491" y="1280338"/>
                        <a:pt x="2251206" y="1934782"/>
                        <a:pt x="3026125" y="2013479"/>
                      </a:cubicBezTo>
                      <a:lnTo>
                        <a:pt x="3084880" y="2016446"/>
                      </a:lnTo>
                      <a:lnTo>
                        <a:pt x="3103193" y="2020143"/>
                      </a:lnTo>
                      <a:lnTo>
                        <a:pt x="3158099" y="2020143"/>
                      </a:lnTo>
                      <a:lnTo>
                        <a:pt x="3183250" y="2021413"/>
                      </a:lnTo>
                      <a:lnTo>
                        <a:pt x="3208403" y="2020143"/>
                      </a:lnTo>
                      <a:lnTo>
                        <a:pt x="3754829" y="2020143"/>
                      </a:lnTo>
                      <a:lnTo>
                        <a:pt x="3755411" y="2020371"/>
                      </a:lnTo>
                      <a:lnTo>
                        <a:pt x="3800521" y="2022649"/>
                      </a:lnTo>
                      <a:lnTo>
                        <a:pt x="3850159" y="2020143"/>
                      </a:lnTo>
                      <a:lnTo>
                        <a:pt x="3899419" y="2020143"/>
                      </a:lnTo>
                      <a:lnTo>
                        <a:pt x="3915849" y="2016826"/>
                      </a:lnTo>
                      <a:lnTo>
                        <a:pt x="3957645" y="2014715"/>
                      </a:lnTo>
                      <a:cubicBezTo>
                        <a:pt x="4732565" y="1936018"/>
                        <a:pt x="5337278" y="1281574"/>
                        <a:pt x="5337278" y="485891"/>
                      </a:cubicBezTo>
                      <a:lnTo>
                        <a:pt x="5335150" y="443726"/>
                      </a:lnTo>
                      <a:lnTo>
                        <a:pt x="5316201" y="395464"/>
                      </a:lnTo>
                      <a:cubicBezTo>
                        <a:pt x="5284626" y="343497"/>
                        <a:pt x="5227482" y="308784"/>
                        <a:pt x="5162230" y="308784"/>
                      </a:cubicBezTo>
                      <a:cubicBezTo>
                        <a:pt x="5075228" y="308784"/>
                        <a:pt x="5002641" y="370496"/>
                        <a:pt x="4985853" y="452535"/>
                      </a:cubicBezTo>
                      <a:lnTo>
                        <a:pt x="4983216" y="478702"/>
                      </a:lnTo>
                      <a:lnTo>
                        <a:pt x="4983579" y="485891"/>
                      </a:lnTo>
                      <a:cubicBezTo>
                        <a:pt x="4983579" y="639028"/>
                        <a:pt x="4954483" y="785369"/>
                        <a:pt x="4901518" y="919689"/>
                      </a:cubicBezTo>
                      <a:lnTo>
                        <a:pt x="4846953" y="1027924"/>
                      </a:lnTo>
                      <a:lnTo>
                        <a:pt x="4805514" y="1025832"/>
                      </a:lnTo>
                      <a:cubicBezTo>
                        <a:pt x="4356150" y="980196"/>
                        <a:pt x="4005486" y="600694"/>
                        <a:pt x="4005486" y="139291"/>
                      </a:cubicBezTo>
                      <a:lnTo>
                        <a:pt x="4006475" y="119703"/>
                      </a:lnTo>
                      <a:lnTo>
                        <a:pt x="4005324" y="108281"/>
                      </a:lnTo>
                      <a:cubicBezTo>
                        <a:pt x="3992678" y="46485"/>
                        <a:pt x="3938001" y="0"/>
                        <a:pt x="3872467" y="0"/>
                      </a:cubicBezTo>
                      <a:close/>
                    </a:path>
                  </a:pathLst>
                </a:custGeom>
                <a:solidFill>
                  <a:srgbClr val="2F1B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9567B72-B593-4380-9E52-731DB645AED3}"/>
                    </a:ext>
                  </a:extLst>
                </p:cNvPr>
                <p:cNvSpPr/>
                <p:nvPr/>
              </p:nvSpPr>
              <p:spPr>
                <a:xfrm>
                  <a:off x="1471865" y="-275405"/>
                  <a:ext cx="8768875" cy="5517283"/>
                </a:xfrm>
                <a:custGeom>
                  <a:avLst/>
                  <a:gdLst>
                    <a:gd name="connsiteX0" fmla="*/ 6361858 w 8768875"/>
                    <a:gd name="connsiteY0" fmla="*/ 4950585 h 5517283"/>
                    <a:gd name="connsiteX1" fmla="*/ 6971111 w 8768875"/>
                    <a:gd name="connsiteY1" fmla="*/ 5192072 h 5517283"/>
                    <a:gd name="connsiteX2" fmla="*/ 7004408 w 8768875"/>
                    <a:gd name="connsiteY2" fmla="*/ 5222797 h 5517283"/>
                    <a:gd name="connsiteX3" fmla="*/ 7018603 w 8768875"/>
                    <a:gd name="connsiteY3" fmla="*/ 5245122 h 5517283"/>
                    <a:gd name="connsiteX4" fmla="*/ 7041578 w 8768875"/>
                    <a:gd name="connsiteY4" fmla="*/ 5342721 h 5517283"/>
                    <a:gd name="connsiteX5" fmla="*/ 6907052 w 8768875"/>
                    <a:gd name="connsiteY5" fmla="*/ 5517283 h 5517283"/>
                    <a:gd name="connsiteX6" fmla="*/ 5815636 w 8768875"/>
                    <a:gd name="connsiteY6" fmla="*/ 5517283 h 5517283"/>
                    <a:gd name="connsiteX7" fmla="*/ 5683844 w 8768875"/>
                    <a:gd name="connsiteY7" fmla="*/ 5377901 h 5517283"/>
                    <a:gd name="connsiteX8" fmla="*/ 5681111 w 8768875"/>
                    <a:gd name="connsiteY8" fmla="*/ 5342721 h 5517283"/>
                    <a:gd name="connsiteX9" fmla="*/ 5683844 w 8768875"/>
                    <a:gd name="connsiteY9" fmla="*/ 5307541 h 5517283"/>
                    <a:gd name="connsiteX10" fmla="*/ 5707836 w 8768875"/>
                    <a:gd name="connsiteY10" fmla="*/ 5238278 h 5517283"/>
                    <a:gd name="connsiteX11" fmla="*/ 5716343 w 8768875"/>
                    <a:gd name="connsiteY11" fmla="*/ 5225533 h 5517283"/>
                    <a:gd name="connsiteX12" fmla="*/ 5752605 w 8768875"/>
                    <a:gd name="connsiteY12" fmla="*/ 5192072 h 5517283"/>
                    <a:gd name="connsiteX13" fmla="*/ 6361858 w 8768875"/>
                    <a:gd name="connsiteY13" fmla="*/ 4950585 h 5517283"/>
                    <a:gd name="connsiteX14" fmla="*/ 1597700 w 8768875"/>
                    <a:gd name="connsiteY14" fmla="*/ 4023272 h 5517283"/>
                    <a:gd name="connsiteX15" fmla="*/ 2206953 w 8768875"/>
                    <a:gd name="connsiteY15" fmla="*/ 4264759 h 5517283"/>
                    <a:gd name="connsiteX16" fmla="*/ 2240251 w 8768875"/>
                    <a:gd name="connsiteY16" fmla="*/ 4295484 h 5517283"/>
                    <a:gd name="connsiteX17" fmla="*/ 2254446 w 8768875"/>
                    <a:gd name="connsiteY17" fmla="*/ 4317809 h 5517283"/>
                    <a:gd name="connsiteX18" fmla="*/ 2277420 w 8768875"/>
                    <a:gd name="connsiteY18" fmla="*/ 4415408 h 5517283"/>
                    <a:gd name="connsiteX19" fmla="*/ 2277420 w 8768875"/>
                    <a:gd name="connsiteY19" fmla="*/ 4415408 h 5517283"/>
                    <a:gd name="connsiteX20" fmla="*/ 2142895 w 8768875"/>
                    <a:gd name="connsiteY20" fmla="*/ 4589970 h 5517283"/>
                    <a:gd name="connsiteX21" fmla="*/ 1051479 w 8768875"/>
                    <a:gd name="connsiteY21" fmla="*/ 4589970 h 5517283"/>
                    <a:gd name="connsiteX22" fmla="*/ 919687 w 8768875"/>
                    <a:gd name="connsiteY22" fmla="*/ 4450588 h 5517283"/>
                    <a:gd name="connsiteX23" fmla="*/ 916953 w 8768875"/>
                    <a:gd name="connsiteY23" fmla="*/ 4415408 h 5517283"/>
                    <a:gd name="connsiteX24" fmla="*/ 919687 w 8768875"/>
                    <a:gd name="connsiteY24" fmla="*/ 4380228 h 5517283"/>
                    <a:gd name="connsiteX25" fmla="*/ 943679 w 8768875"/>
                    <a:gd name="connsiteY25" fmla="*/ 4310965 h 5517283"/>
                    <a:gd name="connsiteX26" fmla="*/ 952186 w 8768875"/>
                    <a:gd name="connsiteY26" fmla="*/ 4298220 h 5517283"/>
                    <a:gd name="connsiteX27" fmla="*/ 988448 w 8768875"/>
                    <a:gd name="connsiteY27" fmla="*/ 4264759 h 5517283"/>
                    <a:gd name="connsiteX28" fmla="*/ 1597700 w 8768875"/>
                    <a:gd name="connsiteY28" fmla="*/ 4023272 h 5517283"/>
                    <a:gd name="connsiteX29" fmla="*/ 5942034 w 8768875"/>
                    <a:gd name="connsiteY29" fmla="*/ 1982036 h 5517283"/>
                    <a:gd name="connsiteX30" fmla="*/ 6926100 w 8768875"/>
                    <a:gd name="connsiteY30" fmla="*/ 2372086 h 5517283"/>
                    <a:gd name="connsiteX31" fmla="*/ 6984670 w 8768875"/>
                    <a:gd name="connsiteY31" fmla="*/ 2426133 h 5517283"/>
                    <a:gd name="connsiteX32" fmla="*/ 6998411 w 8768875"/>
                    <a:gd name="connsiteY32" fmla="*/ 2446718 h 5517283"/>
                    <a:gd name="connsiteX33" fmla="*/ 7037163 w 8768875"/>
                    <a:gd name="connsiteY33" fmla="*/ 2558591 h 5517283"/>
                    <a:gd name="connsiteX34" fmla="*/ 7041578 w 8768875"/>
                    <a:gd name="connsiteY34" fmla="*/ 2615415 h 5517283"/>
                    <a:gd name="connsiteX35" fmla="*/ 7037163 w 8768875"/>
                    <a:gd name="connsiteY35" fmla="*/ 2672238 h 5517283"/>
                    <a:gd name="connsiteX36" fmla="*/ 6824292 w 8768875"/>
                    <a:gd name="connsiteY36" fmla="*/ 2897368 h 5517283"/>
                    <a:gd name="connsiteX37" fmla="*/ 5061436 w 8768875"/>
                    <a:gd name="connsiteY37" fmla="*/ 2897368 h 5517283"/>
                    <a:gd name="connsiteX38" fmla="*/ 4844150 w 8768875"/>
                    <a:gd name="connsiteY38" fmla="*/ 2615415 h 5517283"/>
                    <a:gd name="connsiteX39" fmla="*/ 4844150 w 8768875"/>
                    <a:gd name="connsiteY39" fmla="*/ 2615415 h 5517283"/>
                    <a:gd name="connsiteX40" fmla="*/ 4881259 w 8768875"/>
                    <a:gd name="connsiteY40" fmla="*/ 2457773 h 5517283"/>
                    <a:gd name="connsiteX41" fmla="*/ 4904187 w 8768875"/>
                    <a:gd name="connsiteY41" fmla="*/ 2421714 h 5517283"/>
                    <a:gd name="connsiteX42" fmla="*/ 4957968 w 8768875"/>
                    <a:gd name="connsiteY42" fmla="*/ 2372086 h 5517283"/>
                    <a:gd name="connsiteX43" fmla="*/ 5942034 w 8768875"/>
                    <a:gd name="connsiteY43" fmla="*/ 1982036 h 5517283"/>
                    <a:gd name="connsiteX44" fmla="*/ 4730304 w 8768875"/>
                    <a:gd name="connsiteY44" fmla="*/ 1670038 h 5517283"/>
                    <a:gd name="connsiteX45" fmla="*/ 4895343 w 8768875"/>
                    <a:gd name="connsiteY45" fmla="*/ 1884195 h 5517283"/>
                    <a:gd name="connsiteX46" fmla="*/ 4867157 w 8768875"/>
                    <a:gd name="connsiteY46" fmla="*/ 2003931 h 5517283"/>
                    <a:gd name="connsiteX47" fmla="*/ 4849742 w 8768875"/>
                    <a:gd name="connsiteY47" fmla="*/ 2031320 h 5517283"/>
                    <a:gd name="connsiteX48" fmla="*/ 4808893 w 8768875"/>
                    <a:gd name="connsiteY48" fmla="*/ 2069014 h 5517283"/>
                    <a:gd name="connsiteX49" fmla="*/ 4061449 w 8768875"/>
                    <a:gd name="connsiteY49" fmla="*/ 2365275 h 5517283"/>
                    <a:gd name="connsiteX50" fmla="*/ 3314006 w 8768875"/>
                    <a:gd name="connsiteY50" fmla="*/ 2069014 h 5517283"/>
                    <a:gd name="connsiteX51" fmla="*/ 3269519 w 8768875"/>
                    <a:gd name="connsiteY51" fmla="*/ 2027964 h 5517283"/>
                    <a:gd name="connsiteX52" fmla="*/ 3259082 w 8768875"/>
                    <a:gd name="connsiteY52" fmla="*/ 2012328 h 5517283"/>
                    <a:gd name="connsiteX53" fmla="*/ 3229648 w 8768875"/>
                    <a:gd name="connsiteY53" fmla="*/ 1927355 h 5517283"/>
                    <a:gd name="connsiteX54" fmla="*/ 3226295 w 8768875"/>
                    <a:gd name="connsiteY54" fmla="*/ 1884195 h 5517283"/>
                    <a:gd name="connsiteX55" fmla="*/ 3229648 w 8768875"/>
                    <a:gd name="connsiteY55" fmla="*/ 1841035 h 5517283"/>
                    <a:gd name="connsiteX56" fmla="*/ 3391333 w 8768875"/>
                    <a:gd name="connsiteY56" fmla="*/ 1670039 h 5517283"/>
                    <a:gd name="connsiteX57" fmla="*/ 3837028 w 8768875"/>
                    <a:gd name="connsiteY57" fmla="*/ 0 h 5517283"/>
                    <a:gd name="connsiteX58" fmla="*/ 5310429 w 8768875"/>
                    <a:gd name="connsiteY58" fmla="*/ 584007 h 5517283"/>
                    <a:gd name="connsiteX59" fmla="*/ 5390954 w 8768875"/>
                    <a:gd name="connsiteY59" fmla="*/ 658311 h 5517283"/>
                    <a:gd name="connsiteX60" fmla="*/ 5410124 w 8768875"/>
                    <a:gd name="connsiteY60" fmla="*/ 688460 h 5517283"/>
                    <a:gd name="connsiteX61" fmla="*/ 5537872 w 8768875"/>
                    <a:gd name="connsiteY61" fmla="*/ 643616 h 5517283"/>
                    <a:gd name="connsiteX62" fmla="*/ 5981322 w 8768875"/>
                    <a:gd name="connsiteY62" fmla="*/ 578370 h 5517283"/>
                    <a:gd name="connsiteX63" fmla="*/ 7079179 w 8768875"/>
                    <a:gd name="connsiteY63" fmla="*/ 1013524 h 5517283"/>
                    <a:gd name="connsiteX64" fmla="*/ 7139179 w 8768875"/>
                    <a:gd name="connsiteY64" fmla="*/ 1068889 h 5517283"/>
                    <a:gd name="connsiteX65" fmla="*/ 7164758 w 8768875"/>
                    <a:gd name="connsiteY65" fmla="*/ 1109118 h 5517283"/>
                    <a:gd name="connsiteX66" fmla="*/ 7195260 w 8768875"/>
                    <a:gd name="connsiteY66" fmla="*/ 1191450 h 5517283"/>
                    <a:gd name="connsiteX67" fmla="*/ 7195338 w 8768875"/>
                    <a:gd name="connsiteY67" fmla="*/ 1192126 h 5517283"/>
                    <a:gd name="connsiteX68" fmla="*/ 7946401 w 8768875"/>
                    <a:gd name="connsiteY68" fmla="*/ 1192126 h 5517283"/>
                    <a:gd name="connsiteX69" fmla="*/ 8111440 w 8768875"/>
                    <a:gd name="connsiteY69" fmla="*/ 1406282 h 5517283"/>
                    <a:gd name="connsiteX70" fmla="*/ 8083254 w 8768875"/>
                    <a:gd name="connsiteY70" fmla="*/ 1526018 h 5517283"/>
                    <a:gd name="connsiteX71" fmla="*/ 8065839 w 8768875"/>
                    <a:gd name="connsiteY71" fmla="*/ 1553407 h 5517283"/>
                    <a:gd name="connsiteX72" fmla="*/ 8024990 w 8768875"/>
                    <a:gd name="connsiteY72" fmla="*/ 1591101 h 5517283"/>
                    <a:gd name="connsiteX73" fmla="*/ 7980576 w 8768875"/>
                    <a:gd name="connsiteY73" fmla="*/ 1627075 h 5517283"/>
                    <a:gd name="connsiteX74" fmla="*/ 8070229 w 8768875"/>
                    <a:gd name="connsiteY74" fmla="*/ 1640362 h 5517283"/>
                    <a:gd name="connsiteX75" fmla="*/ 8673051 w 8768875"/>
                    <a:gd name="connsiteY75" fmla="*/ 1946591 h 5517283"/>
                    <a:gd name="connsiteX76" fmla="*/ 8718330 w 8768875"/>
                    <a:gd name="connsiteY76" fmla="*/ 1988372 h 5517283"/>
                    <a:gd name="connsiteX77" fmla="*/ 8737633 w 8768875"/>
                    <a:gd name="connsiteY77" fmla="*/ 2018730 h 5517283"/>
                    <a:gd name="connsiteX78" fmla="*/ 8768875 w 8768875"/>
                    <a:gd name="connsiteY78" fmla="*/ 2151449 h 5517283"/>
                    <a:gd name="connsiteX79" fmla="*/ 8585942 w 8768875"/>
                    <a:gd name="connsiteY79" fmla="*/ 2388825 h 5517283"/>
                    <a:gd name="connsiteX80" fmla="*/ 7101793 w 8768875"/>
                    <a:gd name="connsiteY80" fmla="*/ 2388825 h 5517283"/>
                    <a:gd name="connsiteX81" fmla="*/ 6922577 w 8768875"/>
                    <a:gd name="connsiteY81" fmla="*/ 2199288 h 5517283"/>
                    <a:gd name="connsiteX82" fmla="*/ 6918860 w 8768875"/>
                    <a:gd name="connsiteY82" fmla="*/ 2151449 h 5517283"/>
                    <a:gd name="connsiteX83" fmla="*/ 6922577 w 8768875"/>
                    <a:gd name="connsiteY83" fmla="*/ 2103609 h 5517283"/>
                    <a:gd name="connsiteX84" fmla="*/ 6955202 w 8768875"/>
                    <a:gd name="connsiteY84" fmla="*/ 2009423 h 5517283"/>
                    <a:gd name="connsiteX85" fmla="*/ 6966771 w 8768875"/>
                    <a:gd name="connsiteY85" fmla="*/ 1992092 h 5517283"/>
                    <a:gd name="connsiteX86" fmla="*/ 7016081 w 8768875"/>
                    <a:gd name="connsiteY86" fmla="*/ 1946591 h 5517283"/>
                    <a:gd name="connsiteX87" fmla="*/ 7106993 w 8768875"/>
                    <a:gd name="connsiteY87" fmla="*/ 1872956 h 5517283"/>
                    <a:gd name="connsiteX88" fmla="*/ 7107815 w 8768875"/>
                    <a:gd name="connsiteY88" fmla="*/ 1872393 h 5517283"/>
                    <a:gd name="connsiteX89" fmla="*/ 7073958 w 8768875"/>
                    <a:gd name="connsiteY89" fmla="*/ 1867375 h 5517283"/>
                    <a:gd name="connsiteX90" fmla="*/ 6654584 w 8768875"/>
                    <a:gd name="connsiteY90" fmla="*/ 1687898 h 5517283"/>
                    <a:gd name="connsiteX91" fmla="*/ 6540962 w 8768875"/>
                    <a:gd name="connsiteY91" fmla="*/ 1599545 h 5517283"/>
                    <a:gd name="connsiteX92" fmla="*/ 4997045 w 8768875"/>
                    <a:gd name="connsiteY92" fmla="*/ 1599545 h 5517283"/>
                    <a:gd name="connsiteX93" fmla="*/ 4789729 w 8768875"/>
                    <a:gd name="connsiteY93" fmla="*/ 1448097 h 5517283"/>
                    <a:gd name="connsiteX94" fmla="*/ 4766247 w 8768875"/>
                    <a:gd name="connsiteY94" fmla="*/ 1370489 h 5517283"/>
                    <a:gd name="connsiteX95" fmla="*/ 2830429 w 8768875"/>
                    <a:gd name="connsiteY95" fmla="*/ 1370489 h 5517283"/>
                    <a:gd name="connsiteX96" fmla="*/ 2849636 w 8768875"/>
                    <a:gd name="connsiteY96" fmla="*/ 1388213 h 5517283"/>
                    <a:gd name="connsiteX97" fmla="*/ 2867051 w 8768875"/>
                    <a:gd name="connsiteY97" fmla="*/ 1415601 h 5517283"/>
                    <a:gd name="connsiteX98" fmla="*/ 2895237 w 8768875"/>
                    <a:gd name="connsiteY98" fmla="*/ 1535338 h 5517283"/>
                    <a:gd name="connsiteX99" fmla="*/ 2730198 w 8768875"/>
                    <a:gd name="connsiteY99" fmla="*/ 1749494 h 5517283"/>
                    <a:gd name="connsiteX100" fmla="*/ 2304339 w 8768875"/>
                    <a:gd name="connsiteY100" fmla="*/ 1749494 h 5517283"/>
                    <a:gd name="connsiteX101" fmla="*/ 2319057 w 8768875"/>
                    <a:gd name="connsiteY101" fmla="*/ 1789224 h 5517283"/>
                    <a:gd name="connsiteX102" fmla="*/ 2322821 w 8768875"/>
                    <a:gd name="connsiteY102" fmla="*/ 1821531 h 5517283"/>
                    <a:gd name="connsiteX103" fmla="*/ 2381586 w 8768875"/>
                    <a:gd name="connsiteY103" fmla="*/ 1818641 h 5517283"/>
                    <a:gd name="connsiteX104" fmla="*/ 3365652 w 8768875"/>
                    <a:gd name="connsiteY104" fmla="*/ 2208692 h 5517283"/>
                    <a:gd name="connsiteX105" fmla="*/ 3424222 w 8768875"/>
                    <a:gd name="connsiteY105" fmla="*/ 2262738 h 5517283"/>
                    <a:gd name="connsiteX106" fmla="*/ 3437963 w 8768875"/>
                    <a:gd name="connsiteY106" fmla="*/ 2283323 h 5517283"/>
                    <a:gd name="connsiteX107" fmla="*/ 3476715 w 8768875"/>
                    <a:gd name="connsiteY107" fmla="*/ 2395196 h 5517283"/>
                    <a:gd name="connsiteX108" fmla="*/ 3481130 w 8768875"/>
                    <a:gd name="connsiteY108" fmla="*/ 2452020 h 5517283"/>
                    <a:gd name="connsiteX109" fmla="*/ 3476715 w 8768875"/>
                    <a:gd name="connsiteY109" fmla="*/ 2508843 h 5517283"/>
                    <a:gd name="connsiteX110" fmla="*/ 3263844 w 8768875"/>
                    <a:gd name="connsiteY110" fmla="*/ 2733973 h 5517283"/>
                    <a:gd name="connsiteX111" fmla="*/ 1500989 w 8768875"/>
                    <a:gd name="connsiteY111" fmla="*/ 2733973 h 5517283"/>
                    <a:gd name="connsiteX112" fmla="*/ 1283703 w 8768875"/>
                    <a:gd name="connsiteY112" fmla="*/ 2452020 h 5517283"/>
                    <a:gd name="connsiteX113" fmla="*/ 1283703 w 8768875"/>
                    <a:gd name="connsiteY113" fmla="*/ 2452020 h 5517283"/>
                    <a:gd name="connsiteX114" fmla="*/ 1320812 w 8768875"/>
                    <a:gd name="connsiteY114" fmla="*/ 2294378 h 5517283"/>
                    <a:gd name="connsiteX115" fmla="*/ 1343739 w 8768875"/>
                    <a:gd name="connsiteY115" fmla="*/ 2258319 h 5517283"/>
                    <a:gd name="connsiteX116" fmla="*/ 1397521 w 8768875"/>
                    <a:gd name="connsiteY116" fmla="*/ 2208692 h 5517283"/>
                    <a:gd name="connsiteX117" fmla="*/ 1436658 w 8768875"/>
                    <a:gd name="connsiteY117" fmla="*/ 2176992 h 5517283"/>
                    <a:gd name="connsiteX118" fmla="*/ 230336 w 8768875"/>
                    <a:gd name="connsiteY118" fmla="*/ 2176992 h 5517283"/>
                    <a:gd name="connsiteX119" fmla="*/ 4679 w 8768875"/>
                    <a:gd name="connsiteY119" fmla="*/ 1938340 h 5517283"/>
                    <a:gd name="connsiteX120" fmla="*/ 0 w 8768875"/>
                    <a:gd name="connsiteY120" fmla="*/ 1878104 h 5517283"/>
                    <a:gd name="connsiteX121" fmla="*/ 4679 w 8768875"/>
                    <a:gd name="connsiteY121" fmla="*/ 1817868 h 5517283"/>
                    <a:gd name="connsiteX122" fmla="*/ 45759 w 8768875"/>
                    <a:gd name="connsiteY122" fmla="*/ 1699274 h 5517283"/>
                    <a:gd name="connsiteX123" fmla="*/ 60325 w 8768875"/>
                    <a:gd name="connsiteY123" fmla="*/ 1677453 h 5517283"/>
                    <a:gd name="connsiteX124" fmla="*/ 122414 w 8768875"/>
                    <a:gd name="connsiteY124" fmla="*/ 1620160 h 5517283"/>
                    <a:gd name="connsiteX125" fmla="*/ 1165585 w 8768875"/>
                    <a:gd name="connsiteY125" fmla="*/ 1206682 h 5517283"/>
                    <a:gd name="connsiteX126" fmla="*/ 1449725 w 8768875"/>
                    <a:gd name="connsiteY126" fmla="*/ 1234578 h 5517283"/>
                    <a:gd name="connsiteX127" fmla="*/ 1463309 w 8768875"/>
                    <a:gd name="connsiteY127" fmla="*/ 1237954 h 5517283"/>
                    <a:gd name="connsiteX128" fmla="*/ 1481766 w 8768875"/>
                    <a:gd name="connsiteY128" fmla="*/ 1225318 h 5517283"/>
                    <a:gd name="connsiteX129" fmla="*/ 2061344 w 8768875"/>
                    <a:gd name="connsiteY129" fmla="*/ 1054257 h 5517283"/>
                    <a:gd name="connsiteX130" fmla="*/ 2164202 w 8768875"/>
                    <a:gd name="connsiteY130" fmla="*/ 1059316 h 5517283"/>
                    <a:gd name="connsiteX131" fmla="*/ 2207098 w 8768875"/>
                    <a:gd name="connsiteY131" fmla="*/ 1065673 h 5517283"/>
                    <a:gd name="connsiteX132" fmla="*/ 2197336 w 8768875"/>
                    <a:gd name="connsiteY132" fmla="*/ 1033411 h 5517283"/>
                    <a:gd name="connsiteX133" fmla="*/ 2190727 w 8768875"/>
                    <a:gd name="connsiteY133" fmla="*/ 948333 h 5517283"/>
                    <a:gd name="connsiteX134" fmla="*/ 2197336 w 8768875"/>
                    <a:gd name="connsiteY134" fmla="*/ 863253 h 5517283"/>
                    <a:gd name="connsiteX135" fmla="*/ 2255359 w 8768875"/>
                    <a:gd name="connsiteY135" fmla="*/ 695749 h 5517283"/>
                    <a:gd name="connsiteX136" fmla="*/ 2275932 w 8768875"/>
                    <a:gd name="connsiteY136" fmla="*/ 664928 h 5517283"/>
                    <a:gd name="connsiteX137" fmla="*/ 2363627 w 8768875"/>
                    <a:gd name="connsiteY137" fmla="*/ 584007 h 5517283"/>
                    <a:gd name="connsiteX138" fmla="*/ 3837028 w 8768875"/>
                    <a:gd name="connsiteY138" fmla="*/ 0 h 5517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8768875" h="5517283">
                      <a:moveTo>
                        <a:pt x="6361858" y="4950585"/>
                      </a:moveTo>
                      <a:cubicBezTo>
                        <a:pt x="6587539" y="4950585"/>
                        <a:pt x="6797196" y="5039610"/>
                        <a:pt x="6971111" y="5192072"/>
                      </a:cubicBezTo>
                      <a:lnTo>
                        <a:pt x="7004408" y="5222797"/>
                      </a:lnTo>
                      <a:lnTo>
                        <a:pt x="7018603" y="5245122"/>
                      </a:lnTo>
                      <a:cubicBezTo>
                        <a:pt x="7033108" y="5272982"/>
                        <a:pt x="7041578" y="5306568"/>
                        <a:pt x="7041578" y="5342721"/>
                      </a:cubicBezTo>
                      <a:cubicBezTo>
                        <a:pt x="7041578" y="5439129"/>
                        <a:pt x="6981349" y="5517283"/>
                        <a:pt x="6907052" y="5517283"/>
                      </a:cubicBezTo>
                      <a:lnTo>
                        <a:pt x="5815636" y="5517283"/>
                      </a:lnTo>
                      <a:cubicBezTo>
                        <a:pt x="5750627" y="5517283"/>
                        <a:pt x="5696388" y="5457446"/>
                        <a:pt x="5683844" y="5377901"/>
                      </a:cubicBezTo>
                      <a:lnTo>
                        <a:pt x="5681111" y="5342721"/>
                      </a:lnTo>
                      <a:lnTo>
                        <a:pt x="5683844" y="5307541"/>
                      </a:lnTo>
                      <a:cubicBezTo>
                        <a:pt x="5687876" y="5281973"/>
                        <a:pt x="5696216" y="5258441"/>
                        <a:pt x="5707836" y="5238278"/>
                      </a:cubicBezTo>
                      <a:lnTo>
                        <a:pt x="5716343" y="5225533"/>
                      </a:lnTo>
                      <a:lnTo>
                        <a:pt x="5752605" y="5192072"/>
                      </a:lnTo>
                      <a:cubicBezTo>
                        <a:pt x="5926520" y="5039610"/>
                        <a:pt x="6136177" y="4950585"/>
                        <a:pt x="6361858" y="4950585"/>
                      </a:cubicBezTo>
                      <a:close/>
                      <a:moveTo>
                        <a:pt x="1597700" y="4023272"/>
                      </a:moveTo>
                      <a:cubicBezTo>
                        <a:pt x="1823382" y="4023272"/>
                        <a:pt x="2033039" y="4112297"/>
                        <a:pt x="2206953" y="4264759"/>
                      </a:cubicBezTo>
                      <a:lnTo>
                        <a:pt x="2240251" y="4295484"/>
                      </a:lnTo>
                      <a:lnTo>
                        <a:pt x="2254446" y="4317809"/>
                      </a:lnTo>
                      <a:cubicBezTo>
                        <a:pt x="2268951" y="4345669"/>
                        <a:pt x="2277420" y="4379255"/>
                        <a:pt x="2277420" y="4415408"/>
                      </a:cubicBezTo>
                      <a:lnTo>
                        <a:pt x="2277420" y="4415408"/>
                      </a:lnTo>
                      <a:cubicBezTo>
                        <a:pt x="2277420" y="4511816"/>
                        <a:pt x="2217191" y="4589970"/>
                        <a:pt x="2142895" y="4589970"/>
                      </a:cubicBezTo>
                      <a:lnTo>
                        <a:pt x="1051479" y="4589970"/>
                      </a:lnTo>
                      <a:cubicBezTo>
                        <a:pt x="986469" y="4589970"/>
                        <a:pt x="932231" y="4530133"/>
                        <a:pt x="919687" y="4450588"/>
                      </a:cubicBezTo>
                      <a:lnTo>
                        <a:pt x="916953" y="4415408"/>
                      </a:lnTo>
                      <a:lnTo>
                        <a:pt x="919687" y="4380228"/>
                      </a:lnTo>
                      <a:cubicBezTo>
                        <a:pt x="923719" y="4354660"/>
                        <a:pt x="932058" y="4331128"/>
                        <a:pt x="943679" y="4310965"/>
                      </a:cubicBezTo>
                      <a:lnTo>
                        <a:pt x="952186" y="4298220"/>
                      </a:lnTo>
                      <a:lnTo>
                        <a:pt x="988448" y="4264759"/>
                      </a:lnTo>
                      <a:cubicBezTo>
                        <a:pt x="1162363" y="4112297"/>
                        <a:pt x="1372019" y="4023272"/>
                        <a:pt x="1597700" y="4023272"/>
                      </a:cubicBezTo>
                      <a:close/>
                      <a:moveTo>
                        <a:pt x="5942034" y="1982036"/>
                      </a:moveTo>
                      <a:cubicBezTo>
                        <a:pt x="6306554" y="1982036"/>
                        <a:pt x="6645192" y="2125829"/>
                        <a:pt x="6926100" y="2372086"/>
                      </a:cubicBezTo>
                      <a:lnTo>
                        <a:pt x="6984670" y="2426133"/>
                      </a:lnTo>
                      <a:lnTo>
                        <a:pt x="6998411" y="2446718"/>
                      </a:lnTo>
                      <a:cubicBezTo>
                        <a:pt x="7017180" y="2479285"/>
                        <a:pt x="7030651" y="2517294"/>
                        <a:pt x="7037163" y="2558591"/>
                      </a:cubicBezTo>
                      <a:lnTo>
                        <a:pt x="7041578" y="2615415"/>
                      </a:lnTo>
                      <a:lnTo>
                        <a:pt x="7037163" y="2672238"/>
                      </a:lnTo>
                      <a:cubicBezTo>
                        <a:pt x="7016902" y="2800719"/>
                        <a:pt x="6929295" y="2897368"/>
                        <a:pt x="6824292" y="2897368"/>
                      </a:cubicBezTo>
                      <a:lnTo>
                        <a:pt x="5061436" y="2897368"/>
                      </a:lnTo>
                      <a:cubicBezTo>
                        <a:pt x="4941433" y="2897368"/>
                        <a:pt x="4844150" y="2771133"/>
                        <a:pt x="4844150" y="2615415"/>
                      </a:cubicBezTo>
                      <a:lnTo>
                        <a:pt x="4844150" y="2615415"/>
                      </a:lnTo>
                      <a:cubicBezTo>
                        <a:pt x="4844150" y="2557021"/>
                        <a:pt x="4857830" y="2502772"/>
                        <a:pt x="4881259" y="2457773"/>
                      </a:cubicBezTo>
                      <a:lnTo>
                        <a:pt x="4904187" y="2421714"/>
                      </a:lnTo>
                      <a:lnTo>
                        <a:pt x="4957968" y="2372086"/>
                      </a:lnTo>
                      <a:cubicBezTo>
                        <a:pt x="5238875" y="2125829"/>
                        <a:pt x="5577514" y="1982036"/>
                        <a:pt x="5942034" y="1982036"/>
                      </a:cubicBezTo>
                      <a:close/>
                      <a:moveTo>
                        <a:pt x="4730304" y="1670038"/>
                      </a:moveTo>
                      <a:cubicBezTo>
                        <a:pt x="4821452" y="1670038"/>
                        <a:pt x="4895343" y="1765919"/>
                        <a:pt x="4895343" y="1884195"/>
                      </a:cubicBezTo>
                      <a:cubicBezTo>
                        <a:pt x="4895343" y="1928548"/>
                        <a:pt x="4884952" y="1969752"/>
                        <a:pt x="4867157" y="2003931"/>
                      </a:cubicBezTo>
                      <a:lnTo>
                        <a:pt x="4849742" y="2031320"/>
                      </a:lnTo>
                      <a:lnTo>
                        <a:pt x="4808893" y="2069014"/>
                      </a:lnTo>
                      <a:cubicBezTo>
                        <a:pt x="4595531" y="2256058"/>
                        <a:pt x="4338319" y="2365275"/>
                        <a:pt x="4061449" y="2365275"/>
                      </a:cubicBezTo>
                      <a:cubicBezTo>
                        <a:pt x="3784579" y="2365275"/>
                        <a:pt x="3527368" y="2256058"/>
                        <a:pt x="3314006" y="2069014"/>
                      </a:cubicBezTo>
                      <a:lnTo>
                        <a:pt x="3269519" y="2027964"/>
                      </a:lnTo>
                      <a:lnTo>
                        <a:pt x="3259082" y="2012328"/>
                      </a:lnTo>
                      <a:cubicBezTo>
                        <a:pt x="3244826" y="1987591"/>
                        <a:pt x="3234594" y="1958722"/>
                        <a:pt x="3229648" y="1927355"/>
                      </a:cubicBezTo>
                      <a:lnTo>
                        <a:pt x="3226295" y="1884195"/>
                      </a:lnTo>
                      <a:lnTo>
                        <a:pt x="3229648" y="1841035"/>
                      </a:lnTo>
                      <a:cubicBezTo>
                        <a:pt x="3245037" y="1743448"/>
                        <a:pt x="3311579" y="1670039"/>
                        <a:pt x="3391333" y="1670039"/>
                      </a:cubicBezTo>
                      <a:close/>
                      <a:moveTo>
                        <a:pt x="3837028" y="0"/>
                      </a:moveTo>
                      <a:cubicBezTo>
                        <a:pt x="4382809" y="0"/>
                        <a:pt x="4889839" y="215295"/>
                        <a:pt x="5310429" y="584007"/>
                      </a:cubicBezTo>
                      <a:lnTo>
                        <a:pt x="5390954" y="658311"/>
                      </a:lnTo>
                      <a:lnTo>
                        <a:pt x="5410124" y="688460"/>
                      </a:lnTo>
                      <a:lnTo>
                        <a:pt x="5537872" y="643616"/>
                      </a:lnTo>
                      <a:cubicBezTo>
                        <a:pt x="5680379" y="600929"/>
                        <a:pt x="5828820" y="578370"/>
                        <a:pt x="5981322" y="578370"/>
                      </a:cubicBezTo>
                      <a:cubicBezTo>
                        <a:pt x="6387992" y="578370"/>
                        <a:pt x="6765789" y="738790"/>
                        <a:pt x="7079179" y="1013524"/>
                      </a:cubicBezTo>
                      <a:lnTo>
                        <a:pt x="7139179" y="1068889"/>
                      </a:lnTo>
                      <a:lnTo>
                        <a:pt x="7164758" y="1109118"/>
                      </a:lnTo>
                      <a:cubicBezTo>
                        <a:pt x="7177827" y="1134220"/>
                        <a:pt x="7188177" y="1161901"/>
                        <a:pt x="7195260" y="1191450"/>
                      </a:cubicBezTo>
                      <a:lnTo>
                        <a:pt x="7195338" y="1192126"/>
                      </a:lnTo>
                      <a:lnTo>
                        <a:pt x="7946401" y="1192126"/>
                      </a:lnTo>
                      <a:cubicBezTo>
                        <a:pt x="8037549" y="1192126"/>
                        <a:pt x="8111440" y="1288007"/>
                        <a:pt x="8111440" y="1406282"/>
                      </a:cubicBezTo>
                      <a:cubicBezTo>
                        <a:pt x="8111440" y="1450635"/>
                        <a:pt x="8101049" y="1491839"/>
                        <a:pt x="8083254" y="1526018"/>
                      </a:cubicBezTo>
                      <a:lnTo>
                        <a:pt x="8065839" y="1553407"/>
                      </a:lnTo>
                      <a:lnTo>
                        <a:pt x="8024990" y="1591101"/>
                      </a:lnTo>
                      <a:lnTo>
                        <a:pt x="7980576" y="1627075"/>
                      </a:lnTo>
                      <a:lnTo>
                        <a:pt x="8070229" y="1640362"/>
                      </a:lnTo>
                      <a:cubicBezTo>
                        <a:pt x="8290968" y="1684128"/>
                        <a:pt x="8495679" y="1791098"/>
                        <a:pt x="8673051" y="1946591"/>
                      </a:cubicBezTo>
                      <a:lnTo>
                        <a:pt x="8718330" y="1988372"/>
                      </a:lnTo>
                      <a:lnTo>
                        <a:pt x="8737633" y="2018730"/>
                      </a:lnTo>
                      <a:cubicBezTo>
                        <a:pt x="8757357" y="2056615"/>
                        <a:pt x="8768875" y="2102287"/>
                        <a:pt x="8768875" y="2151449"/>
                      </a:cubicBezTo>
                      <a:cubicBezTo>
                        <a:pt x="8768875" y="2282548"/>
                        <a:pt x="8686973" y="2388825"/>
                        <a:pt x="8585942" y="2388825"/>
                      </a:cubicBezTo>
                      <a:lnTo>
                        <a:pt x="7101793" y="2388825"/>
                      </a:lnTo>
                      <a:cubicBezTo>
                        <a:pt x="7013391" y="2388825"/>
                        <a:pt x="6939635" y="2307456"/>
                        <a:pt x="6922577" y="2199288"/>
                      </a:cubicBezTo>
                      <a:lnTo>
                        <a:pt x="6918860" y="2151449"/>
                      </a:lnTo>
                      <a:lnTo>
                        <a:pt x="6922577" y="2103609"/>
                      </a:lnTo>
                      <a:cubicBezTo>
                        <a:pt x="6928059" y="2068841"/>
                        <a:pt x="6939400" y="2036841"/>
                        <a:pt x="6955202" y="2009423"/>
                      </a:cubicBezTo>
                      <a:lnTo>
                        <a:pt x="6966771" y="1992092"/>
                      </a:lnTo>
                      <a:lnTo>
                        <a:pt x="7016081" y="1946591"/>
                      </a:lnTo>
                      <a:cubicBezTo>
                        <a:pt x="7045643" y="1920675"/>
                        <a:pt x="7075964" y="1896107"/>
                        <a:pt x="7106993" y="1872956"/>
                      </a:cubicBezTo>
                      <a:lnTo>
                        <a:pt x="7107815" y="1872393"/>
                      </a:lnTo>
                      <a:lnTo>
                        <a:pt x="7073958" y="1867375"/>
                      </a:lnTo>
                      <a:cubicBezTo>
                        <a:pt x="6924598" y="1837761"/>
                        <a:pt x="6783371" y="1776073"/>
                        <a:pt x="6654584" y="1687898"/>
                      </a:cubicBezTo>
                      <a:lnTo>
                        <a:pt x="6540962" y="1599545"/>
                      </a:lnTo>
                      <a:lnTo>
                        <a:pt x="4997045" y="1599545"/>
                      </a:lnTo>
                      <a:cubicBezTo>
                        <a:pt x="4909187" y="1599545"/>
                        <a:pt x="4832245" y="1538894"/>
                        <a:pt x="4789729" y="1448097"/>
                      </a:cubicBezTo>
                      <a:lnTo>
                        <a:pt x="4766247" y="1370489"/>
                      </a:lnTo>
                      <a:lnTo>
                        <a:pt x="2830429" y="1370489"/>
                      </a:lnTo>
                      <a:lnTo>
                        <a:pt x="2849636" y="1388213"/>
                      </a:lnTo>
                      <a:lnTo>
                        <a:pt x="2867051" y="1415601"/>
                      </a:lnTo>
                      <a:cubicBezTo>
                        <a:pt x="2884846" y="1449781"/>
                        <a:pt x="2895237" y="1490985"/>
                        <a:pt x="2895237" y="1535338"/>
                      </a:cubicBezTo>
                      <a:cubicBezTo>
                        <a:pt x="2895237" y="1653613"/>
                        <a:pt x="2821346" y="1749494"/>
                        <a:pt x="2730198" y="1749494"/>
                      </a:cubicBezTo>
                      <a:lnTo>
                        <a:pt x="2304339" y="1749494"/>
                      </a:lnTo>
                      <a:lnTo>
                        <a:pt x="2319057" y="1789224"/>
                      </a:lnTo>
                      <a:lnTo>
                        <a:pt x="2322821" y="1821531"/>
                      </a:lnTo>
                      <a:lnTo>
                        <a:pt x="2381586" y="1818641"/>
                      </a:lnTo>
                      <a:cubicBezTo>
                        <a:pt x="2746106" y="1818641"/>
                        <a:pt x="3084744" y="1962434"/>
                        <a:pt x="3365652" y="2208692"/>
                      </a:cubicBezTo>
                      <a:lnTo>
                        <a:pt x="3424222" y="2262738"/>
                      </a:lnTo>
                      <a:lnTo>
                        <a:pt x="3437963" y="2283323"/>
                      </a:lnTo>
                      <a:cubicBezTo>
                        <a:pt x="3456732" y="2315890"/>
                        <a:pt x="3470203" y="2353899"/>
                        <a:pt x="3476715" y="2395196"/>
                      </a:cubicBezTo>
                      <a:lnTo>
                        <a:pt x="3481130" y="2452020"/>
                      </a:lnTo>
                      <a:lnTo>
                        <a:pt x="3476715" y="2508843"/>
                      </a:lnTo>
                      <a:cubicBezTo>
                        <a:pt x="3456454" y="2637324"/>
                        <a:pt x="3368847" y="2733973"/>
                        <a:pt x="3263844" y="2733973"/>
                      </a:cubicBezTo>
                      <a:lnTo>
                        <a:pt x="1500989" y="2733973"/>
                      </a:lnTo>
                      <a:cubicBezTo>
                        <a:pt x="1380985" y="2733973"/>
                        <a:pt x="1283703" y="2607738"/>
                        <a:pt x="1283703" y="2452020"/>
                      </a:cubicBezTo>
                      <a:lnTo>
                        <a:pt x="1283703" y="2452020"/>
                      </a:lnTo>
                      <a:cubicBezTo>
                        <a:pt x="1283703" y="2393626"/>
                        <a:pt x="1297383" y="2339378"/>
                        <a:pt x="1320812" y="2294378"/>
                      </a:cubicBezTo>
                      <a:lnTo>
                        <a:pt x="1343739" y="2258319"/>
                      </a:lnTo>
                      <a:lnTo>
                        <a:pt x="1397521" y="2208692"/>
                      </a:lnTo>
                      <a:lnTo>
                        <a:pt x="1436658" y="2176992"/>
                      </a:lnTo>
                      <a:lnTo>
                        <a:pt x="230336" y="2176992"/>
                      </a:lnTo>
                      <a:cubicBezTo>
                        <a:pt x="119026" y="2176992"/>
                        <a:pt x="26157" y="2074538"/>
                        <a:pt x="4679" y="1938340"/>
                      </a:cubicBezTo>
                      <a:lnTo>
                        <a:pt x="0" y="1878104"/>
                      </a:lnTo>
                      <a:lnTo>
                        <a:pt x="4679" y="1817868"/>
                      </a:lnTo>
                      <a:cubicBezTo>
                        <a:pt x="11583" y="1774090"/>
                        <a:pt x="25863" y="1733798"/>
                        <a:pt x="45759" y="1699274"/>
                      </a:cubicBezTo>
                      <a:lnTo>
                        <a:pt x="60325" y="1677453"/>
                      </a:lnTo>
                      <a:lnTo>
                        <a:pt x="122414" y="1620160"/>
                      </a:lnTo>
                      <a:cubicBezTo>
                        <a:pt x="420193" y="1359111"/>
                        <a:pt x="779171" y="1206682"/>
                        <a:pt x="1165585" y="1206682"/>
                      </a:cubicBezTo>
                      <a:cubicBezTo>
                        <a:pt x="1262189" y="1206682"/>
                        <a:pt x="1357078" y="1216209"/>
                        <a:pt x="1449725" y="1234578"/>
                      </a:cubicBezTo>
                      <a:lnTo>
                        <a:pt x="1463309" y="1237954"/>
                      </a:lnTo>
                      <a:lnTo>
                        <a:pt x="1481766" y="1225318"/>
                      </a:lnTo>
                      <a:cubicBezTo>
                        <a:pt x="1657098" y="1115692"/>
                        <a:pt x="1853691" y="1054257"/>
                        <a:pt x="2061344" y="1054257"/>
                      </a:cubicBezTo>
                      <a:cubicBezTo>
                        <a:pt x="2095952" y="1054257"/>
                        <a:pt x="2130255" y="1055964"/>
                        <a:pt x="2164202" y="1059316"/>
                      </a:cubicBezTo>
                      <a:lnTo>
                        <a:pt x="2207098" y="1065673"/>
                      </a:lnTo>
                      <a:lnTo>
                        <a:pt x="2197336" y="1033411"/>
                      </a:lnTo>
                      <a:lnTo>
                        <a:pt x="2190727" y="948333"/>
                      </a:lnTo>
                      <a:lnTo>
                        <a:pt x="2197336" y="863253"/>
                      </a:lnTo>
                      <a:cubicBezTo>
                        <a:pt x="2207087" y="801421"/>
                        <a:pt x="2227256" y="744511"/>
                        <a:pt x="2255359" y="695749"/>
                      </a:cubicBezTo>
                      <a:lnTo>
                        <a:pt x="2275932" y="664928"/>
                      </a:lnTo>
                      <a:lnTo>
                        <a:pt x="2363627" y="584007"/>
                      </a:lnTo>
                      <a:cubicBezTo>
                        <a:pt x="2784218" y="215295"/>
                        <a:pt x="3291247" y="0"/>
                        <a:pt x="383702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C8A7"/>
                    </a:gs>
                    <a:gs pos="64000">
                      <a:srgbClr val="00468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B90FE1A-C096-4D0A-A23E-3A4378A72980}"/>
                    </a:ext>
                  </a:extLst>
                </p:cNvPr>
                <p:cNvSpPr/>
                <p:nvPr/>
              </p:nvSpPr>
              <p:spPr>
                <a:xfrm>
                  <a:off x="2505238" y="160229"/>
                  <a:ext cx="5671923" cy="1513985"/>
                </a:xfrm>
                <a:custGeom>
                  <a:avLst/>
                  <a:gdLst>
                    <a:gd name="connsiteX0" fmla="*/ 442890 w 5671923"/>
                    <a:gd name="connsiteY0" fmla="*/ 1145295 h 1513985"/>
                    <a:gd name="connsiteX1" fmla="*/ 839266 w 5671923"/>
                    <a:gd name="connsiteY1" fmla="*/ 1302405 h 1513985"/>
                    <a:gd name="connsiteX2" fmla="*/ 860929 w 5671923"/>
                    <a:gd name="connsiteY2" fmla="*/ 1322394 h 1513985"/>
                    <a:gd name="connsiteX3" fmla="*/ 870164 w 5671923"/>
                    <a:gd name="connsiteY3" fmla="*/ 1336919 h 1513985"/>
                    <a:gd name="connsiteX4" fmla="*/ 885111 w 5671923"/>
                    <a:gd name="connsiteY4" fmla="*/ 1400416 h 1513985"/>
                    <a:gd name="connsiteX5" fmla="*/ 885111 w 5671923"/>
                    <a:gd name="connsiteY5" fmla="*/ 1400416 h 1513985"/>
                    <a:gd name="connsiteX6" fmla="*/ 797590 w 5671923"/>
                    <a:gd name="connsiteY6" fmla="*/ 1513985 h 1513985"/>
                    <a:gd name="connsiteX7" fmla="*/ 87522 w 5671923"/>
                    <a:gd name="connsiteY7" fmla="*/ 1513985 h 1513985"/>
                    <a:gd name="connsiteX8" fmla="*/ 1778 w 5671923"/>
                    <a:gd name="connsiteY8" fmla="*/ 1423304 h 1513985"/>
                    <a:gd name="connsiteX9" fmla="*/ 0 w 5671923"/>
                    <a:gd name="connsiteY9" fmla="*/ 1400416 h 1513985"/>
                    <a:gd name="connsiteX10" fmla="*/ 1778 w 5671923"/>
                    <a:gd name="connsiteY10" fmla="*/ 1377528 h 1513985"/>
                    <a:gd name="connsiteX11" fmla="*/ 17388 w 5671923"/>
                    <a:gd name="connsiteY11" fmla="*/ 1332466 h 1513985"/>
                    <a:gd name="connsiteX12" fmla="*/ 22922 w 5671923"/>
                    <a:gd name="connsiteY12" fmla="*/ 1324174 h 1513985"/>
                    <a:gd name="connsiteX13" fmla="*/ 46514 w 5671923"/>
                    <a:gd name="connsiteY13" fmla="*/ 1302405 h 1513985"/>
                    <a:gd name="connsiteX14" fmla="*/ 442890 w 5671923"/>
                    <a:gd name="connsiteY14" fmla="*/ 1145295 h 1513985"/>
                    <a:gd name="connsiteX15" fmla="*/ 5229702 w 5671923"/>
                    <a:gd name="connsiteY15" fmla="*/ 477800 h 1513985"/>
                    <a:gd name="connsiteX16" fmla="*/ 5626078 w 5671923"/>
                    <a:gd name="connsiteY16" fmla="*/ 634910 h 1513985"/>
                    <a:gd name="connsiteX17" fmla="*/ 5647741 w 5671923"/>
                    <a:gd name="connsiteY17" fmla="*/ 654899 h 1513985"/>
                    <a:gd name="connsiteX18" fmla="*/ 5656976 w 5671923"/>
                    <a:gd name="connsiteY18" fmla="*/ 669424 h 1513985"/>
                    <a:gd name="connsiteX19" fmla="*/ 5671923 w 5671923"/>
                    <a:gd name="connsiteY19" fmla="*/ 732921 h 1513985"/>
                    <a:gd name="connsiteX20" fmla="*/ 5584402 w 5671923"/>
                    <a:gd name="connsiteY20" fmla="*/ 846490 h 1513985"/>
                    <a:gd name="connsiteX21" fmla="*/ 4874334 w 5671923"/>
                    <a:gd name="connsiteY21" fmla="*/ 846490 h 1513985"/>
                    <a:gd name="connsiteX22" fmla="*/ 4788590 w 5671923"/>
                    <a:gd name="connsiteY22" fmla="*/ 755809 h 1513985"/>
                    <a:gd name="connsiteX23" fmla="*/ 4786812 w 5671923"/>
                    <a:gd name="connsiteY23" fmla="*/ 732921 h 1513985"/>
                    <a:gd name="connsiteX24" fmla="*/ 4788590 w 5671923"/>
                    <a:gd name="connsiteY24" fmla="*/ 710033 h 1513985"/>
                    <a:gd name="connsiteX25" fmla="*/ 4804200 w 5671923"/>
                    <a:gd name="connsiteY25" fmla="*/ 664971 h 1513985"/>
                    <a:gd name="connsiteX26" fmla="*/ 4809734 w 5671923"/>
                    <a:gd name="connsiteY26" fmla="*/ 656679 h 1513985"/>
                    <a:gd name="connsiteX27" fmla="*/ 4833326 w 5671923"/>
                    <a:gd name="connsiteY27" fmla="*/ 634910 h 1513985"/>
                    <a:gd name="connsiteX28" fmla="*/ 5229702 w 5671923"/>
                    <a:gd name="connsiteY28" fmla="*/ 477800 h 1513985"/>
                    <a:gd name="connsiteX29" fmla="*/ 2406796 w 5671923"/>
                    <a:gd name="connsiteY29" fmla="*/ 0 h 1513985"/>
                    <a:gd name="connsiteX30" fmla="*/ 2942768 w 5671923"/>
                    <a:gd name="connsiteY30" fmla="*/ 212441 h 1513985"/>
                    <a:gd name="connsiteX31" fmla="*/ 2972060 w 5671923"/>
                    <a:gd name="connsiteY31" fmla="*/ 239471 h 1513985"/>
                    <a:gd name="connsiteX32" fmla="*/ 2984548 w 5671923"/>
                    <a:gd name="connsiteY32" fmla="*/ 259110 h 1513985"/>
                    <a:gd name="connsiteX33" fmla="*/ 3004759 w 5671923"/>
                    <a:gd name="connsiteY33" fmla="*/ 344970 h 1513985"/>
                    <a:gd name="connsiteX34" fmla="*/ 2886414 w 5671923"/>
                    <a:gd name="connsiteY34" fmla="*/ 498536 h 1513985"/>
                    <a:gd name="connsiteX35" fmla="*/ 1926274 w 5671923"/>
                    <a:gd name="connsiteY35" fmla="*/ 498536 h 1513985"/>
                    <a:gd name="connsiteX36" fmla="*/ 1810334 w 5671923"/>
                    <a:gd name="connsiteY36" fmla="*/ 375919 h 1513985"/>
                    <a:gd name="connsiteX37" fmla="*/ 1807929 w 5671923"/>
                    <a:gd name="connsiteY37" fmla="*/ 344970 h 1513985"/>
                    <a:gd name="connsiteX38" fmla="*/ 1810334 w 5671923"/>
                    <a:gd name="connsiteY38" fmla="*/ 314021 h 1513985"/>
                    <a:gd name="connsiteX39" fmla="*/ 1831440 w 5671923"/>
                    <a:gd name="connsiteY39" fmla="*/ 253089 h 1513985"/>
                    <a:gd name="connsiteX40" fmla="*/ 1838924 w 5671923"/>
                    <a:gd name="connsiteY40" fmla="*/ 241877 h 1513985"/>
                    <a:gd name="connsiteX41" fmla="*/ 1870824 w 5671923"/>
                    <a:gd name="connsiteY41" fmla="*/ 212441 h 1513985"/>
                    <a:gd name="connsiteX42" fmla="*/ 2406796 w 5671923"/>
                    <a:gd name="connsiteY42" fmla="*/ 0 h 151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671923" h="1513985">
                      <a:moveTo>
                        <a:pt x="442890" y="1145295"/>
                      </a:moveTo>
                      <a:cubicBezTo>
                        <a:pt x="589716" y="1145295"/>
                        <a:pt x="726118" y="1203214"/>
                        <a:pt x="839266" y="1302405"/>
                      </a:cubicBezTo>
                      <a:lnTo>
                        <a:pt x="860929" y="1322394"/>
                      </a:lnTo>
                      <a:lnTo>
                        <a:pt x="870164" y="1336919"/>
                      </a:lnTo>
                      <a:cubicBezTo>
                        <a:pt x="879601" y="1355044"/>
                        <a:pt x="885111" y="1376895"/>
                        <a:pt x="885111" y="1400416"/>
                      </a:cubicBezTo>
                      <a:lnTo>
                        <a:pt x="885111" y="1400416"/>
                      </a:lnTo>
                      <a:cubicBezTo>
                        <a:pt x="885111" y="1463138"/>
                        <a:pt x="845926" y="1513985"/>
                        <a:pt x="797590" y="1513985"/>
                      </a:cubicBezTo>
                      <a:lnTo>
                        <a:pt x="87522" y="1513985"/>
                      </a:lnTo>
                      <a:cubicBezTo>
                        <a:pt x="45227" y="1513985"/>
                        <a:pt x="9939" y="1475055"/>
                        <a:pt x="1778" y="1423304"/>
                      </a:cubicBezTo>
                      <a:lnTo>
                        <a:pt x="0" y="1400416"/>
                      </a:lnTo>
                      <a:lnTo>
                        <a:pt x="1778" y="1377528"/>
                      </a:lnTo>
                      <a:cubicBezTo>
                        <a:pt x="4401" y="1360894"/>
                        <a:pt x="9827" y="1345584"/>
                        <a:pt x="17388" y="1332466"/>
                      </a:cubicBezTo>
                      <a:lnTo>
                        <a:pt x="22922" y="1324174"/>
                      </a:lnTo>
                      <a:lnTo>
                        <a:pt x="46514" y="1302405"/>
                      </a:lnTo>
                      <a:cubicBezTo>
                        <a:pt x="159662" y="1203214"/>
                        <a:pt x="296063" y="1145295"/>
                        <a:pt x="442890" y="1145295"/>
                      </a:cubicBezTo>
                      <a:close/>
                      <a:moveTo>
                        <a:pt x="5229702" y="477800"/>
                      </a:moveTo>
                      <a:cubicBezTo>
                        <a:pt x="5376529" y="477800"/>
                        <a:pt x="5512930" y="535719"/>
                        <a:pt x="5626078" y="634910"/>
                      </a:cubicBezTo>
                      <a:lnTo>
                        <a:pt x="5647741" y="654899"/>
                      </a:lnTo>
                      <a:lnTo>
                        <a:pt x="5656976" y="669424"/>
                      </a:lnTo>
                      <a:cubicBezTo>
                        <a:pt x="5666413" y="687549"/>
                        <a:pt x="5671923" y="709400"/>
                        <a:pt x="5671923" y="732921"/>
                      </a:cubicBezTo>
                      <a:cubicBezTo>
                        <a:pt x="5671923" y="795643"/>
                        <a:pt x="5632738" y="846490"/>
                        <a:pt x="5584402" y="846490"/>
                      </a:cubicBezTo>
                      <a:lnTo>
                        <a:pt x="4874334" y="846490"/>
                      </a:lnTo>
                      <a:cubicBezTo>
                        <a:pt x="4832039" y="846490"/>
                        <a:pt x="4796751" y="807560"/>
                        <a:pt x="4788590" y="755809"/>
                      </a:cubicBezTo>
                      <a:lnTo>
                        <a:pt x="4786812" y="732921"/>
                      </a:lnTo>
                      <a:lnTo>
                        <a:pt x="4788590" y="710033"/>
                      </a:lnTo>
                      <a:cubicBezTo>
                        <a:pt x="4791214" y="693399"/>
                        <a:pt x="4796639" y="678089"/>
                        <a:pt x="4804200" y="664971"/>
                      </a:cubicBezTo>
                      <a:lnTo>
                        <a:pt x="4809734" y="656679"/>
                      </a:lnTo>
                      <a:lnTo>
                        <a:pt x="4833326" y="634910"/>
                      </a:lnTo>
                      <a:cubicBezTo>
                        <a:pt x="4946474" y="535719"/>
                        <a:pt x="5082875" y="477800"/>
                        <a:pt x="5229702" y="477800"/>
                      </a:cubicBezTo>
                      <a:close/>
                      <a:moveTo>
                        <a:pt x="2406796" y="0"/>
                      </a:moveTo>
                      <a:cubicBezTo>
                        <a:pt x="2605332" y="0"/>
                        <a:pt x="2789772" y="78317"/>
                        <a:pt x="2942768" y="212441"/>
                      </a:cubicBezTo>
                      <a:lnTo>
                        <a:pt x="2972060" y="239471"/>
                      </a:lnTo>
                      <a:lnTo>
                        <a:pt x="2984548" y="259110"/>
                      </a:lnTo>
                      <a:cubicBezTo>
                        <a:pt x="2997308" y="283619"/>
                        <a:pt x="3004759" y="313166"/>
                        <a:pt x="3004759" y="344970"/>
                      </a:cubicBezTo>
                      <a:cubicBezTo>
                        <a:pt x="3004759" y="429782"/>
                        <a:pt x="2951774" y="498536"/>
                        <a:pt x="2886414" y="498536"/>
                      </a:cubicBezTo>
                      <a:lnTo>
                        <a:pt x="1926274" y="498536"/>
                      </a:lnTo>
                      <a:cubicBezTo>
                        <a:pt x="1869084" y="498536"/>
                        <a:pt x="1821369" y="445896"/>
                        <a:pt x="1810334" y="375919"/>
                      </a:cubicBezTo>
                      <a:lnTo>
                        <a:pt x="1807929" y="344970"/>
                      </a:lnTo>
                      <a:lnTo>
                        <a:pt x="1810334" y="314021"/>
                      </a:lnTo>
                      <a:cubicBezTo>
                        <a:pt x="1813881" y="291529"/>
                        <a:pt x="1821217" y="270827"/>
                        <a:pt x="1831440" y="253089"/>
                      </a:cubicBezTo>
                      <a:lnTo>
                        <a:pt x="1838924" y="241877"/>
                      </a:lnTo>
                      <a:lnTo>
                        <a:pt x="1870824" y="212441"/>
                      </a:lnTo>
                      <a:cubicBezTo>
                        <a:pt x="2023821" y="78317"/>
                        <a:pt x="2208260" y="0"/>
                        <a:pt x="2406796" y="0"/>
                      </a:cubicBezTo>
                      <a:close/>
                    </a:path>
                  </a:pathLst>
                </a:custGeom>
                <a:solidFill>
                  <a:srgbClr val="00BC8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DB462DB4-AEBA-4E7A-B60B-DEC4C920C44A}"/>
                </a:ext>
              </a:extLst>
            </p:cNvPr>
            <p:cNvSpPr/>
            <p:nvPr/>
          </p:nvSpPr>
          <p:spPr>
            <a:xfrm>
              <a:off x="-19113" y="4062572"/>
              <a:ext cx="963293" cy="963293"/>
            </a:xfrm>
            <a:prstGeom prst="ellipse">
              <a:avLst/>
            </a:prstGeom>
            <a:solidFill>
              <a:srgbClr val="005296"/>
            </a:solidFill>
            <a:ln w="76200">
              <a:solidFill>
                <a:srgbClr val="007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E72E68FC-DABC-4CE1-ACC1-70F2532E7A5A}"/>
                </a:ext>
              </a:extLst>
            </p:cNvPr>
            <p:cNvSpPr/>
            <p:nvPr/>
          </p:nvSpPr>
          <p:spPr>
            <a:xfrm>
              <a:off x="4242305" y="4481508"/>
              <a:ext cx="459682" cy="459682"/>
            </a:xfrm>
            <a:prstGeom prst="ellipse">
              <a:avLst/>
            </a:prstGeom>
            <a:solidFill>
              <a:srgbClr val="005296"/>
            </a:solidFill>
            <a:ln w="76200">
              <a:solidFill>
                <a:srgbClr val="007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F0C3764-D652-4811-BCEF-1501F1B89ADC}"/>
                </a:ext>
              </a:extLst>
            </p:cNvPr>
            <p:cNvSpPr/>
            <p:nvPr/>
          </p:nvSpPr>
          <p:spPr>
            <a:xfrm>
              <a:off x="10500192" y="4285189"/>
              <a:ext cx="911795" cy="911795"/>
            </a:xfrm>
            <a:prstGeom prst="ellipse">
              <a:avLst/>
            </a:prstGeom>
            <a:solidFill>
              <a:srgbClr val="005296"/>
            </a:solidFill>
            <a:ln w="76200">
              <a:solidFill>
                <a:srgbClr val="007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8D6ED826-E42A-439E-94DE-2C10A06BEAF4}"/>
                </a:ext>
              </a:extLst>
            </p:cNvPr>
            <p:cNvGrpSpPr/>
            <p:nvPr/>
          </p:nvGrpSpPr>
          <p:grpSpPr>
            <a:xfrm>
              <a:off x="-462288" y="3716592"/>
              <a:ext cx="12975033" cy="1531956"/>
              <a:chOff x="-462288" y="3716592"/>
              <a:chExt cx="12975033" cy="1531956"/>
            </a:xfrm>
            <a:solidFill>
              <a:srgbClr val="00EE9F"/>
            </a:solidFill>
          </p:grpSpPr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828E270-8B42-4FAD-8EF9-750296CB2F70}"/>
                  </a:ext>
                </a:extLst>
              </p:cNvPr>
              <p:cNvSpPr/>
              <p:nvPr/>
            </p:nvSpPr>
            <p:spPr>
              <a:xfrm>
                <a:off x="867895" y="3999417"/>
                <a:ext cx="1294214" cy="1075097"/>
              </a:xfrm>
              <a:custGeom>
                <a:avLst/>
                <a:gdLst>
                  <a:gd name="connsiteX0" fmla="*/ 655983 w 1294214"/>
                  <a:gd name="connsiteY0" fmla="*/ 0 h 1075097"/>
                  <a:gd name="connsiteX1" fmla="*/ 787345 w 1294214"/>
                  <a:gd name="connsiteY1" fmla="*/ 131362 h 1075097"/>
                  <a:gd name="connsiteX2" fmla="*/ 777022 w 1294214"/>
                  <a:gd name="connsiteY2" fmla="*/ 182494 h 1075097"/>
                  <a:gd name="connsiteX3" fmla="*/ 771396 w 1294214"/>
                  <a:gd name="connsiteY3" fmla="*/ 190839 h 1075097"/>
                  <a:gd name="connsiteX4" fmla="*/ 779704 w 1294214"/>
                  <a:gd name="connsiteY4" fmla="*/ 198388 h 1075097"/>
                  <a:gd name="connsiteX5" fmla="*/ 815700 w 1294214"/>
                  <a:gd name="connsiteY5" fmla="*/ 257718 h 1075097"/>
                  <a:gd name="connsiteX6" fmla="*/ 820255 w 1294214"/>
                  <a:gd name="connsiteY6" fmla="*/ 280279 h 1075097"/>
                  <a:gd name="connsiteX7" fmla="*/ 828527 w 1294214"/>
                  <a:gd name="connsiteY7" fmla="*/ 268010 h 1075097"/>
                  <a:gd name="connsiteX8" fmla="*/ 919242 w 1294214"/>
                  <a:gd name="connsiteY8" fmla="*/ 230435 h 1075097"/>
                  <a:gd name="connsiteX9" fmla="*/ 1047533 w 1294214"/>
                  <a:gd name="connsiteY9" fmla="*/ 358726 h 1075097"/>
                  <a:gd name="connsiteX10" fmla="*/ 1039781 w 1294214"/>
                  <a:gd name="connsiteY10" fmla="*/ 397122 h 1075097"/>
                  <a:gd name="connsiteX11" fmla="*/ 1066368 w 1294214"/>
                  <a:gd name="connsiteY11" fmla="*/ 394442 h 1075097"/>
                  <a:gd name="connsiteX12" fmla="*/ 1294214 w 1294214"/>
                  <a:gd name="connsiteY12" fmla="*/ 622288 h 1075097"/>
                  <a:gd name="connsiteX13" fmla="*/ 1066368 w 1294214"/>
                  <a:gd name="connsiteY13" fmla="*/ 850134 h 1075097"/>
                  <a:gd name="connsiteX14" fmla="*/ 1049700 w 1294214"/>
                  <a:gd name="connsiteY14" fmla="*/ 848454 h 1075097"/>
                  <a:gd name="connsiteX15" fmla="*/ 1048090 w 1294214"/>
                  <a:gd name="connsiteY15" fmla="*/ 853639 h 1075097"/>
                  <a:gd name="connsiteX16" fmla="*/ 713987 w 1294214"/>
                  <a:gd name="connsiteY16" fmla="*/ 1075097 h 1075097"/>
                  <a:gd name="connsiteX17" fmla="*/ 379884 w 1294214"/>
                  <a:gd name="connsiteY17" fmla="*/ 853639 h 1075097"/>
                  <a:gd name="connsiteX18" fmla="*/ 360468 w 1294214"/>
                  <a:gd name="connsiteY18" fmla="*/ 791092 h 1075097"/>
                  <a:gd name="connsiteX19" fmla="*/ 328973 w 1294214"/>
                  <a:gd name="connsiteY19" fmla="*/ 800869 h 1075097"/>
                  <a:gd name="connsiteX20" fmla="*/ 291363 w 1294214"/>
                  <a:gd name="connsiteY20" fmla="*/ 804660 h 1075097"/>
                  <a:gd name="connsiteX21" fmla="*/ 218724 w 1294214"/>
                  <a:gd name="connsiteY21" fmla="*/ 789995 h 1075097"/>
                  <a:gd name="connsiteX22" fmla="*/ 191159 w 1294214"/>
                  <a:gd name="connsiteY22" fmla="*/ 771410 h 1075097"/>
                  <a:gd name="connsiteX23" fmla="*/ 181860 w 1294214"/>
                  <a:gd name="connsiteY23" fmla="*/ 785203 h 1075097"/>
                  <a:gd name="connsiteX24" fmla="*/ 106531 w 1294214"/>
                  <a:gd name="connsiteY24" fmla="*/ 816405 h 1075097"/>
                  <a:gd name="connsiteX25" fmla="*/ 0 w 1294214"/>
                  <a:gd name="connsiteY25" fmla="*/ 709874 h 1075097"/>
                  <a:gd name="connsiteX26" fmla="*/ 106531 w 1294214"/>
                  <a:gd name="connsiteY26" fmla="*/ 603343 h 1075097"/>
                  <a:gd name="connsiteX27" fmla="*/ 107669 w 1294214"/>
                  <a:gd name="connsiteY27" fmla="*/ 603573 h 1075097"/>
                  <a:gd name="connsiteX28" fmla="*/ 119412 w 1294214"/>
                  <a:gd name="connsiteY28" fmla="*/ 545405 h 1075097"/>
                  <a:gd name="connsiteX29" fmla="*/ 291363 w 1294214"/>
                  <a:gd name="connsiteY29" fmla="*/ 431428 h 1075097"/>
                  <a:gd name="connsiteX30" fmla="*/ 364002 w 1294214"/>
                  <a:gd name="connsiteY30" fmla="*/ 446093 h 1075097"/>
                  <a:gd name="connsiteX31" fmla="*/ 381652 w 1294214"/>
                  <a:gd name="connsiteY31" fmla="*/ 457993 h 1075097"/>
                  <a:gd name="connsiteX32" fmla="*/ 372776 w 1294214"/>
                  <a:gd name="connsiteY32" fmla="*/ 444828 h 1075097"/>
                  <a:gd name="connsiteX33" fmla="*/ 353888 w 1294214"/>
                  <a:gd name="connsiteY33" fmla="*/ 351273 h 1075097"/>
                  <a:gd name="connsiteX34" fmla="*/ 500683 w 1294214"/>
                  <a:gd name="connsiteY34" fmla="*/ 129811 h 1075097"/>
                  <a:gd name="connsiteX35" fmla="*/ 526556 w 1294214"/>
                  <a:gd name="connsiteY35" fmla="*/ 121779 h 1075097"/>
                  <a:gd name="connsiteX36" fmla="*/ 534944 w 1294214"/>
                  <a:gd name="connsiteY36" fmla="*/ 80230 h 1075097"/>
                  <a:gd name="connsiteX37" fmla="*/ 655983 w 1294214"/>
                  <a:gd name="connsiteY37" fmla="*/ 0 h 107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4214" h="1075097">
                    <a:moveTo>
                      <a:pt x="655983" y="0"/>
                    </a:moveTo>
                    <a:cubicBezTo>
                      <a:pt x="728532" y="0"/>
                      <a:pt x="787345" y="58813"/>
                      <a:pt x="787345" y="131362"/>
                    </a:cubicBezTo>
                    <a:cubicBezTo>
                      <a:pt x="787345" y="149499"/>
                      <a:pt x="783669" y="166778"/>
                      <a:pt x="777022" y="182494"/>
                    </a:cubicBezTo>
                    <a:lnTo>
                      <a:pt x="771396" y="190839"/>
                    </a:lnTo>
                    <a:lnTo>
                      <a:pt x="779704" y="198388"/>
                    </a:lnTo>
                    <a:cubicBezTo>
                      <a:pt x="794398" y="216194"/>
                      <a:pt x="806578" y="236151"/>
                      <a:pt x="815700" y="257718"/>
                    </a:cubicBezTo>
                    <a:lnTo>
                      <a:pt x="820255" y="280279"/>
                    </a:lnTo>
                    <a:lnTo>
                      <a:pt x="828527" y="268010"/>
                    </a:lnTo>
                    <a:cubicBezTo>
                      <a:pt x="851743" y="244794"/>
                      <a:pt x="883816" y="230435"/>
                      <a:pt x="919242" y="230435"/>
                    </a:cubicBezTo>
                    <a:cubicBezTo>
                      <a:pt x="990095" y="230435"/>
                      <a:pt x="1047533" y="287873"/>
                      <a:pt x="1047533" y="358726"/>
                    </a:cubicBezTo>
                    <a:lnTo>
                      <a:pt x="1039781" y="397122"/>
                    </a:lnTo>
                    <a:lnTo>
                      <a:pt x="1066368" y="394442"/>
                    </a:lnTo>
                    <a:cubicBezTo>
                      <a:pt x="1192204" y="394442"/>
                      <a:pt x="1294214" y="496452"/>
                      <a:pt x="1294214" y="622288"/>
                    </a:cubicBezTo>
                    <a:cubicBezTo>
                      <a:pt x="1294214" y="748124"/>
                      <a:pt x="1192204" y="850134"/>
                      <a:pt x="1066368" y="850134"/>
                    </a:cubicBezTo>
                    <a:lnTo>
                      <a:pt x="1049700" y="848454"/>
                    </a:lnTo>
                    <a:lnTo>
                      <a:pt x="1048090" y="853639"/>
                    </a:lnTo>
                    <a:cubicBezTo>
                      <a:pt x="993045" y="983780"/>
                      <a:pt x="864180" y="1075097"/>
                      <a:pt x="713987" y="1075097"/>
                    </a:cubicBezTo>
                    <a:cubicBezTo>
                      <a:pt x="563794" y="1075097"/>
                      <a:pt x="434929" y="983780"/>
                      <a:pt x="379884" y="853639"/>
                    </a:cubicBezTo>
                    <a:lnTo>
                      <a:pt x="360468" y="791092"/>
                    </a:lnTo>
                    <a:lnTo>
                      <a:pt x="328973" y="800869"/>
                    </a:lnTo>
                    <a:cubicBezTo>
                      <a:pt x="316824" y="803355"/>
                      <a:pt x="304246" y="804660"/>
                      <a:pt x="291363" y="804660"/>
                    </a:cubicBezTo>
                    <a:cubicBezTo>
                      <a:pt x="265597" y="804660"/>
                      <a:pt x="241050" y="799438"/>
                      <a:pt x="218724" y="789995"/>
                    </a:cubicBezTo>
                    <a:lnTo>
                      <a:pt x="191159" y="771410"/>
                    </a:lnTo>
                    <a:lnTo>
                      <a:pt x="181860" y="785203"/>
                    </a:lnTo>
                    <a:cubicBezTo>
                      <a:pt x="162581" y="804481"/>
                      <a:pt x="135948" y="816405"/>
                      <a:pt x="106531" y="816405"/>
                    </a:cubicBezTo>
                    <a:cubicBezTo>
                      <a:pt x="47696" y="816405"/>
                      <a:pt x="0" y="768709"/>
                      <a:pt x="0" y="709874"/>
                    </a:cubicBezTo>
                    <a:cubicBezTo>
                      <a:pt x="0" y="651039"/>
                      <a:pt x="47696" y="603343"/>
                      <a:pt x="106531" y="603343"/>
                    </a:cubicBezTo>
                    <a:lnTo>
                      <a:pt x="107669" y="603573"/>
                    </a:lnTo>
                    <a:lnTo>
                      <a:pt x="119412" y="545405"/>
                    </a:lnTo>
                    <a:cubicBezTo>
                      <a:pt x="147742" y="478426"/>
                      <a:pt x="214064" y="431428"/>
                      <a:pt x="291363" y="431428"/>
                    </a:cubicBezTo>
                    <a:cubicBezTo>
                      <a:pt x="317129" y="431428"/>
                      <a:pt x="341676" y="436650"/>
                      <a:pt x="364002" y="446093"/>
                    </a:cubicBezTo>
                    <a:lnTo>
                      <a:pt x="381652" y="457993"/>
                    </a:lnTo>
                    <a:lnTo>
                      <a:pt x="372776" y="444828"/>
                    </a:lnTo>
                    <a:cubicBezTo>
                      <a:pt x="360613" y="416073"/>
                      <a:pt x="353888" y="384458"/>
                      <a:pt x="353888" y="351273"/>
                    </a:cubicBezTo>
                    <a:cubicBezTo>
                      <a:pt x="353888" y="251716"/>
                      <a:pt x="414417" y="166298"/>
                      <a:pt x="500683" y="129811"/>
                    </a:cubicBezTo>
                    <a:lnTo>
                      <a:pt x="526556" y="121779"/>
                    </a:lnTo>
                    <a:lnTo>
                      <a:pt x="534944" y="80230"/>
                    </a:lnTo>
                    <a:cubicBezTo>
                      <a:pt x="554886" y="33082"/>
                      <a:pt x="601571" y="0"/>
                      <a:pt x="6559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9223D89-FF8D-4837-9AE7-7A2E4B2FC164}"/>
                  </a:ext>
                </a:extLst>
              </p:cNvPr>
              <p:cNvSpPr/>
              <p:nvPr/>
            </p:nvSpPr>
            <p:spPr>
              <a:xfrm>
                <a:off x="3234337" y="4311218"/>
                <a:ext cx="1226371" cy="886135"/>
              </a:xfrm>
              <a:custGeom>
                <a:avLst/>
                <a:gdLst>
                  <a:gd name="connsiteX0" fmla="*/ 746735 w 1226371"/>
                  <a:gd name="connsiteY0" fmla="*/ 0 h 886135"/>
                  <a:gd name="connsiteX1" fmla="*/ 987085 w 1226371"/>
                  <a:gd name="connsiteY1" fmla="*/ 240350 h 886135"/>
                  <a:gd name="connsiteX2" fmla="*/ 983336 w 1226371"/>
                  <a:gd name="connsiteY2" fmla="*/ 277544 h 886135"/>
                  <a:gd name="connsiteX3" fmla="*/ 987072 w 1226371"/>
                  <a:gd name="connsiteY3" fmla="*/ 276384 h 886135"/>
                  <a:gd name="connsiteX4" fmla="*/ 1027210 w 1226371"/>
                  <a:gd name="connsiteY4" fmla="*/ 272338 h 886135"/>
                  <a:gd name="connsiteX5" fmla="*/ 1226371 w 1226371"/>
                  <a:gd name="connsiteY5" fmla="*/ 471499 h 886135"/>
                  <a:gd name="connsiteX6" fmla="*/ 1027210 w 1226371"/>
                  <a:gd name="connsiteY6" fmla="*/ 670660 h 886135"/>
                  <a:gd name="connsiteX7" fmla="*/ 949688 w 1226371"/>
                  <a:gd name="connsiteY7" fmla="*/ 655009 h 886135"/>
                  <a:gd name="connsiteX8" fmla="*/ 903095 w 1226371"/>
                  <a:gd name="connsiteY8" fmla="*/ 623596 h 886135"/>
                  <a:gd name="connsiteX9" fmla="*/ 890342 w 1226371"/>
                  <a:gd name="connsiteY9" fmla="*/ 664677 h 886135"/>
                  <a:gd name="connsiteX10" fmla="*/ 556239 w 1226371"/>
                  <a:gd name="connsiteY10" fmla="*/ 886135 h 886135"/>
                  <a:gd name="connsiteX11" fmla="*/ 201008 w 1226371"/>
                  <a:gd name="connsiteY11" fmla="*/ 596613 h 886135"/>
                  <a:gd name="connsiteX12" fmla="*/ 196423 w 1226371"/>
                  <a:gd name="connsiteY12" fmla="*/ 551134 h 886135"/>
                  <a:gd name="connsiteX13" fmla="*/ 159023 w 1226371"/>
                  <a:gd name="connsiteY13" fmla="*/ 547364 h 886135"/>
                  <a:gd name="connsiteX14" fmla="*/ 0 w 1226371"/>
                  <a:gd name="connsiteY14" fmla="*/ 352249 h 886135"/>
                  <a:gd name="connsiteX15" fmla="*/ 199161 w 1226371"/>
                  <a:gd name="connsiteY15" fmla="*/ 153088 h 886135"/>
                  <a:gd name="connsiteX16" fmla="*/ 276684 w 1226371"/>
                  <a:gd name="connsiteY16" fmla="*/ 168739 h 886135"/>
                  <a:gd name="connsiteX17" fmla="*/ 297813 w 1226371"/>
                  <a:gd name="connsiteY17" fmla="*/ 182985 h 886135"/>
                  <a:gd name="connsiteX18" fmla="*/ 293002 w 1226371"/>
                  <a:gd name="connsiteY18" fmla="*/ 159154 h 886135"/>
                  <a:gd name="connsiteX19" fmla="*/ 417314 w 1226371"/>
                  <a:gd name="connsiteY19" fmla="*/ 34842 h 886135"/>
                  <a:gd name="connsiteX20" fmla="*/ 531857 w 1226371"/>
                  <a:gd name="connsiteY20" fmla="*/ 110766 h 886135"/>
                  <a:gd name="connsiteX21" fmla="*/ 535938 w 1226371"/>
                  <a:gd name="connsiteY21" fmla="*/ 130977 h 886135"/>
                  <a:gd name="connsiteX22" fmla="*/ 576782 w 1226371"/>
                  <a:gd name="connsiteY22" fmla="*/ 70397 h 886135"/>
                  <a:gd name="connsiteX23" fmla="*/ 746735 w 1226371"/>
                  <a:gd name="connsiteY23" fmla="*/ 0 h 886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26371" h="886135">
                    <a:moveTo>
                      <a:pt x="746735" y="0"/>
                    </a:moveTo>
                    <a:cubicBezTo>
                      <a:pt x="879477" y="0"/>
                      <a:pt x="987085" y="107608"/>
                      <a:pt x="987085" y="240350"/>
                    </a:cubicBezTo>
                    <a:lnTo>
                      <a:pt x="983336" y="277544"/>
                    </a:lnTo>
                    <a:lnTo>
                      <a:pt x="987072" y="276384"/>
                    </a:lnTo>
                    <a:cubicBezTo>
                      <a:pt x="1000037" y="273731"/>
                      <a:pt x="1013461" y="272338"/>
                      <a:pt x="1027210" y="272338"/>
                    </a:cubicBezTo>
                    <a:cubicBezTo>
                      <a:pt x="1137204" y="272338"/>
                      <a:pt x="1226371" y="361505"/>
                      <a:pt x="1226371" y="471499"/>
                    </a:cubicBezTo>
                    <a:cubicBezTo>
                      <a:pt x="1226371" y="581493"/>
                      <a:pt x="1137204" y="670660"/>
                      <a:pt x="1027210" y="670660"/>
                    </a:cubicBezTo>
                    <a:cubicBezTo>
                      <a:pt x="999712" y="670660"/>
                      <a:pt x="973515" y="665087"/>
                      <a:pt x="949688" y="655009"/>
                    </a:cubicBezTo>
                    <a:lnTo>
                      <a:pt x="903095" y="623596"/>
                    </a:lnTo>
                    <a:lnTo>
                      <a:pt x="890342" y="664677"/>
                    </a:lnTo>
                    <a:cubicBezTo>
                      <a:pt x="835297" y="794818"/>
                      <a:pt x="706432" y="886135"/>
                      <a:pt x="556239" y="886135"/>
                    </a:cubicBezTo>
                    <a:cubicBezTo>
                      <a:pt x="381014" y="886135"/>
                      <a:pt x="234819" y="761843"/>
                      <a:pt x="201008" y="596613"/>
                    </a:cubicBezTo>
                    <a:lnTo>
                      <a:pt x="196423" y="551134"/>
                    </a:lnTo>
                    <a:lnTo>
                      <a:pt x="159023" y="547364"/>
                    </a:lnTo>
                    <a:cubicBezTo>
                      <a:pt x="68268" y="528793"/>
                      <a:pt x="0" y="448494"/>
                      <a:pt x="0" y="352249"/>
                    </a:cubicBezTo>
                    <a:cubicBezTo>
                      <a:pt x="0" y="242255"/>
                      <a:pt x="89167" y="153088"/>
                      <a:pt x="199161" y="153088"/>
                    </a:cubicBezTo>
                    <a:cubicBezTo>
                      <a:pt x="226659" y="153088"/>
                      <a:pt x="252856" y="158661"/>
                      <a:pt x="276684" y="168739"/>
                    </a:cubicBezTo>
                    <a:lnTo>
                      <a:pt x="297813" y="182985"/>
                    </a:lnTo>
                    <a:lnTo>
                      <a:pt x="293002" y="159154"/>
                    </a:lnTo>
                    <a:cubicBezTo>
                      <a:pt x="293002" y="90498"/>
                      <a:pt x="348658" y="34842"/>
                      <a:pt x="417314" y="34842"/>
                    </a:cubicBezTo>
                    <a:cubicBezTo>
                      <a:pt x="468806" y="34842"/>
                      <a:pt x="512986" y="66149"/>
                      <a:pt x="531857" y="110766"/>
                    </a:cubicBezTo>
                    <a:lnTo>
                      <a:pt x="535938" y="130977"/>
                    </a:lnTo>
                    <a:lnTo>
                      <a:pt x="576782" y="70397"/>
                    </a:lnTo>
                    <a:cubicBezTo>
                      <a:pt x="620277" y="26902"/>
                      <a:pt x="680364" y="0"/>
                      <a:pt x="7467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BE7F9AD1-C898-412C-B84D-A76E10BEFCBF}"/>
                  </a:ext>
                </a:extLst>
              </p:cNvPr>
              <p:cNvSpPr/>
              <p:nvPr/>
            </p:nvSpPr>
            <p:spPr>
              <a:xfrm>
                <a:off x="2421329" y="4543270"/>
                <a:ext cx="594187" cy="459682"/>
              </a:xfrm>
              <a:custGeom>
                <a:avLst/>
                <a:gdLst>
                  <a:gd name="connsiteX0" fmla="*/ 128291 w 594187"/>
                  <a:gd name="connsiteY0" fmla="*/ 0 h 459682"/>
                  <a:gd name="connsiteX1" fmla="*/ 219007 w 594187"/>
                  <a:gd name="connsiteY1" fmla="*/ 37576 h 459682"/>
                  <a:gd name="connsiteX2" fmla="*/ 228443 w 594187"/>
                  <a:gd name="connsiteY2" fmla="*/ 51572 h 459682"/>
                  <a:gd name="connsiteX3" fmla="*/ 238950 w 594187"/>
                  <a:gd name="connsiteY3" fmla="*/ 42903 h 459682"/>
                  <a:gd name="connsiteX4" fmla="*/ 366341 w 594187"/>
                  <a:gd name="connsiteY4" fmla="*/ 3990 h 459682"/>
                  <a:gd name="connsiteX5" fmla="*/ 594187 w 594187"/>
                  <a:gd name="connsiteY5" fmla="*/ 231836 h 459682"/>
                  <a:gd name="connsiteX6" fmla="*/ 366341 w 594187"/>
                  <a:gd name="connsiteY6" fmla="*/ 459682 h 459682"/>
                  <a:gd name="connsiteX7" fmla="*/ 156400 w 594187"/>
                  <a:gd name="connsiteY7" fmla="*/ 320524 h 459682"/>
                  <a:gd name="connsiteX8" fmla="*/ 142896 w 594187"/>
                  <a:gd name="connsiteY8" fmla="*/ 253634 h 459682"/>
                  <a:gd name="connsiteX9" fmla="*/ 128291 w 594187"/>
                  <a:gd name="connsiteY9" fmla="*/ 256582 h 459682"/>
                  <a:gd name="connsiteX10" fmla="*/ 0 w 594187"/>
                  <a:gd name="connsiteY10" fmla="*/ 128291 h 459682"/>
                  <a:gd name="connsiteX11" fmla="*/ 128291 w 594187"/>
                  <a:gd name="connsiteY11" fmla="*/ 0 h 45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4187" h="459682">
                    <a:moveTo>
                      <a:pt x="128291" y="0"/>
                    </a:moveTo>
                    <a:cubicBezTo>
                      <a:pt x="163718" y="0"/>
                      <a:pt x="195790" y="14360"/>
                      <a:pt x="219007" y="37576"/>
                    </a:cubicBezTo>
                    <a:lnTo>
                      <a:pt x="228443" y="51572"/>
                    </a:lnTo>
                    <a:lnTo>
                      <a:pt x="238950" y="42903"/>
                    </a:lnTo>
                    <a:cubicBezTo>
                      <a:pt x="275315" y="18335"/>
                      <a:pt x="319153" y="3990"/>
                      <a:pt x="366341" y="3990"/>
                    </a:cubicBezTo>
                    <a:cubicBezTo>
                      <a:pt x="492177" y="3990"/>
                      <a:pt x="594187" y="106000"/>
                      <a:pt x="594187" y="231836"/>
                    </a:cubicBezTo>
                    <a:cubicBezTo>
                      <a:pt x="594187" y="357672"/>
                      <a:pt x="492177" y="459682"/>
                      <a:pt x="366341" y="459682"/>
                    </a:cubicBezTo>
                    <a:cubicBezTo>
                      <a:pt x="271964" y="459682"/>
                      <a:pt x="190989" y="402302"/>
                      <a:pt x="156400" y="320524"/>
                    </a:cubicBezTo>
                    <a:lnTo>
                      <a:pt x="142896" y="253634"/>
                    </a:lnTo>
                    <a:lnTo>
                      <a:pt x="128291" y="256582"/>
                    </a:lnTo>
                    <a:cubicBezTo>
                      <a:pt x="57438" y="256582"/>
                      <a:pt x="0" y="199144"/>
                      <a:pt x="0" y="128291"/>
                    </a:cubicBezTo>
                    <a:cubicBezTo>
                      <a:pt x="0" y="57438"/>
                      <a:pt x="57438" y="0"/>
                      <a:pt x="1282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F1A022A-7C6D-4186-9B67-0A2C62C27C4E}"/>
                  </a:ext>
                </a:extLst>
              </p:cNvPr>
              <p:cNvSpPr/>
              <p:nvPr/>
            </p:nvSpPr>
            <p:spPr>
              <a:xfrm>
                <a:off x="8464621" y="4291833"/>
                <a:ext cx="1226371" cy="725196"/>
              </a:xfrm>
              <a:custGeom>
                <a:avLst/>
                <a:gdLst>
                  <a:gd name="connsiteX0" fmla="*/ 556239 w 1226371"/>
                  <a:gd name="connsiteY0" fmla="*/ 0 h 725196"/>
                  <a:gd name="connsiteX1" fmla="*/ 812634 w 1226371"/>
                  <a:gd name="connsiteY1" fmla="*/ 106202 h 725196"/>
                  <a:gd name="connsiteX2" fmla="*/ 845635 w 1226371"/>
                  <a:gd name="connsiteY2" fmla="*/ 146200 h 725196"/>
                  <a:gd name="connsiteX3" fmla="*/ 868707 w 1226371"/>
                  <a:gd name="connsiteY3" fmla="*/ 111979 h 725196"/>
                  <a:gd name="connsiteX4" fmla="*/ 966865 w 1226371"/>
                  <a:gd name="connsiteY4" fmla="*/ 71321 h 725196"/>
                  <a:gd name="connsiteX5" fmla="*/ 1105681 w 1226371"/>
                  <a:gd name="connsiteY5" fmla="*/ 210137 h 725196"/>
                  <a:gd name="connsiteX6" fmla="*/ 1094772 w 1226371"/>
                  <a:gd name="connsiteY6" fmla="*/ 264171 h 725196"/>
                  <a:gd name="connsiteX7" fmla="*/ 1076891 w 1226371"/>
                  <a:gd name="connsiteY7" fmla="*/ 290692 h 725196"/>
                  <a:gd name="connsiteX8" fmla="*/ 1104733 w 1226371"/>
                  <a:gd name="connsiteY8" fmla="*/ 299334 h 725196"/>
                  <a:gd name="connsiteX9" fmla="*/ 1226371 w 1226371"/>
                  <a:gd name="connsiteY9" fmla="*/ 482844 h 725196"/>
                  <a:gd name="connsiteX10" fmla="*/ 1027210 w 1226371"/>
                  <a:gd name="connsiteY10" fmla="*/ 682005 h 725196"/>
                  <a:gd name="connsiteX11" fmla="*/ 886382 w 1226371"/>
                  <a:gd name="connsiteY11" fmla="*/ 623673 h 725196"/>
                  <a:gd name="connsiteX12" fmla="*/ 851482 w 1226371"/>
                  <a:gd name="connsiteY12" fmla="*/ 571910 h 725196"/>
                  <a:gd name="connsiteX13" fmla="*/ 812634 w 1226371"/>
                  <a:gd name="connsiteY13" fmla="*/ 618994 h 725196"/>
                  <a:gd name="connsiteX14" fmla="*/ 556239 w 1226371"/>
                  <a:gd name="connsiteY14" fmla="*/ 725196 h 725196"/>
                  <a:gd name="connsiteX15" fmla="*/ 255567 w 1226371"/>
                  <a:gd name="connsiteY15" fmla="*/ 565330 h 725196"/>
                  <a:gd name="connsiteX16" fmla="*/ 250146 w 1226371"/>
                  <a:gd name="connsiteY16" fmla="*/ 555342 h 725196"/>
                  <a:gd name="connsiteX17" fmla="*/ 239299 w 1226371"/>
                  <a:gd name="connsiteY17" fmla="*/ 558709 h 725196"/>
                  <a:gd name="connsiteX18" fmla="*/ 199161 w 1226371"/>
                  <a:gd name="connsiteY18" fmla="*/ 562755 h 725196"/>
                  <a:gd name="connsiteX19" fmla="*/ 0 w 1226371"/>
                  <a:gd name="connsiteY19" fmla="*/ 363594 h 725196"/>
                  <a:gd name="connsiteX20" fmla="*/ 199161 w 1226371"/>
                  <a:gd name="connsiteY20" fmla="*/ 164433 h 725196"/>
                  <a:gd name="connsiteX21" fmla="*/ 239299 w 1226371"/>
                  <a:gd name="connsiteY21" fmla="*/ 168479 h 725196"/>
                  <a:gd name="connsiteX22" fmla="*/ 249220 w 1226371"/>
                  <a:gd name="connsiteY22" fmla="*/ 171559 h 725196"/>
                  <a:gd name="connsiteX23" fmla="*/ 255567 w 1226371"/>
                  <a:gd name="connsiteY23" fmla="*/ 159866 h 725196"/>
                  <a:gd name="connsiteX24" fmla="*/ 556239 w 1226371"/>
                  <a:gd name="connsiteY24" fmla="*/ 0 h 72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26371" h="725196">
                    <a:moveTo>
                      <a:pt x="556239" y="0"/>
                    </a:moveTo>
                    <a:cubicBezTo>
                      <a:pt x="656368" y="0"/>
                      <a:pt x="747017" y="40585"/>
                      <a:pt x="812634" y="106202"/>
                    </a:cubicBezTo>
                    <a:lnTo>
                      <a:pt x="845635" y="146200"/>
                    </a:lnTo>
                    <a:lnTo>
                      <a:pt x="868707" y="111979"/>
                    </a:lnTo>
                    <a:cubicBezTo>
                      <a:pt x="893828" y="86858"/>
                      <a:pt x="928532" y="71321"/>
                      <a:pt x="966865" y="71321"/>
                    </a:cubicBezTo>
                    <a:cubicBezTo>
                      <a:pt x="1043531" y="71321"/>
                      <a:pt x="1105681" y="133471"/>
                      <a:pt x="1105681" y="210137"/>
                    </a:cubicBezTo>
                    <a:cubicBezTo>
                      <a:pt x="1105681" y="229304"/>
                      <a:pt x="1101797" y="247563"/>
                      <a:pt x="1094772" y="264171"/>
                    </a:cubicBezTo>
                    <a:lnTo>
                      <a:pt x="1076891" y="290692"/>
                    </a:lnTo>
                    <a:lnTo>
                      <a:pt x="1104733" y="299334"/>
                    </a:lnTo>
                    <a:cubicBezTo>
                      <a:pt x="1176215" y="329568"/>
                      <a:pt x="1226371" y="400349"/>
                      <a:pt x="1226371" y="482844"/>
                    </a:cubicBezTo>
                    <a:cubicBezTo>
                      <a:pt x="1226371" y="592838"/>
                      <a:pt x="1137204" y="682005"/>
                      <a:pt x="1027210" y="682005"/>
                    </a:cubicBezTo>
                    <a:cubicBezTo>
                      <a:pt x="972213" y="682005"/>
                      <a:pt x="922423" y="659713"/>
                      <a:pt x="886382" y="623673"/>
                    </a:cubicBezTo>
                    <a:lnTo>
                      <a:pt x="851482" y="571910"/>
                    </a:lnTo>
                    <a:lnTo>
                      <a:pt x="812634" y="618994"/>
                    </a:lnTo>
                    <a:cubicBezTo>
                      <a:pt x="747017" y="684611"/>
                      <a:pt x="656368" y="725196"/>
                      <a:pt x="556239" y="725196"/>
                    </a:cubicBezTo>
                    <a:cubicBezTo>
                      <a:pt x="431078" y="725196"/>
                      <a:pt x="320729" y="661782"/>
                      <a:pt x="255567" y="565330"/>
                    </a:cubicBezTo>
                    <a:lnTo>
                      <a:pt x="250146" y="555342"/>
                    </a:lnTo>
                    <a:lnTo>
                      <a:pt x="239299" y="558709"/>
                    </a:lnTo>
                    <a:cubicBezTo>
                      <a:pt x="226334" y="561362"/>
                      <a:pt x="212910" y="562755"/>
                      <a:pt x="199161" y="562755"/>
                    </a:cubicBezTo>
                    <a:cubicBezTo>
                      <a:pt x="89167" y="562755"/>
                      <a:pt x="0" y="473588"/>
                      <a:pt x="0" y="363594"/>
                    </a:cubicBezTo>
                    <a:cubicBezTo>
                      <a:pt x="0" y="253600"/>
                      <a:pt x="89167" y="164433"/>
                      <a:pt x="199161" y="164433"/>
                    </a:cubicBezTo>
                    <a:cubicBezTo>
                      <a:pt x="212910" y="164433"/>
                      <a:pt x="226334" y="165826"/>
                      <a:pt x="239299" y="168479"/>
                    </a:cubicBezTo>
                    <a:lnTo>
                      <a:pt x="249220" y="171559"/>
                    </a:lnTo>
                    <a:lnTo>
                      <a:pt x="255567" y="159866"/>
                    </a:lnTo>
                    <a:cubicBezTo>
                      <a:pt x="320729" y="63414"/>
                      <a:pt x="431078" y="0"/>
                      <a:pt x="5562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FADC3AF-4C79-4C15-B802-8CD29E56F88E}"/>
                  </a:ext>
                </a:extLst>
              </p:cNvPr>
              <p:cNvSpPr/>
              <p:nvPr/>
            </p:nvSpPr>
            <p:spPr>
              <a:xfrm>
                <a:off x="11036797" y="3716592"/>
                <a:ext cx="1475948" cy="1531956"/>
              </a:xfrm>
              <a:custGeom>
                <a:avLst/>
                <a:gdLst>
                  <a:gd name="connsiteX0" fmla="*/ 1052133 w 1475948"/>
                  <a:gd name="connsiteY0" fmla="*/ 0 h 1531956"/>
                  <a:gd name="connsiteX1" fmla="*/ 1335677 w 1475948"/>
                  <a:gd name="connsiteY1" fmla="*/ 283545 h 1531956"/>
                  <a:gd name="connsiteX2" fmla="*/ 1287252 w 1475948"/>
                  <a:gd name="connsiteY2" fmla="*/ 442078 h 1531956"/>
                  <a:gd name="connsiteX3" fmla="*/ 1285613 w 1475948"/>
                  <a:gd name="connsiteY3" fmla="*/ 444064 h 1531956"/>
                  <a:gd name="connsiteX4" fmla="*/ 1289903 w 1475948"/>
                  <a:gd name="connsiteY4" fmla="*/ 447604 h 1531956"/>
                  <a:gd name="connsiteX5" fmla="*/ 1475948 w 1475948"/>
                  <a:gd name="connsiteY5" fmla="*/ 896757 h 1531956"/>
                  <a:gd name="connsiteX6" fmla="*/ 840749 w 1475948"/>
                  <a:gd name="connsiteY6" fmla="*/ 1531956 h 1531956"/>
                  <a:gd name="connsiteX7" fmla="*/ 314032 w 1475948"/>
                  <a:gd name="connsiteY7" fmla="*/ 1251903 h 1531956"/>
                  <a:gd name="connsiteX8" fmla="*/ 275777 w 1475948"/>
                  <a:gd name="connsiteY8" fmla="*/ 1181424 h 1531956"/>
                  <a:gd name="connsiteX9" fmla="*/ 230973 w 1475948"/>
                  <a:gd name="connsiteY9" fmla="*/ 1185940 h 1531956"/>
                  <a:gd name="connsiteX10" fmla="*/ 0 w 1475948"/>
                  <a:gd name="connsiteY10" fmla="*/ 954967 h 1531956"/>
                  <a:gd name="connsiteX11" fmla="*/ 141068 w 1475948"/>
                  <a:gd name="connsiteY11" fmla="*/ 742145 h 1531956"/>
                  <a:gd name="connsiteX12" fmla="*/ 173229 w 1475948"/>
                  <a:gd name="connsiteY12" fmla="*/ 732162 h 1531956"/>
                  <a:gd name="connsiteX13" fmla="*/ 155128 w 1475948"/>
                  <a:gd name="connsiteY13" fmla="*/ 710223 h 1531956"/>
                  <a:gd name="connsiteX14" fmla="*/ 108984 w 1475948"/>
                  <a:gd name="connsiteY14" fmla="*/ 559157 h 1531956"/>
                  <a:gd name="connsiteX15" fmla="*/ 379174 w 1475948"/>
                  <a:gd name="connsiteY15" fmla="*/ 288967 h 1531956"/>
                  <a:gd name="connsiteX16" fmla="*/ 433627 w 1475948"/>
                  <a:gd name="connsiteY16" fmla="*/ 294456 h 1531956"/>
                  <a:gd name="connsiteX17" fmla="*/ 471104 w 1475948"/>
                  <a:gd name="connsiteY17" fmla="*/ 306090 h 1531956"/>
                  <a:gd name="connsiteX18" fmla="*/ 479504 w 1475948"/>
                  <a:gd name="connsiteY18" fmla="*/ 264484 h 1531956"/>
                  <a:gd name="connsiteX19" fmla="*/ 628681 w 1475948"/>
                  <a:gd name="connsiteY19" fmla="*/ 165603 h 1531956"/>
                  <a:gd name="connsiteX20" fmla="*/ 743162 w 1475948"/>
                  <a:gd name="connsiteY20" fmla="*/ 213023 h 1531956"/>
                  <a:gd name="connsiteX21" fmla="*/ 771466 w 1475948"/>
                  <a:gd name="connsiteY21" fmla="*/ 255004 h 1531956"/>
                  <a:gd name="connsiteX22" fmla="*/ 774350 w 1475948"/>
                  <a:gd name="connsiteY22" fmla="*/ 226401 h 1531956"/>
                  <a:gd name="connsiteX23" fmla="*/ 1052133 w 1475948"/>
                  <a:gd name="connsiteY23" fmla="*/ 0 h 153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75948" h="1531956">
                    <a:moveTo>
                      <a:pt x="1052133" y="0"/>
                    </a:moveTo>
                    <a:cubicBezTo>
                      <a:pt x="1208730" y="0"/>
                      <a:pt x="1335677" y="126947"/>
                      <a:pt x="1335677" y="283545"/>
                    </a:cubicBezTo>
                    <a:cubicBezTo>
                      <a:pt x="1335677" y="342269"/>
                      <a:pt x="1317825" y="396824"/>
                      <a:pt x="1287252" y="442078"/>
                    </a:cubicBezTo>
                    <a:lnTo>
                      <a:pt x="1285613" y="444064"/>
                    </a:lnTo>
                    <a:lnTo>
                      <a:pt x="1289903" y="447604"/>
                    </a:lnTo>
                    <a:cubicBezTo>
                      <a:pt x="1404851" y="562552"/>
                      <a:pt x="1475948" y="721352"/>
                      <a:pt x="1475948" y="896757"/>
                    </a:cubicBezTo>
                    <a:cubicBezTo>
                      <a:pt x="1475948" y="1247568"/>
                      <a:pt x="1191560" y="1531956"/>
                      <a:pt x="840749" y="1531956"/>
                    </a:cubicBezTo>
                    <a:cubicBezTo>
                      <a:pt x="621492" y="1531956"/>
                      <a:pt x="428182" y="1420867"/>
                      <a:pt x="314032" y="1251903"/>
                    </a:cubicBezTo>
                    <a:lnTo>
                      <a:pt x="275777" y="1181424"/>
                    </a:lnTo>
                    <a:lnTo>
                      <a:pt x="230973" y="1185940"/>
                    </a:lnTo>
                    <a:cubicBezTo>
                      <a:pt x="103410" y="1185940"/>
                      <a:pt x="0" y="1082530"/>
                      <a:pt x="0" y="954967"/>
                    </a:cubicBezTo>
                    <a:cubicBezTo>
                      <a:pt x="0" y="859295"/>
                      <a:pt x="58168" y="777209"/>
                      <a:pt x="141068" y="742145"/>
                    </a:cubicBezTo>
                    <a:lnTo>
                      <a:pt x="173229" y="732162"/>
                    </a:lnTo>
                    <a:lnTo>
                      <a:pt x="155128" y="710223"/>
                    </a:lnTo>
                    <a:cubicBezTo>
                      <a:pt x="125995" y="667101"/>
                      <a:pt x="108984" y="615116"/>
                      <a:pt x="108984" y="559157"/>
                    </a:cubicBezTo>
                    <a:cubicBezTo>
                      <a:pt x="108984" y="409935"/>
                      <a:pt x="229952" y="288967"/>
                      <a:pt x="379174" y="288967"/>
                    </a:cubicBezTo>
                    <a:cubicBezTo>
                      <a:pt x="397827" y="288967"/>
                      <a:pt x="416038" y="290857"/>
                      <a:pt x="433627" y="294456"/>
                    </a:cubicBezTo>
                    <a:lnTo>
                      <a:pt x="471104" y="306090"/>
                    </a:lnTo>
                    <a:lnTo>
                      <a:pt x="479504" y="264484"/>
                    </a:lnTo>
                    <a:cubicBezTo>
                      <a:pt x="504082" y="206376"/>
                      <a:pt x="561620" y="165603"/>
                      <a:pt x="628681" y="165603"/>
                    </a:cubicBezTo>
                    <a:cubicBezTo>
                      <a:pt x="673389" y="165603"/>
                      <a:pt x="713864" y="183724"/>
                      <a:pt x="743162" y="213023"/>
                    </a:cubicBezTo>
                    <a:lnTo>
                      <a:pt x="771466" y="255004"/>
                    </a:lnTo>
                    <a:lnTo>
                      <a:pt x="774350" y="226401"/>
                    </a:lnTo>
                    <a:cubicBezTo>
                      <a:pt x="800789" y="97194"/>
                      <a:pt x="915111" y="0"/>
                      <a:pt x="1052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377F4847-BBF5-4895-9CC7-473C2323085B}"/>
                  </a:ext>
                </a:extLst>
              </p:cNvPr>
              <p:cNvSpPr/>
              <p:nvPr/>
            </p:nvSpPr>
            <p:spPr>
              <a:xfrm>
                <a:off x="9950354" y="4338682"/>
                <a:ext cx="628497" cy="578989"/>
              </a:xfrm>
              <a:custGeom>
                <a:avLst/>
                <a:gdLst>
                  <a:gd name="connsiteX0" fmla="*/ 435229 w 628497"/>
                  <a:gd name="connsiteY0" fmla="*/ 0 h 578989"/>
                  <a:gd name="connsiteX1" fmla="*/ 541760 w 628497"/>
                  <a:gd name="connsiteY1" fmla="*/ 106531 h 578989"/>
                  <a:gd name="connsiteX2" fmla="*/ 533388 w 628497"/>
                  <a:gd name="connsiteY2" fmla="*/ 147997 h 578989"/>
                  <a:gd name="connsiteX3" fmla="*/ 527305 w 628497"/>
                  <a:gd name="connsiteY3" fmla="*/ 157019 h 578989"/>
                  <a:gd name="connsiteX4" fmla="*/ 560847 w 628497"/>
                  <a:gd name="connsiteY4" fmla="*/ 184693 h 578989"/>
                  <a:gd name="connsiteX5" fmla="*/ 628497 w 628497"/>
                  <a:gd name="connsiteY5" fmla="*/ 348016 h 578989"/>
                  <a:gd name="connsiteX6" fmla="*/ 397524 w 628497"/>
                  <a:gd name="connsiteY6" fmla="*/ 578989 h 578989"/>
                  <a:gd name="connsiteX7" fmla="*/ 234201 w 628497"/>
                  <a:gd name="connsiteY7" fmla="*/ 511339 h 578989"/>
                  <a:gd name="connsiteX8" fmla="*/ 228369 w 628497"/>
                  <a:gd name="connsiteY8" fmla="*/ 502689 h 578989"/>
                  <a:gd name="connsiteX9" fmla="*/ 209052 w 628497"/>
                  <a:gd name="connsiteY9" fmla="*/ 515713 h 578989"/>
                  <a:gd name="connsiteX10" fmla="*/ 150479 w 628497"/>
                  <a:gd name="connsiteY10" fmla="*/ 527538 h 578989"/>
                  <a:gd name="connsiteX11" fmla="*/ 0 w 628497"/>
                  <a:gd name="connsiteY11" fmla="*/ 377059 h 578989"/>
                  <a:gd name="connsiteX12" fmla="*/ 150479 w 628497"/>
                  <a:gd name="connsiteY12" fmla="*/ 226580 h 578989"/>
                  <a:gd name="connsiteX13" fmla="*/ 199313 w 628497"/>
                  <a:gd name="connsiteY13" fmla="*/ 236440 h 578989"/>
                  <a:gd name="connsiteX14" fmla="*/ 234201 w 628497"/>
                  <a:gd name="connsiteY14" fmla="*/ 184693 h 578989"/>
                  <a:gd name="connsiteX15" fmla="*/ 307619 w 628497"/>
                  <a:gd name="connsiteY15" fmla="*/ 135194 h 578989"/>
                  <a:gd name="connsiteX16" fmla="*/ 332900 w 628497"/>
                  <a:gd name="connsiteY16" fmla="*/ 127346 h 578989"/>
                  <a:gd name="connsiteX17" fmla="*/ 328698 w 628497"/>
                  <a:gd name="connsiteY17" fmla="*/ 106531 h 578989"/>
                  <a:gd name="connsiteX18" fmla="*/ 435229 w 628497"/>
                  <a:gd name="connsiteY18" fmla="*/ 0 h 5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28497" h="578989">
                    <a:moveTo>
                      <a:pt x="435229" y="0"/>
                    </a:moveTo>
                    <a:cubicBezTo>
                      <a:pt x="494064" y="0"/>
                      <a:pt x="541760" y="47696"/>
                      <a:pt x="541760" y="106531"/>
                    </a:cubicBezTo>
                    <a:cubicBezTo>
                      <a:pt x="541760" y="121240"/>
                      <a:pt x="538779" y="135252"/>
                      <a:pt x="533388" y="147997"/>
                    </a:cubicBezTo>
                    <a:lnTo>
                      <a:pt x="527305" y="157019"/>
                    </a:lnTo>
                    <a:lnTo>
                      <a:pt x="560847" y="184693"/>
                    </a:lnTo>
                    <a:cubicBezTo>
                      <a:pt x="602644" y="226491"/>
                      <a:pt x="628497" y="284235"/>
                      <a:pt x="628497" y="348016"/>
                    </a:cubicBezTo>
                    <a:cubicBezTo>
                      <a:pt x="628497" y="475579"/>
                      <a:pt x="525087" y="578989"/>
                      <a:pt x="397524" y="578989"/>
                    </a:cubicBezTo>
                    <a:cubicBezTo>
                      <a:pt x="333743" y="578989"/>
                      <a:pt x="275999" y="553137"/>
                      <a:pt x="234201" y="511339"/>
                    </a:cubicBezTo>
                    <a:lnTo>
                      <a:pt x="228369" y="502689"/>
                    </a:lnTo>
                    <a:lnTo>
                      <a:pt x="209052" y="515713"/>
                    </a:lnTo>
                    <a:cubicBezTo>
                      <a:pt x="191049" y="523328"/>
                      <a:pt x="171256" y="527538"/>
                      <a:pt x="150479" y="527538"/>
                    </a:cubicBezTo>
                    <a:cubicBezTo>
                      <a:pt x="67372" y="527538"/>
                      <a:pt x="0" y="460166"/>
                      <a:pt x="0" y="377059"/>
                    </a:cubicBezTo>
                    <a:cubicBezTo>
                      <a:pt x="0" y="293952"/>
                      <a:pt x="67372" y="226580"/>
                      <a:pt x="150479" y="226580"/>
                    </a:cubicBezTo>
                    <a:lnTo>
                      <a:pt x="199313" y="236440"/>
                    </a:lnTo>
                    <a:lnTo>
                      <a:pt x="234201" y="184693"/>
                    </a:lnTo>
                    <a:cubicBezTo>
                      <a:pt x="255100" y="163794"/>
                      <a:pt x="279986" y="146882"/>
                      <a:pt x="307619" y="135194"/>
                    </a:cubicBezTo>
                    <a:lnTo>
                      <a:pt x="332900" y="127346"/>
                    </a:lnTo>
                    <a:lnTo>
                      <a:pt x="328698" y="106531"/>
                    </a:lnTo>
                    <a:cubicBezTo>
                      <a:pt x="328698" y="47696"/>
                      <a:pt x="376394" y="0"/>
                      <a:pt x="4352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9DDE112-BD9A-40C4-A41E-65AEA7338BC1}"/>
                  </a:ext>
                </a:extLst>
              </p:cNvPr>
              <p:cNvSpPr/>
              <p:nvPr/>
            </p:nvSpPr>
            <p:spPr>
              <a:xfrm>
                <a:off x="-462288" y="4220737"/>
                <a:ext cx="1032730" cy="750014"/>
              </a:xfrm>
              <a:custGeom>
                <a:avLst/>
                <a:gdLst>
                  <a:gd name="connsiteX0" fmla="*/ 362598 w 1032730"/>
                  <a:gd name="connsiteY0" fmla="*/ 0 h 750014"/>
                  <a:gd name="connsiteX1" fmla="*/ 663270 w 1032730"/>
                  <a:gd name="connsiteY1" fmla="*/ 159866 h 750014"/>
                  <a:gd name="connsiteX2" fmla="*/ 666450 w 1032730"/>
                  <a:gd name="connsiteY2" fmla="*/ 165724 h 750014"/>
                  <a:gd name="connsiteX3" fmla="*/ 674732 w 1032730"/>
                  <a:gd name="connsiteY3" fmla="*/ 160141 h 750014"/>
                  <a:gd name="connsiteX4" fmla="*/ 728765 w 1032730"/>
                  <a:gd name="connsiteY4" fmla="*/ 149232 h 750014"/>
                  <a:gd name="connsiteX5" fmla="*/ 867581 w 1032730"/>
                  <a:gd name="connsiteY5" fmla="*/ 288048 h 750014"/>
                  <a:gd name="connsiteX6" fmla="*/ 856672 w 1032730"/>
                  <a:gd name="connsiteY6" fmla="*/ 342081 h 750014"/>
                  <a:gd name="connsiteX7" fmla="*/ 848201 w 1032730"/>
                  <a:gd name="connsiteY7" fmla="*/ 354646 h 750014"/>
                  <a:gd name="connsiteX8" fmla="*/ 911092 w 1032730"/>
                  <a:gd name="connsiteY8" fmla="*/ 367343 h 750014"/>
                  <a:gd name="connsiteX9" fmla="*/ 1032730 w 1032730"/>
                  <a:gd name="connsiteY9" fmla="*/ 550853 h 750014"/>
                  <a:gd name="connsiteX10" fmla="*/ 833569 w 1032730"/>
                  <a:gd name="connsiteY10" fmla="*/ 750014 h 750014"/>
                  <a:gd name="connsiteX11" fmla="*/ 650059 w 1032730"/>
                  <a:gd name="connsiteY11" fmla="*/ 628376 h 750014"/>
                  <a:gd name="connsiteX12" fmla="*/ 642430 w 1032730"/>
                  <a:gd name="connsiteY12" fmla="*/ 590588 h 750014"/>
                  <a:gd name="connsiteX13" fmla="*/ 618993 w 1032730"/>
                  <a:gd name="connsiteY13" fmla="*/ 618994 h 750014"/>
                  <a:gd name="connsiteX14" fmla="*/ 362598 w 1032730"/>
                  <a:gd name="connsiteY14" fmla="*/ 725196 h 750014"/>
                  <a:gd name="connsiteX15" fmla="*/ 0 w 1032730"/>
                  <a:gd name="connsiteY15" fmla="*/ 362598 h 750014"/>
                  <a:gd name="connsiteX16" fmla="*/ 362598 w 1032730"/>
                  <a:gd name="connsiteY16" fmla="*/ 0 h 75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32730" h="750014">
                    <a:moveTo>
                      <a:pt x="362598" y="0"/>
                    </a:moveTo>
                    <a:cubicBezTo>
                      <a:pt x="487759" y="0"/>
                      <a:pt x="598108" y="63414"/>
                      <a:pt x="663270" y="159866"/>
                    </a:cubicBezTo>
                    <a:lnTo>
                      <a:pt x="666450" y="165724"/>
                    </a:lnTo>
                    <a:lnTo>
                      <a:pt x="674732" y="160141"/>
                    </a:lnTo>
                    <a:cubicBezTo>
                      <a:pt x="691339" y="153116"/>
                      <a:pt x="709599" y="149232"/>
                      <a:pt x="728765" y="149232"/>
                    </a:cubicBezTo>
                    <a:cubicBezTo>
                      <a:pt x="805431" y="149232"/>
                      <a:pt x="867581" y="211382"/>
                      <a:pt x="867581" y="288048"/>
                    </a:cubicBezTo>
                    <a:cubicBezTo>
                      <a:pt x="867581" y="307214"/>
                      <a:pt x="863697" y="325474"/>
                      <a:pt x="856672" y="342081"/>
                    </a:cubicBezTo>
                    <a:lnTo>
                      <a:pt x="848201" y="354646"/>
                    </a:lnTo>
                    <a:lnTo>
                      <a:pt x="911092" y="367343"/>
                    </a:lnTo>
                    <a:cubicBezTo>
                      <a:pt x="982574" y="397577"/>
                      <a:pt x="1032730" y="468358"/>
                      <a:pt x="1032730" y="550853"/>
                    </a:cubicBezTo>
                    <a:cubicBezTo>
                      <a:pt x="1032730" y="660847"/>
                      <a:pt x="943563" y="750014"/>
                      <a:pt x="833569" y="750014"/>
                    </a:cubicBezTo>
                    <a:cubicBezTo>
                      <a:pt x="751074" y="750014"/>
                      <a:pt x="680293" y="699858"/>
                      <a:pt x="650059" y="628376"/>
                    </a:cubicBezTo>
                    <a:lnTo>
                      <a:pt x="642430" y="590588"/>
                    </a:lnTo>
                    <a:lnTo>
                      <a:pt x="618993" y="618994"/>
                    </a:lnTo>
                    <a:cubicBezTo>
                      <a:pt x="553376" y="684611"/>
                      <a:pt x="462727" y="725196"/>
                      <a:pt x="362598" y="725196"/>
                    </a:cubicBezTo>
                    <a:cubicBezTo>
                      <a:pt x="162341" y="725196"/>
                      <a:pt x="0" y="562855"/>
                      <a:pt x="0" y="362598"/>
                    </a:cubicBezTo>
                    <a:cubicBezTo>
                      <a:pt x="0" y="162341"/>
                      <a:pt x="162341" y="0"/>
                      <a:pt x="3625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321D7F7-FA3E-4C5A-8266-6B809EA9B068}"/>
                </a:ext>
              </a:extLst>
            </p:cNvPr>
            <p:cNvSpPr/>
            <p:nvPr/>
          </p:nvSpPr>
          <p:spPr>
            <a:xfrm>
              <a:off x="566610" y="4247739"/>
              <a:ext cx="777856" cy="777856"/>
            </a:xfrm>
            <a:prstGeom prst="ellipse">
              <a:avLst/>
            </a:prstGeom>
            <a:solidFill>
              <a:srgbClr val="005296"/>
            </a:solidFill>
            <a:ln w="76200">
              <a:solidFill>
                <a:srgbClr val="007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3C67880C-4C03-4283-8401-7AC292F46EC7}"/>
                </a:ext>
              </a:extLst>
            </p:cNvPr>
            <p:cNvGrpSpPr/>
            <p:nvPr/>
          </p:nvGrpSpPr>
          <p:grpSpPr>
            <a:xfrm>
              <a:off x="-429150" y="3888855"/>
              <a:ext cx="12929284" cy="1282710"/>
              <a:chOff x="-429150" y="3838319"/>
              <a:chExt cx="12929284" cy="1282710"/>
            </a:xfrm>
            <a:solidFill>
              <a:srgbClr val="00BC8F"/>
            </a:solidFill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F384688-CC81-407E-B981-9B1885941C4C}"/>
                  </a:ext>
                </a:extLst>
              </p:cNvPr>
              <p:cNvSpPr/>
              <p:nvPr/>
            </p:nvSpPr>
            <p:spPr>
              <a:xfrm>
                <a:off x="866932" y="4134922"/>
                <a:ext cx="1014644" cy="842858"/>
              </a:xfrm>
              <a:custGeom>
                <a:avLst/>
                <a:gdLst>
                  <a:gd name="connsiteX0" fmla="*/ 655983 w 1294214"/>
                  <a:gd name="connsiteY0" fmla="*/ 0 h 1075097"/>
                  <a:gd name="connsiteX1" fmla="*/ 787345 w 1294214"/>
                  <a:gd name="connsiteY1" fmla="*/ 131362 h 1075097"/>
                  <a:gd name="connsiteX2" fmla="*/ 777022 w 1294214"/>
                  <a:gd name="connsiteY2" fmla="*/ 182494 h 1075097"/>
                  <a:gd name="connsiteX3" fmla="*/ 771396 w 1294214"/>
                  <a:gd name="connsiteY3" fmla="*/ 190839 h 1075097"/>
                  <a:gd name="connsiteX4" fmla="*/ 779704 w 1294214"/>
                  <a:gd name="connsiteY4" fmla="*/ 198388 h 1075097"/>
                  <a:gd name="connsiteX5" fmla="*/ 815700 w 1294214"/>
                  <a:gd name="connsiteY5" fmla="*/ 257718 h 1075097"/>
                  <a:gd name="connsiteX6" fmla="*/ 820255 w 1294214"/>
                  <a:gd name="connsiteY6" fmla="*/ 280279 h 1075097"/>
                  <a:gd name="connsiteX7" fmla="*/ 828527 w 1294214"/>
                  <a:gd name="connsiteY7" fmla="*/ 268010 h 1075097"/>
                  <a:gd name="connsiteX8" fmla="*/ 919242 w 1294214"/>
                  <a:gd name="connsiteY8" fmla="*/ 230435 h 1075097"/>
                  <a:gd name="connsiteX9" fmla="*/ 1047533 w 1294214"/>
                  <a:gd name="connsiteY9" fmla="*/ 358726 h 1075097"/>
                  <a:gd name="connsiteX10" fmla="*/ 1039781 w 1294214"/>
                  <a:gd name="connsiteY10" fmla="*/ 397122 h 1075097"/>
                  <a:gd name="connsiteX11" fmla="*/ 1066368 w 1294214"/>
                  <a:gd name="connsiteY11" fmla="*/ 394442 h 1075097"/>
                  <a:gd name="connsiteX12" fmla="*/ 1294214 w 1294214"/>
                  <a:gd name="connsiteY12" fmla="*/ 622288 h 1075097"/>
                  <a:gd name="connsiteX13" fmla="*/ 1066368 w 1294214"/>
                  <a:gd name="connsiteY13" fmla="*/ 850134 h 1075097"/>
                  <a:gd name="connsiteX14" fmla="*/ 1049700 w 1294214"/>
                  <a:gd name="connsiteY14" fmla="*/ 848454 h 1075097"/>
                  <a:gd name="connsiteX15" fmla="*/ 1048090 w 1294214"/>
                  <a:gd name="connsiteY15" fmla="*/ 853639 h 1075097"/>
                  <a:gd name="connsiteX16" fmla="*/ 713987 w 1294214"/>
                  <a:gd name="connsiteY16" fmla="*/ 1075097 h 1075097"/>
                  <a:gd name="connsiteX17" fmla="*/ 379884 w 1294214"/>
                  <a:gd name="connsiteY17" fmla="*/ 853639 h 1075097"/>
                  <a:gd name="connsiteX18" fmla="*/ 360468 w 1294214"/>
                  <a:gd name="connsiteY18" fmla="*/ 791092 h 1075097"/>
                  <a:gd name="connsiteX19" fmla="*/ 328973 w 1294214"/>
                  <a:gd name="connsiteY19" fmla="*/ 800869 h 1075097"/>
                  <a:gd name="connsiteX20" fmla="*/ 291363 w 1294214"/>
                  <a:gd name="connsiteY20" fmla="*/ 804660 h 1075097"/>
                  <a:gd name="connsiteX21" fmla="*/ 218724 w 1294214"/>
                  <a:gd name="connsiteY21" fmla="*/ 789995 h 1075097"/>
                  <a:gd name="connsiteX22" fmla="*/ 191159 w 1294214"/>
                  <a:gd name="connsiteY22" fmla="*/ 771410 h 1075097"/>
                  <a:gd name="connsiteX23" fmla="*/ 181860 w 1294214"/>
                  <a:gd name="connsiteY23" fmla="*/ 785203 h 1075097"/>
                  <a:gd name="connsiteX24" fmla="*/ 106531 w 1294214"/>
                  <a:gd name="connsiteY24" fmla="*/ 816405 h 1075097"/>
                  <a:gd name="connsiteX25" fmla="*/ 0 w 1294214"/>
                  <a:gd name="connsiteY25" fmla="*/ 709874 h 1075097"/>
                  <a:gd name="connsiteX26" fmla="*/ 106531 w 1294214"/>
                  <a:gd name="connsiteY26" fmla="*/ 603343 h 1075097"/>
                  <a:gd name="connsiteX27" fmla="*/ 107669 w 1294214"/>
                  <a:gd name="connsiteY27" fmla="*/ 603573 h 1075097"/>
                  <a:gd name="connsiteX28" fmla="*/ 119412 w 1294214"/>
                  <a:gd name="connsiteY28" fmla="*/ 545405 h 1075097"/>
                  <a:gd name="connsiteX29" fmla="*/ 291363 w 1294214"/>
                  <a:gd name="connsiteY29" fmla="*/ 431428 h 1075097"/>
                  <a:gd name="connsiteX30" fmla="*/ 364002 w 1294214"/>
                  <a:gd name="connsiteY30" fmla="*/ 446093 h 1075097"/>
                  <a:gd name="connsiteX31" fmla="*/ 381652 w 1294214"/>
                  <a:gd name="connsiteY31" fmla="*/ 457993 h 1075097"/>
                  <a:gd name="connsiteX32" fmla="*/ 372776 w 1294214"/>
                  <a:gd name="connsiteY32" fmla="*/ 444828 h 1075097"/>
                  <a:gd name="connsiteX33" fmla="*/ 353888 w 1294214"/>
                  <a:gd name="connsiteY33" fmla="*/ 351273 h 1075097"/>
                  <a:gd name="connsiteX34" fmla="*/ 500683 w 1294214"/>
                  <a:gd name="connsiteY34" fmla="*/ 129811 h 1075097"/>
                  <a:gd name="connsiteX35" fmla="*/ 526556 w 1294214"/>
                  <a:gd name="connsiteY35" fmla="*/ 121779 h 1075097"/>
                  <a:gd name="connsiteX36" fmla="*/ 534944 w 1294214"/>
                  <a:gd name="connsiteY36" fmla="*/ 80230 h 1075097"/>
                  <a:gd name="connsiteX37" fmla="*/ 655983 w 1294214"/>
                  <a:gd name="connsiteY37" fmla="*/ 0 h 107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4214" h="1075097">
                    <a:moveTo>
                      <a:pt x="655983" y="0"/>
                    </a:moveTo>
                    <a:cubicBezTo>
                      <a:pt x="728532" y="0"/>
                      <a:pt x="787345" y="58813"/>
                      <a:pt x="787345" y="131362"/>
                    </a:cubicBezTo>
                    <a:cubicBezTo>
                      <a:pt x="787345" y="149499"/>
                      <a:pt x="783669" y="166778"/>
                      <a:pt x="777022" y="182494"/>
                    </a:cubicBezTo>
                    <a:lnTo>
                      <a:pt x="771396" y="190839"/>
                    </a:lnTo>
                    <a:lnTo>
                      <a:pt x="779704" y="198388"/>
                    </a:lnTo>
                    <a:cubicBezTo>
                      <a:pt x="794398" y="216194"/>
                      <a:pt x="806578" y="236151"/>
                      <a:pt x="815700" y="257718"/>
                    </a:cubicBezTo>
                    <a:lnTo>
                      <a:pt x="820255" y="280279"/>
                    </a:lnTo>
                    <a:lnTo>
                      <a:pt x="828527" y="268010"/>
                    </a:lnTo>
                    <a:cubicBezTo>
                      <a:pt x="851743" y="244794"/>
                      <a:pt x="883816" y="230435"/>
                      <a:pt x="919242" y="230435"/>
                    </a:cubicBezTo>
                    <a:cubicBezTo>
                      <a:pt x="990095" y="230435"/>
                      <a:pt x="1047533" y="287873"/>
                      <a:pt x="1047533" y="358726"/>
                    </a:cubicBezTo>
                    <a:lnTo>
                      <a:pt x="1039781" y="397122"/>
                    </a:lnTo>
                    <a:lnTo>
                      <a:pt x="1066368" y="394442"/>
                    </a:lnTo>
                    <a:cubicBezTo>
                      <a:pt x="1192204" y="394442"/>
                      <a:pt x="1294214" y="496452"/>
                      <a:pt x="1294214" y="622288"/>
                    </a:cubicBezTo>
                    <a:cubicBezTo>
                      <a:pt x="1294214" y="748124"/>
                      <a:pt x="1192204" y="850134"/>
                      <a:pt x="1066368" y="850134"/>
                    </a:cubicBezTo>
                    <a:lnTo>
                      <a:pt x="1049700" y="848454"/>
                    </a:lnTo>
                    <a:lnTo>
                      <a:pt x="1048090" y="853639"/>
                    </a:lnTo>
                    <a:cubicBezTo>
                      <a:pt x="993045" y="983780"/>
                      <a:pt x="864180" y="1075097"/>
                      <a:pt x="713987" y="1075097"/>
                    </a:cubicBezTo>
                    <a:cubicBezTo>
                      <a:pt x="563794" y="1075097"/>
                      <a:pt x="434929" y="983780"/>
                      <a:pt x="379884" y="853639"/>
                    </a:cubicBezTo>
                    <a:lnTo>
                      <a:pt x="360468" y="791092"/>
                    </a:lnTo>
                    <a:lnTo>
                      <a:pt x="328973" y="800869"/>
                    </a:lnTo>
                    <a:cubicBezTo>
                      <a:pt x="316824" y="803355"/>
                      <a:pt x="304246" y="804660"/>
                      <a:pt x="291363" y="804660"/>
                    </a:cubicBezTo>
                    <a:cubicBezTo>
                      <a:pt x="265597" y="804660"/>
                      <a:pt x="241050" y="799438"/>
                      <a:pt x="218724" y="789995"/>
                    </a:cubicBezTo>
                    <a:lnTo>
                      <a:pt x="191159" y="771410"/>
                    </a:lnTo>
                    <a:lnTo>
                      <a:pt x="181860" y="785203"/>
                    </a:lnTo>
                    <a:cubicBezTo>
                      <a:pt x="162581" y="804481"/>
                      <a:pt x="135948" y="816405"/>
                      <a:pt x="106531" y="816405"/>
                    </a:cubicBezTo>
                    <a:cubicBezTo>
                      <a:pt x="47696" y="816405"/>
                      <a:pt x="0" y="768709"/>
                      <a:pt x="0" y="709874"/>
                    </a:cubicBezTo>
                    <a:cubicBezTo>
                      <a:pt x="0" y="651039"/>
                      <a:pt x="47696" y="603343"/>
                      <a:pt x="106531" y="603343"/>
                    </a:cubicBezTo>
                    <a:lnTo>
                      <a:pt x="107669" y="603573"/>
                    </a:lnTo>
                    <a:lnTo>
                      <a:pt x="119412" y="545405"/>
                    </a:lnTo>
                    <a:cubicBezTo>
                      <a:pt x="147742" y="478426"/>
                      <a:pt x="214064" y="431428"/>
                      <a:pt x="291363" y="431428"/>
                    </a:cubicBezTo>
                    <a:cubicBezTo>
                      <a:pt x="317129" y="431428"/>
                      <a:pt x="341676" y="436650"/>
                      <a:pt x="364002" y="446093"/>
                    </a:cubicBezTo>
                    <a:lnTo>
                      <a:pt x="381652" y="457993"/>
                    </a:lnTo>
                    <a:lnTo>
                      <a:pt x="372776" y="444828"/>
                    </a:lnTo>
                    <a:cubicBezTo>
                      <a:pt x="360613" y="416073"/>
                      <a:pt x="353888" y="384458"/>
                      <a:pt x="353888" y="351273"/>
                    </a:cubicBezTo>
                    <a:cubicBezTo>
                      <a:pt x="353888" y="251716"/>
                      <a:pt x="414417" y="166298"/>
                      <a:pt x="500683" y="129811"/>
                    </a:cubicBezTo>
                    <a:lnTo>
                      <a:pt x="526556" y="121779"/>
                    </a:lnTo>
                    <a:lnTo>
                      <a:pt x="534944" y="80230"/>
                    </a:lnTo>
                    <a:cubicBezTo>
                      <a:pt x="554886" y="33082"/>
                      <a:pt x="601571" y="0"/>
                      <a:pt x="6559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EF41678-4D4E-45B6-9D05-DA032EE8012A}"/>
                  </a:ext>
                </a:extLst>
              </p:cNvPr>
              <p:cNvSpPr/>
              <p:nvPr/>
            </p:nvSpPr>
            <p:spPr>
              <a:xfrm>
                <a:off x="3336072" y="4426313"/>
                <a:ext cx="961458" cy="694716"/>
              </a:xfrm>
              <a:custGeom>
                <a:avLst/>
                <a:gdLst>
                  <a:gd name="connsiteX0" fmla="*/ 746735 w 1226371"/>
                  <a:gd name="connsiteY0" fmla="*/ 0 h 886135"/>
                  <a:gd name="connsiteX1" fmla="*/ 987085 w 1226371"/>
                  <a:gd name="connsiteY1" fmla="*/ 240350 h 886135"/>
                  <a:gd name="connsiteX2" fmla="*/ 983336 w 1226371"/>
                  <a:gd name="connsiteY2" fmla="*/ 277544 h 886135"/>
                  <a:gd name="connsiteX3" fmla="*/ 987072 w 1226371"/>
                  <a:gd name="connsiteY3" fmla="*/ 276384 h 886135"/>
                  <a:gd name="connsiteX4" fmla="*/ 1027210 w 1226371"/>
                  <a:gd name="connsiteY4" fmla="*/ 272338 h 886135"/>
                  <a:gd name="connsiteX5" fmla="*/ 1226371 w 1226371"/>
                  <a:gd name="connsiteY5" fmla="*/ 471499 h 886135"/>
                  <a:gd name="connsiteX6" fmla="*/ 1027210 w 1226371"/>
                  <a:gd name="connsiteY6" fmla="*/ 670660 h 886135"/>
                  <a:gd name="connsiteX7" fmla="*/ 949688 w 1226371"/>
                  <a:gd name="connsiteY7" fmla="*/ 655009 h 886135"/>
                  <a:gd name="connsiteX8" fmla="*/ 903095 w 1226371"/>
                  <a:gd name="connsiteY8" fmla="*/ 623596 h 886135"/>
                  <a:gd name="connsiteX9" fmla="*/ 890342 w 1226371"/>
                  <a:gd name="connsiteY9" fmla="*/ 664677 h 886135"/>
                  <a:gd name="connsiteX10" fmla="*/ 556239 w 1226371"/>
                  <a:gd name="connsiteY10" fmla="*/ 886135 h 886135"/>
                  <a:gd name="connsiteX11" fmla="*/ 201008 w 1226371"/>
                  <a:gd name="connsiteY11" fmla="*/ 596613 h 886135"/>
                  <a:gd name="connsiteX12" fmla="*/ 196423 w 1226371"/>
                  <a:gd name="connsiteY12" fmla="*/ 551134 h 886135"/>
                  <a:gd name="connsiteX13" fmla="*/ 159023 w 1226371"/>
                  <a:gd name="connsiteY13" fmla="*/ 547364 h 886135"/>
                  <a:gd name="connsiteX14" fmla="*/ 0 w 1226371"/>
                  <a:gd name="connsiteY14" fmla="*/ 352249 h 886135"/>
                  <a:gd name="connsiteX15" fmla="*/ 199161 w 1226371"/>
                  <a:gd name="connsiteY15" fmla="*/ 153088 h 886135"/>
                  <a:gd name="connsiteX16" fmla="*/ 276684 w 1226371"/>
                  <a:gd name="connsiteY16" fmla="*/ 168739 h 886135"/>
                  <a:gd name="connsiteX17" fmla="*/ 297813 w 1226371"/>
                  <a:gd name="connsiteY17" fmla="*/ 182985 h 886135"/>
                  <a:gd name="connsiteX18" fmla="*/ 293002 w 1226371"/>
                  <a:gd name="connsiteY18" fmla="*/ 159154 h 886135"/>
                  <a:gd name="connsiteX19" fmla="*/ 417314 w 1226371"/>
                  <a:gd name="connsiteY19" fmla="*/ 34842 h 886135"/>
                  <a:gd name="connsiteX20" fmla="*/ 531857 w 1226371"/>
                  <a:gd name="connsiteY20" fmla="*/ 110766 h 886135"/>
                  <a:gd name="connsiteX21" fmla="*/ 535938 w 1226371"/>
                  <a:gd name="connsiteY21" fmla="*/ 130977 h 886135"/>
                  <a:gd name="connsiteX22" fmla="*/ 576782 w 1226371"/>
                  <a:gd name="connsiteY22" fmla="*/ 70397 h 886135"/>
                  <a:gd name="connsiteX23" fmla="*/ 746735 w 1226371"/>
                  <a:gd name="connsiteY23" fmla="*/ 0 h 886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26371" h="886135">
                    <a:moveTo>
                      <a:pt x="746735" y="0"/>
                    </a:moveTo>
                    <a:cubicBezTo>
                      <a:pt x="879477" y="0"/>
                      <a:pt x="987085" y="107608"/>
                      <a:pt x="987085" y="240350"/>
                    </a:cubicBezTo>
                    <a:lnTo>
                      <a:pt x="983336" y="277544"/>
                    </a:lnTo>
                    <a:lnTo>
                      <a:pt x="987072" y="276384"/>
                    </a:lnTo>
                    <a:cubicBezTo>
                      <a:pt x="1000037" y="273731"/>
                      <a:pt x="1013461" y="272338"/>
                      <a:pt x="1027210" y="272338"/>
                    </a:cubicBezTo>
                    <a:cubicBezTo>
                      <a:pt x="1137204" y="272338"/>
                      <a:pt x="1226371" y="361505"/>
                      <a:pt x="1226371" y="471499"/>
                    </a:cubicBezTo>
                    <a:cubicBezTo>
                      <a:pt x="1226371" y="581493"/>
                      <a:pt x="1137204" y="670660"/>
                      <a:pt x="1027210" y="670660"/>
                    </a:cubicBezTo>
                    <a:cubicBezTo>
                      <a:pt x="999712" y="670660"/>
                      <a:pt x="973515" y="665087"/>
                      <a:pt x="949688" y="655009"/>
                    </a:cubicBezTo>
                    <a:lnTo>
                      <a:pt x="903095" y="623596"/>
                    </a:lnTo>
                    <a:lnTo>
                      <a:pt x="890342" y="664677"/>
                    </a:lnTo>
                    <a:cubicBezTo>
                      <a:pt x="835297" y="794818"/>
                      <a:pt x="706432" y="886135"/>
                      <a:pt x="556239" y="886135"/>
                    </a:cubicBezTo>
                    <a:cubicBezTo>
                      <a:pt x="381014" y="886135"/>
                      <a:pt x="234819" y="761843"/>
                      <a:pt x="201008" y="596613"/>
                    </a:cubicBezTo>
                    <a:lnTo>
                      <a:pt x="196423" y="551134"/>
                    </a:lnTo>
                    <a:lnTo>
                      <a:pt x="159023" y="547364"/>
                    </a:lnTo>
                    <a:cubicBezTo>
                      <a:pt x="68268" y="528793"/>
                      <a:pt x="0" y="448494"/>
                      <a:pt x="0" y="352249"/>
                    </a:cubicBezTo>
                    <a:cubicBezTo>
                      <a:pt x="0" y="242255"/>
                      <a:pt x="89167" y="153088"/>
                      <a:pt x="199161" y="153088"/>
                    </a:cubicBezTo>
                    <a:cubicBezTo>
                      <a:pt x="226659" y="153088"/>
                      <a:pt x="252856" y="158661"/>
                      <a:pt x="276684" y="168739"/>
                    </a:cubicBezTo>
                    <a:lnTo>
                      <a:pt x="297813" y="182985"/>
                    </a:lnTo>
                    <a:lnTo>
                      <a:pt x="293002" y="159154"/>
                    </a:lnTo>
                    <a:cubicBezTo>
                      <a:pt x="293002" y="90498"/>
                      <a:pt x="348658" y="34842"/>
                      <a:pt x="417314" y="34842"/>
                    </a:cubicBezTo>
                    <a:cubicBezTo>
                      <a:pt x="468806" y="34842"/>
                      <a:pt x="512986" y="66149"/>
                      <a:pt x="531857" y="110766"/>
                    </a:cubicBezTo>
                    <a:lnTo>
                      <a:pt x="535938" y="130977"/>
                    </a:lnTo>
                    <a:lnTo>
                      <a:pt x="576782" y="70397"/>
                    </a:lnTo>
                    <a:cubicBezTo>
                      <a:pt x="620277" y="26902"/>
                      <a:pt x="680364" y="0"/>
                      <a:pt x="7467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9EBF8C4-0195-4322-AABF-79DA29A9A347}"/>
                  </a:ext>
                </a:extLst>
              </p:cNvPr>
              <p:cNvSpPr/>
              <p:nvPr/>
            </p:nvSpPr>
            <p:spPr>
              <a:xfrm>
                <a:off x="2437102" y="4612304"/>
                <a:ext cx="465836" cy="360384"/>
              </a:xfrm>
              <a:custGeom>
                <a:avLst/>
                <a:gdLst>
                  <a:gd name="connsiteX0" fmla="*/ 128291 w 594187"/>
                  <a:gd name="connsiteY0" fmla="*/ 0 h 459682"/>
                  <a:gd name="connsiteX1" fmla="*/ 219007 w 594187"/>
                  <a:gd name="connsiteY1" fmla="*/ 37576 h 459682"/>
                  <a:gd name="connsiteX2" fmla="*/ 228443 w 594187"/>
                  <a:gd name="connsiteY2" fmla="*/ 51572 h 459682"/>
                  <a:gd name="connsiteX3" fmla="*/ 238950 w 594187"/>
                  <a:gd name="connsiteY3" fmla="*/ 42903 h 459682"/>
                  <a:gd name="connsiteX4" fmla="*/ 366341 w 594187"/>
                  <a:gd name="connsiteY4" fmla="*/ 3990 h 459682"/>
                  <a:gd name="connsiteX5" fmla="*/ 594187 w 594187"/>
                  <a:gd name="connsiteY5" fmla="*/ 231836 h 459682"/>
                  <a:gd name="connsiteX6" fmla="*/ 366341 w 594187"/>
                  <a:gd name="connsiteY6" fmla="*/ 459682 h 459682"/>
                  <a:gd name="connsiteX7" fmla="*/ 156400 w 594187"/>
                  <a:gd name="connsiteY7" fmla="*/ 320524 h 459682"/>
                  <a:gd name="connsiteX8" fmla="*/ 142896 w 594187"/>
                  <a:gd name="connsiteY8" fmla="*/ 253634 h 459682"/>
                  <a:gd name="connsiteX9" fmla="*/ 128291 w 594187"/>
                  <a:gd name="connsiteY9" fmla="*/ 256582 h 459682"/>
                  <a:gd name="connsiteX10" fmla="*/ 0 w 594187"/>
                  <a:gd name="connsiteY10" fmla="*/ 128291 h 459682"/>
                  <a:gd name="connsiteX11" fmla="*/ 128291 w 594187"/>
                  <a:gd name="connsiteY11" fmla="*/ 0 h 45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4187" h="459682">
                    <a:moveTo>
                      <a:pt x="128291" y="0"/>
                    </a:moveTo>
                    <a:cubicBezTo>
                      <a:pt x="163718" y="0"/>
                      <a:pt x="195790" y="14360"/>
                      <a:pt x="219007" y="37576"/>
                    </a:cubicBezTo>
                    <a:lnTo>
                      <a:pt x="228443" y="51572"/>
                    </a:lnTo>
                    <a:lnTo>
                      <a:pt x="238950" y="42903"/>
                    </a:lnTo>
                    <a:cubicBezTo>
                      <a:pt x="275315" y="18335"/>
                      <a:pt x="319153" y="3990"/>
                      <a:pt x="366341" y="3990"/>
                    </a:cubicBezTo>
                    <a:cubicBezTo>
                      <a:pt x="492177" y="3990"/>
                      <a:pt x="594187" y="106000"/>
                      <a:pt x="594187" y="231836"/>
                    </a:cubicBezTo>
                    <a:cubicBezTo>
                      <a:pt x="594187" y="357672"/>
                      <a:pt x="492177" y="459682"/>
                      <a:pt x="366341" y="459682"/>
                    </a:cubicBezTo>
                    <a:cubicBezTo>
                      <a:pt x="271964" y="459682"/>
                      <a:pt x="190989" y="402302"/>
                      <a:pt x="156400" y="320524"/>
                    </a:cubicBezTo>
                    <a:lnTo>
                      <a:pt x="142896" y="253634"/>
                    </a:lnTo>
                    <a:lnTo>
                      <a:pt x="128291" y="256582"/>
                    </a:lnTo>
                    <a:cubicBezTo>
                      <a:pt x="57438" y="256582"/>
                      <a:pt x="0" y="199144"/>
                      <a:pt x="0" y="128291"/>
                    </a:cubicBezTo>
                    <a:cubicBezTo>
                      <a:pt x="0" y="57438"/>
                      <a:pt x="57438" y="0"/>
                      <a:pt x="1282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278B8E7-E881-43FE-9BC9-A9047F53A2A3}"/>
                  </a:ext>
                </a:extLst>
              </p:cNvPr>
              <p:cNvSpPr/>
              <p:nvPr/>
            </p:nvSpPr>
            <p:spPr>
              <a:xfrm>
                <a:off x="8720987" y="4389545"/>
                <a:ext cx="961456" cy="568542"/>
              </a:xfrm>
              <a:custGeom>
                <a:avLst/>
                <a:gdLst>
                  <a:gd name="connsiteX0" fmla="*/ 556239 w 1226371"/>
                  <a:gd name="connsiteY0" fmla="*/ 0 h 725196"/>
                  <a:gd name="connsiteX1" fmla="*/ 812634 w 1226371"/>
                  <a:gd name="connsiteY1" fmla="*/ 106202 h 725196"/>
                  <a:gd name="connsiteX2" fmla="*/ 845635 w 1226371"/>
                  <a:gd name="connsiteY2" fmla="*/ 146200 h 725196"/>
                  <a:gd name="connsiteX3" fmla="*/ 868707 w 1226371"/>
                  <a:gd name="connsiteY3" fmla="*/ 111979 h 725196"/>
                  <a:gd name="connsiteX4" fmla="*/ 966865 w 1226371"/>
                  <a:gd name="connsiteY4" fmla="*/ 71321 h 725196"/>
                  <a:gd name="connsiteX5" fmla="*/ 1105681 w 1226371"/>
                  <a:gd name="connsiteY5" fmla="*/ 210137 h 725196"/>
                  <a:gd name="connsiteX6" fmla="*/ 1094772 w 1226371"/>
                  <a:gd name="connsiteY6" fmla="*/ 264171 h 725196"/>
                  <a:gd name="connsiteX7" fmla="*/ 1076891 w 1226371"/>
                  <a:gd name="connsiteY7" fmla="*/ 290692 h 725196"/>
                  <a:gd name="connsiteX8" fmla="*/ 1104733 w 1226371"/>
                  <a:gd name="connsiteY8" fmla="*/ 299334 h 725196"/>
                  <a:gd name="connsiteX9" fmla="*/ 1226371 w 1226371"/>
                  <a:gd name="connsiteY9" fmla="*/ 482844 h 725196"/>
                  <a:gd name="connsiteX10" fmla="*/ 1027210 w 1226371"/>
                  <a:gd name="connsiteY10" fmla="*/ 682005 h 725196"/>
                  <a:gd name="connsiteX11" fmla="*/ 886382 w 1226371"/>
                  <a:gd name="connsiteY11" fmla="*/ 623673 h 725196"/>
                  <a:gd name="connsiteX12" fmla="*/ 851482 w 1226371"/>
                  <a:gd name="connsiteY12" fmla="*/ 571910 h 725196"/>
                  <a:gd name="connsiteX13" fmla="*/ 812634 w 1226371"/>
                  <a:gd name="connsiteY13" fmla="*/ 618994 h 725196"/>
                  <a:gd name="connsiteX14" fmla="*/ 556239 w 1226371"/>
                  <a:gd name="connsiteY14" fmla="*/ 725196 h 725196"/>
                  <a:gd name="connsiteX15" fmla="*/ 255567 w 1226371"/>
                  <a:gd name="connsiteY15" fmla="*/ 565330 h 725196"/>
                  <a:gd name="connsiteX16" fmla="*/ 250146 w 1226371"/>
                  <a:gd name="connsiteY16" fmla="*/ 555342 h 725196"/>
                  <a:gd name="connsiteX17" fmla="*/ 239299 w 1226371"/>
                  <a:gd name="connsiteY17" fmla="*/ 558709 h 725196"/>
                  <a:gd name="connsiteX18" fmla="*/ 199161 w 1226371"/>
                  <a:gd name="connsiteY18" fmla="*/ 562755 h 725196"/>
                  <a:gd name="connsiteX19" fmla="*/ 0 w 1226371"/>
                  <a:gd name="connsiteY19" fmla="*/ 363594 h 725196"/>
                  <a:gd name="connsiteX20" fmla="*/ 199161 w 1226371"/>
                  <a:gd name="connsiteY20" fmla="*/ 164433 h 725196"/>
                  <a:gd name="connsiteX21" fmla="*/ 239299 w 1226371"/>
                  <a:gd name="connsiteY21" fmla="*/ 168479 h 725196"/>
                  <a:gd name="connsiteX22" fmla="*/ 249220 w 1226371"/>
                  <a:gd name="connsiteY22" fmla="*/ 171559 h 725196"/>
                  <a:gd name="connsiteX23" fmla="*/ 255567 w 1226371"/>
                  <a:gd name="connsiteY23" fmla="*/ 159866 h 725196"/>
                  <a:gd name="connsiteX24" fmla="*/ 556239 w 1226371"/>
                  <a:gd name="connsiteY24" fmla="*/ 0 h 72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26371" h="725196">
                    <a:moveTo>
                      <a:pt x="556239" y="0"/>
                    </a:moveTo>
                    <a:cubicBezTo>
                      <a:pt x="656368" y="0"/>
                      <a:pt x="747017" y="40585"/>
                      <a:pt x="812634" y="106202"/>
                    </a:cubicBezTo>
                    <a:lnTo>
                      <a:pt x="845635" y="146200"/>
                    </a:lnTo>
                    <a:lnTo>
                      <a:pt x="868707" y="111979"/>
                    </a:lnTo>
                    <a:cubicBezTo>
                      <a:pt x="893828" y="86858"/>
                      <a:pt x="928532" y="71321"/>
                      <a:pt x="966865" y="71321"/>
                    </a:cubicBezTo>
                    <a:cubicBezTo>
                      <a:pt x="1043531" y="71321"/>
                      <a:pt x="1105681" y="133471"/>
                      <a:pt x="1105681" y="210137"/>
                    </a:cubicBezTo>
                    <a:cubicBezTo>
                      <a:pt x="1105681" y="229304"/>
                      <a:pt x="1101797" y="247563"/>
                      <a:pt x="1094772" y="264171"/>
                    </a:cubicBezTo>
                    <a:lnTo>
                      <a:pt x="1076891" y="290692"/>
                    </a:lnTo>
                    <a:lnTo>
                      <a:pt x="1104733" y="299334"/>
                    </a:lnTo>
                    <a:cubicBezTo>
                      <a:pt x="1176215" y="329568"/>
                      <a:pt x="1226371" y="400349"/>
                      <a:pt x="1226371" y="482844"/>
                    </a:cubicBezTo>
                    <a:cubicBezTo>
                      <a:pt x="1226371" y="592838"/>
                      <a:pt x="1137204" y="682005"/>
                      <a:pt x="1027210" y="682005"/>
                    </a:cubicBezTo>
                    <a:cubicBezTo>
                      <a:pt x="972213" y="682005"/>
                      <a:pt x="922423" y="659713"/>
                      <a:pt x="886382" y="623673"/>
                    </a:cubicBezTo>
                    <a:lnTo>
                      <a:pt x="851482" y="571910"/>
                    </a:lnTo>
                    <a:lnTo>
                      <a:pt x="812634" y="618994"/>
                    </a:lnTo>
                    <a:cubicBezTo>
                      <a:pt x="747017" y="684611"/>
                      <a:pt x="656368" y="725196"/>
                      <a:pt x="556239" y="725196"/>
                    </a:cubicBezTo>
                    <a:cubicBezTo>
                      <a:pt x="431078" y="725196"/>
                      <a:pt x="320729" y="661782"/>
                      <a:pt x="255567" y="565330"/>
                    </a:cubicBezTo>
                    <a:lnTo>
                      <a:pt x="250146" y="555342"/>
                    </a:lnTo>
                    <a:lnTo>
                      <a:pt x="239299" y="558709"/>
                    </a:lnTo>
                    <a:cubicBezTo>
                      <a:pt x="226334" y="561362"/>
                      <a:pt x="212910" y="562755"/>
                      <a:pt x="199161" y="562755"/>
                    </a:cubicBezTo>
                    <a:cubicBezTo>
                      <a:pt x="89167" y="562755"/>
                      <a:pt x="0" y="473588"/>
                      <a:pt x="0" y="363594"/>
                    </a:cubicBezTo>
                    <a:cubicBezTo>
                      <a:pt x="0" y="253600"/>
                      <a:pt x="89167" y="164433"/>
                      <a:pt x="199161" y="164433"/>
                    </a:cubicBezTo>
                    <a:cubicBezTo>
                      <a:pt x="212910" y="164433"/>
                      <a:pt x="226334" y="165826"/>
                      <a:pt x="239299" y="168479"/>
                    </a:cubicBezTo>
                    <a:lnTo>
                      <a:pt x="249220" y="171559"/>
                    </a:lnTo>
                    <a:lnTo>
                      <a:pt x="255567" y="159866"/>
                    </a:lnTo>
                    <a:cubicBezTo>
                      <a:pt x="320729" y="63414"/>
                      <a:pt x="431078" y="0"/>
                      <a:pt x="5562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922C234-384A-4960-9F56-5CFCEB8A6D79}"/>
                  </a:ext>
                </a:extLst>
              </p:cNvPr>
              <p:cNvSpPr/>
              <p:nvPr/>
            </p:nvSpPr>
            <p:spPr>
              <a:xfrm>
                <a:off x="11343014" y="3838319"/>
                <a:ext cx="1157120" cy="1201030"/>
              </a:xfrm>
              <a:custGeom>
                <a:avLst/>
                <a:gdLst>
                  <a:gd name="connsiteX0" fmla="*/ 1052133 w 1475948"/>
                  <a:gd name="connsiteY0" fmla="*/ 0 h 1531956"/>
                  <a:gd name="connsiteX1" fmla="*/ 1335677 w 1475948"/>
                  <a:gd name="connsiteY1" fmla="*/ 283545 h 1531956"/>
                  <a:gd name="connsiteX2" fmla="*/ 1287252 w 1475948"/>
                  <a:gd name="connsiteY2" fmla="*/ 442078 h 1531956"/>
                  <a:gd name="connsiteX3" fmla="*/ 1285613 w 1475948"/>
                  <a:gd name="connsiteY3" fmla="*/ 444064 h 1531956"/>
                  <a:gd name="connsiteX4" fmla="*/ 1289903 w 1475948"/>
                  <a:gd name="connsiteY4" fmla="*/ 447604 h 1531956"/>
                  <a:gd name="connsiteX5" fmla="*/ 1475948 w 1475948"/>
                  <a:gd name="connsiteY5" fmla="*/ 896757 h 1531956"/>
                  <a:gd name="connsiteX6" fmla="*/ 840749 w 1475948"/>
                  <a:gd name="connsiteY6" fmla="*/ 1531956 h 1531956"/>
                  <a:gd name="connsiteX7" fmla="*/ 314032 w 1475948"/>
                  <a:gd name="connsiteY7" fmla="*/ 1251903 h 1531956"/>
                  <a:gd name="connsiteX8" fmla="*/ 275777 w 1475948"/>
                  <a:gd name="connsiteY8" fmla="*/ 1181424 h 1531956"/>
                  <a:gd name="connsiteX9" fmla="*/ 230973 w 1475948"/>
                  <a:gd name="connsiteY9" fmla="*/ 1185940 h 1531956"/>
                  <a:gd name="connsiteX10" fmla="*/ 0 w 1475948"/>
                  <a:gd name="connsiteY10" fmla="*/ 954967 h 1531956"/>
                  <a:gd name="connsiteX11" fmla="*/ 141068 w 1475948"/>
                  <a:gd name="connsiteY11" fmla="*/ 742145 h 1531956"/>
                  <a:gd name="connsiteX12" fmla="*/ 173229 w 1475948"/>
                  <a:gd name="connsiteY12" fmla="*/ 732162 h 1531956"/>
                  <a:gd name="connsiteX13" fmla="*/ 155128 w 1475948"/>
                  <a:gd name="connsiteY13" fmla="*/ 710223 h 1531956"/>
                  <a:gd name="connsiteX14" fmla="*/ 108984 w 1475948"/>
                  <a:gd name="connsiteY14" fmla="*/ 559157 h 1531956"/>
                  <a:gd name="connsiteX15" fmla="*/ 379174 w 1475948"/>
                  <a:gd name="connsiteY15" fmla="*/ 288967 h 1531956"/>
                  <a:gd name="connsiteX16" fmla="*/ 433627 w 1475948"/>
                  <a:gd name="connsiteY16" fmla="*/ 294456 h 1531956"/>
                  <a:gd name="connsiteX17" fmla="*/ 471104 w 1475948"/>
                  <a:gd name="connsiteY17" fmla="*/ 306090 h 1531956"/>
                  <a:gd name="connsiteX18" fmla="*/ 479504 w 1475948"/>
                  <a:gd name="connsiteY18" fmla="*/ 264484 h 1531956"/>
                  <a:gd name="connsiteX19" fmla="*/ 628681 w 1475948"/>
                  <a:gd name="connsiteY19" fmla="*/ 165603 h 1531956"/>
                  <a:gd name="connsiteX20" fmla="*/ 743162 w 1475948"/>
                  <a:gd name="connsiteY20" fmla="*/ 213023 h 1531956"/>
                  <a:gd name="connsiteX21" fmla="*/ 771466 w 1475948"/>
                  <a:gd name="connsiteY21" fmla="*/ 255004 h 1531956"/>
                  <a:gd name="connsiteX22" fmla="*/ 774350 w 1475948"/>
                  <a:gd name="connsiteY22" fmla="*/ 226401 h 1531956"/>
                  <a:gd name="connsiteX23" fmla="*/ 1052133 w 1475948"/>
                  <a:gd name="connsiteY23" fmla="*/ 0 h 153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75948" h="1531956">
                    <a:moveTo>
                      <a:pt x="1052133" y="0"/>
                    </a:moveTo>
                    <a:cubicBezTo>
                      <a:pt x="1208730" y="0"/>
                      <a:pt x="1335677" y="126947"/>
                      <a:pt x="1335677" y="283545"/>
                    </a:cubicBezTo>
                    <a:cubicBezTo>
                      <a:pt x="1335677" y="342269"/>
                      <a:pt x="1317825" y="396824"/>
                      <a:pt x="1287252" y="442078"/>
                    </a:cubicBezTo>
                    <a:lnTo>
                      <a:pt x="1285613" y="444064"/>
                    </a:lnTo>
                    <a:lnTo>
                      <a:pt x="1289903" y="447604"/>
                    </a:lnTo>
                    <a:cubicBezTo>
                      <a:pt x="1404851" y="562552"/>
                      <a:pt x="1475948" y="721352"/>
                      <a:pt x="1475948" y="896757"/>
                    </a:cubicBezTo>
                    <a:cubicBezTo>
                      <a:pt x="1475948" y="1247568"/>
                      <a:pt x="1191560" y="1531956"/>
                      <a:pt x="840749" y="1531956"/>
                    </a:cubicBezTo>
                    <a:cubicBezTo>
                      <a:pt x="621492" y="1531956"/>
                      <a:pt x="428182" y="1420867"/>
                      <a:pt x="314032" y="1251903"/>
                    </a:cubicBezTo>
                    <a:lnTo>
                      <a:pt x="275777" y="1181424"/>
                    </a:lnTo>
                    <a:lnTo>
                      <a:pt x="230973" y="1185940"/>
                    </a:lnTo>
                    <a:cubicBezTo>
                      <a:pt x="103410" y="1185940"/>
                      <a:pt x="0" y="1082530"/>
                      <a:pt x="0" y="954967"/>
                    </a:cubicBezTo>
                    <a:cubicBezTo>
                      <a:pt x="0" y="859295"/>
                      <a:pt x="58168" y="777209"/>
                      <a:pt x="141068" y="742145"/>
                    </a:cubicBezTo>
                    <a:lnTo>
                      <a:pt x="173229" y="732162"/>
                    </a:lnTo>
                    <a:lnTo>
                      <a:pt x="155128" y="710223"/>
                    </a:lnTo>
                    <a:cubicBezTo>
                      <a:pt x="125995" y="667101"/>
                      <a:pt x="108984" y="615116"/>
                      <a:pt x="108984" y="559157"/>
                    </a:cubicBezTo>
                    <a:cubicBezTo>
                      <a:pt x="108984" y="409935"/>
                      <a:pt x="229952" y="288967"/>
                      <a:pt x="379174" y="288967"/>
                    </a:cubicBezTo>
                    <a:cubicBezTo>
                      <a:pt x="397827" y="288967"/>
                      <a:pt x="416038" y="290857"/>
                      <a:pt x="433627" y="294456"/>
                    </a:cubicBezTo>
                    <a:lnTo>
                      <a:pt x="471104" y="306090"/>
                    </a:lnTo>
                    <a:lnTo>
                      <a:pt x="479504" y="264484"/>
                    </a:lnTo>
                    <a:cubicBezTo>
                      <a:pt x="504082" y="206376"/>
                      <a:pt x="561620" y="165603"/>
                      <a:pt x="628681" y="165603"/>
                    </a:cubicBezTo>
                    <a:cubicBezTo>
                      <a:pt x="673389" y="165603"/>
                      <a:pt x="713864" y="183724"/>
                      <a:pt x="743162" y="213023"/>
                    </a:cubicBezTo>
                    <a:lnTo>
                      <a:pt x="771466" y="255004"/>
                    </a:lnTo>
                    <a:lnTo>
                      <a:pt x="774350" y="226401"/>
                    </a:lnTo>
                    <a:cubicBezTo>
                      <a:pt x="800789" y="97194"/>
                      <a:pt x="915111" y="0"/>
                      <a:pt x="1052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86AD8F1-B4DA-44E6-94E1-3853E6402E78}"/>
                  </a:ext>
                </a:extLst>
              </p:cNvPr>
              <p:cNvSpPr/>
              <p:nvPr/>
            </p:nvSpPr>
            <p:spPr>
              <a:xfrm>
                <a:off x="10128075" y="4393725"/>
                <a:ext cx="492734" cy="453918"/>
              </a:xfrm>
              <a:custGeom>
                <a:avLst/>
                <a:gdLst>
                  <a:gd name="connsiteX0" fmla="*/ 435229 w 628497"/>
                  <a:gd name="connsiteY0" fmla="*/ 0 h 578989"/>
                  <a:gd name="connsiteX1" fmla="*/ 541760 w 628497"/>
                  <a:gd name="connsiteY1" fmla="*/ 106531 h 578989"/>
                  <a:gd name="connsiteX2" fmla="*/ 533388 w 628497"/>
                  <a:gd name="connsiteY2" fmla="*/ 147997 h 578989"/>
                  <a:gd name="connsiteX3" fmla="*/ 527305 w 628497"/>
                  <a:gd name="connsiteY3" fmla="*/ 157019 h 578989"/>
                  <a:gd name="connsiteX4" fmla="*/ 560847 w 628497"/>
                  <a:gd name="connsiteY4" fmla="*/ 184693 h 578989"/>
                  <a:gd name="connsiteX5" fmla="*/ 628497 w 628497"/>
                  <a:gd name="connsiteY5" fmla="*/ 348016 h 578989"/>
                  <a:gd name="connsiteX6" fmla="*/ 397524 w 628497"/>
                  <a:gd name="connsiteY6" fmla="*/ 578989 h 578989"/>
                  <a:gd name="connsiteX7" fmla="*/ 234201 w 628497"/>
                  <a:gd name="connsiteY7" fmla="*/ 511339 h 578989"/>
                  <a:gd name="connsiteX8" fmla="*/ 228369 w 628497"/>
                  <a:gd name="connsiteY8" fmla="*/ 502689 h 578989"/>
                  <a:gd name="connsiteX9" fmla="*/ 209052 w 628497"/>
                  <a:gd name="connsiteY9" fmla="*/ 515713 h 578989"/>
                  <a:gd name="connsiteX10" fmla="*/ 150479 w 628497"/>
                  <a:gd name="connsiteY10" fmla="*/ 527538 h 578989"/>
                  <a:gd name="connsiteX11" fmla="*/ 0 w 628497"/>
                  <a:gd name="connsiteY11" fmla="*/ 377059 h 578989"/>
                  <a:gd name="connsiteX12" fmla="*/ 150479 w 628497"/>
                  <a:gd name="connsiteY12" fmla="*/ 226580 h 578989"/>
                  <a:gd name="connsiteX13" fmla="*/ 199313 w 628497"/>
                  <a:gd name="connsiteY13" fmla="*/ 236440 h 578989"/>
                  <a:gd name="connsiteX14" fmla="*/ 234201 w 628497"/>
                  <a:gd name="connsiteY14" fmla="*/ 184693 h 578989"/>
                  <a:gd name="connsiteX15" fmla="*/ 307619 w 628497"/>
                  <a:gd name="connsiteY15" fmla="*/ 135194 h 578989"/>
                  <a:gd name="connsiteX16" fmla="*/ 332900 w 628497"/>
                  <a:gd name="connsiteY16" fmla="*/ 127346 h 578989"/>
                  <a:gd name="connsiteX17" fmla="*/ 328698 w 628497"/>
                  <a:gd name="connsiteY17" fmla="*/ 106531 h 578989"/>
                  <a:gd name="connsiteX18" fmla="*/ 435229 w 628497"/>
                  <a:gd name="connsiteY18" fmla="*/ 0 h 5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28497" h="578989">
                    <a:moveTo>
                      <a:pt x="435229" y="0"/>
                    </a:moveTo>
                    <a:cubicBezTo>
                      <a:pt x="494064" y="0"/>
                      <a:pt x="541760" y="47696"/>
                      <a:pt x="541760" y="106531"/>
                    </a:cubicBezTo>
                    <a:cubicBezTo>
                      <a:pt x="541760" y="121240"/>
                      <a:pt x="538779" y="135252"/>
                      <a:pt x="533388" y="147997"/>
                    </a:cubicBezTo>
                    <a:lnTo>
                      <a:pt x="527305" y="157019"/>
                    </a:lnTo>
                    <a:lnTo>
                      <a:pt x="560847" y="184693"/>
                    </a:lnTo>
                    <a:cubicBezTo>
                      <a:pt x="602644" y="226491"/>
                      <a:pt x="628497" y="284235"/>
                      <a:pt x="628497" y="348016"/>
                    </a:cubicBezTo>
                    <a:cubicBezTo>
                      <a:pt x="628497" y="475579"/>
                      <a:pt x="525087" y="578989"/>
                      <a:pt x="397524" y="578989"/>
                    </a:cubicBezTo>
                    <a:cubicBezTo>
                      <a:pt x="333743" y="578989"/>
                      <a:pt x="275999" y="553137"/>
                      <a:pt x="234201" y="511339"/>
                    </a:cubicBezTo>
                    <a:lnTo>
                      <a:pt x="228369" y="502689"/>
                    </a:lnTo>
                    <a:lnTo>
                      <a:pt x="209052" y="515713"/>
                    </a:lnTo>
                    <a:cubicBezTo>
                      <a:pt x="191049" y="523328"/>
                      <a:pt x="171256" y="527538"/>
                      <a:pt x="150479" y="527538"/>
                    </a:cubicBezTo>
                    <a:cubicBezTo>
                      <a:pt x="67372" y="527538"/>
                      <a:pt x="0" y="460166"/>
                      <a:pt x="0" y="377059"/>
                    </a:cubicBezTo>
                    <a:cubicBezTo>
                      <a:pt x="0" y="293952"/>
                      <a:pt x="67372" y="226580"/>
                      <a:pt x="150479" y="226580"/>
                    </a:cubicBezTo>
                    <a:lnTo>
                      <a:pt x="199313" y="236440"/>
                    </a:lnTo>
                    <a:lnTo>
                      <a:pt x="234201" y="184693"/>
                    </a:lnTo>
                    <a:cubicBezTo>
                      <a:pt x="255100" y="163794"/>
                      <a:pt x="279986" y="146882"/>
                      <a:pt x="307619" y="135194"/>
                    </a:cubicBezTo>
                    <a:lnTo>
                      <a:pt x="332900" y="127346"/>
                    </a:lnTo>
                    <a:lnTo>
                      <a:pt x="328698" y="106531"/>
                    </a:lnTo>
                    <a:cubicBezTo>
                      <a:pt x="328698" y="47696"/>
                      <a:pt x="376394" y="0"/>
                      <a:pt x="4352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DA6F7CD-B1E9-4EEF-8169-441D75E83FCB}"/>
                  </a:ext>
                </a:extLst>
              </p:cNvPr>
              <p:cNvSpPr/>
              <p:nvPr/>
            </p:nvSpPr>
            <p:spPr>
              <a:xfrm>
                <a:off x="-429150" y="4321129"/>
                <a:ext cx="809646" cy="588000"/>
              </a:xfrm>
              <a:custGeom>
                <a:avLst/>
                <a:gdLst>
                  <a:gd name="connsiteX0" fmla="*/ 362598 w 1032730"/>
                  <a:gd name="connsiteY0" fmla="*/ 0 h 750014"/>
                  <a:gd name="connsiteX1" fmla="*/ 663270 w 1032730"/>
                  <a:gd name="connsiteY1" fmla="*/ 159866 h 750014"/>
                  <a:gd name="connsiteX2" fmla="*/ 666450 w 1032730"/>
                  <a:gd name="connsiteY2" fmla="*/ 165724 h 750014"/>
                  <a:gd name="connsiteX3" fmla="*/ 674732 w 1032730"/>
                  <a:gd name="connsiteY3" fmla="*/ 160141 h 750014"/>
                  <a:gd name="connsiteX4" fmla="*/ 728765 w 1032730"/>
                  <a:gd name="connsiteY4" fmla="*/ 149232 h 750014"/>
                  <a:gd name="connsiteX5" fmla="*/ 867581 w 1032730"/>
                  <a:gd name="connsiteY5" fmla="*/ 288048 h 750014"/>
                  <a:gd name="connsiteX6" fmla="*/ 856672 w 1032730"/>
                  <a:gd name="connsiteY6" fmla="*/ 342081 h 750014"/>
                  <a:gd name="connsiteX7" fmla="*/ 848201 w 1032730"/>
                  <a:gd name="connsiteY7" fmla="*/ 354646 h 750014"/>
                  <a:gd name="connsiteX8" fmla="*/ 911092 w 1032730"/>
                  <a:gd name="connsiteY8" fmla="*/ 367343 h 750014"/>
                  <a:gd name="connsiteX9" fmla="*/ 1032730 w 1032730"/>
                  <a:gd name="connsiteY9" fmla="*/ 550853 h 750014"/>
                  <a:gd name="connsiteX10" fmla="*/ 833569 w 1032730"/>
                  <a:gd name="connsiteY10" fmla="*/ 750014 h 750014"/>
                  <a:gd name="connsiteX11" fmla="*/ 650059 w 1032730"/>
                  <a:gd name="connsiteY11" fmla="*/ 628376 h 750014"/>
                  <a:gd name="connsiteX12" fmla="*/ 642430 w 1032730"/>
                  <a:gd name="connsiteY12" fmla="*/ 590588 h 750014"/>
                  <a:gd name="connsiteX13" fmla="*/ 618993 w 1032730"/>
                  <a:gd name="connsiteY13" fmla="*/ 618994 h 750014"/>
                  <a:gd name="connsiteX14" fmla="*/ 362598 w 1032730"/>
                  <a:gd name="connsiteY14" fmla="*/ 725196 h 750014"/>
                  <a:gd name="connsiteX15" fmla="*/ 0 w 1032730"/>
                  <a:gd name="connsiteY15" fmla="*/ 362598 h 750014"/>
                  <a:gd name="connsiteX16" fmla="*/ 362598 w 1032730"/>
                  <a:gd name="connsiteY16" fmla="*/ 0 h 75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32730" h="750014">
                    <a:moveTo>
                      <a:pt x="362598" y="0"/>
                    </a:moveTo>
                    <a:cubicBezTo>
                      <a:pt x="487759" y="0"/>
                      <a:pt x="598108" y="63414"/>
                      <a:pt x="663270" y="159866"/>
                    </a:cubicBezTo>
                    <a:lnTo>
                      <a:pt x="666450" y="165724"/>
                    </a:lnTo>
                    <a:lnTo>
                      <a:pt x="674732" y="160141"/>
                    </a:lnTo>
                    <a:cubicBezTo>
                      <a:pt x="691339" y="153116"/>
                      <a:pt x="709599" y="149232"/>
                      <a:pt x="728765" y="149232"/>
                    </a:cubicBezTo>
                    <a:cubicBezTo>
                      <a:pt x="805431" y="149232"/>
                      <a:pt x="867581" y="211382"/>
                      <a:pt x="867581" y="288048"/>
                    </a:cubicBezTo>
                    <a:cubicBezTo>
                      <a:pt x="867581" y="307214"/>
                      <a:pt x="863697" y="325474"/>
                      <a:pt x="856672" y="342081"/>
                    </a:cubicBezTo>
                    <a:lnTo>
                      <a:pt x="848201" y="354646"/>
                    </a:lnTo>
                    <a:lnTo>
                      <a:pt x="911092" y="367343"/>
                    </a:lnTo>
                    <a:cubicBezTo>
                      <a:pt x="982574" y="397577"/>
                      <a:pt x="1032730" y="468358"/>
                      <a:pt x="1032730" y="550853"/>
                    </a:cubicBezTo>
                    <a:cubicBezTo>
                      <a:pt x="1032730" y="660847"/>
                      <a:pt x="943563" y="750014"/>
                      <a:pt x="833569" y="750014"/>
                    </a:cubicBezTo>
                    <a:cubicBezTo>
                      <a:pt x="751074" y="750014"/>
                      <a:pt x="680293" y="699858"/>
                      <a:pt x="650059" y="628376"/>
                    </a:cubicBezTo>
                    <a:lnTo>
                      <a:pt x="642430" y="590588"/>
                    </a:lnTo>
                    <a:lnTo>
                      <a:pt x="618993" y="618994"/>
                    </a:lnTo>
                    <a:cubicBezTo>
                      <a:pt x="553376" y="684611"/>
                      <a:pt x="462727" y="725196"/>
                      <a:pt x="362598" y="725196"/>
                    </a:cubicBezTo>
                    <a:cubicBezTo>
                      <a:pt x="162341" y="725196"/>
                      <a:pt x="0" y="562855"/>
                      <a:pt x="0" y="362598"/>
                    </a:cubicBezTo>
                    <a:cubicBezTo>
                      <a:pt x="0" y="162341"/>
                      <a:pt x="162341" y="0"/>
                      <a:pt x="3625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959AA09-D2BB-48A6-B963-EFA65242171A}"/>
                </a:ext>
              </a:extLst>
            </p:cNvPr>
            <p:cNvGrpSpPr/>
            <p:nvPr/>
          </p:nvGrpSpPr>
          <p:grpSpPr>
            <a:xfrm>
              <a:off x="0" y="4712826"/>
              <a:ext cx="12434843" cy="2410680"/>
              <a:chOff x="0" y="4712826"/>
              <a:chExt cx="12434843" cy="24106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4E8DDFB-55C2-416E-9C22-32618294B25A}"/>
                  </a:ext>
                </a:extLst>
              </p:cNvPr>
              <p:cNvSpPr/>
              <p:nvPr/>
            </p:nvSpPr>
            <p:spPr>
              <a:xfrm>
                <a:off x="0" y="4791918"/>
                <a:ext cx="12192000" cy="2066081"/>
              </a:xfrm>
              <a:prstGeom prst="rect">
                <a:avLst/>
              </a:prstGeom>
              <a:gradFill>
                <a:gsLst>
                  <a:gs pos="100000">
                    <a:srgbClr val="2ADE55"/>
                  </a:gs>
                  <a:gs pos="0">
                    <a:srgbClr val="55ED63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B6C5004-9B9A-4A40-B26D-163A0F411D45}"/>
                  </a:ext>
                </a:extLst>
              </p:cNvPr>
              <p:cNvGrpSpPr/>
              <p:nvPr/>
            </p:nvGrpSpPr>
            <p:grpSpPr>
              <a:xfrm>
                <a:off x="0" y="4712826"/>
                <a:ext cx="12434843" cy="2410680"/>
                <a:chOff x="0" y="4712826"/>
                <a:chExt cx="12434843" cy="2410680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5E6050-4F69-4BBF-B0FC-3DBB5BF5338B}"/>
                    </a:ext>
                  </a:extLst>
                </p:cNvPr>
                <p:cNvSpPr/>
                <p:nvPr/>
              </p:nvSpPr>
              <p:spPr>
                <a:xfrm>
                  <a:off x="10579261" y="6144872"/>
                  <a:ext cx="1855582" cy="978634"/>
                </a:xfrm>
                <a:prstGeom prst="ellipse">
                  <a:avLst/>
                </a:prstGeom>
                <a:solidFill>
                  <a:srgbClr val="6EED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9C0685DD-F372-4B82-9BF3-3EA55C5F6371}"/>
                    </a:ext>
                  </a:extLst>
                </p:cNvPr>
                <p:cNvSpPr/>
                <p:nvPr/>
              </p:nvSpPr>
              <p:spPr>
                <a:xfrm>
                  <a:off x="6057652" y="4989545"/>
                  <a:ext cx="1433783" cy="756177"/>
                </a:xfrm>
                <a:prstGeom prst="ellipse">
                  <a:avLst/>
                </a:prstGeom>
                <a:solidFill>
                  <a:srgbClr val="78F3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23B343AD-A047-4F85-9F3D-3C5237B73A11}"/>
                    </a:ext>
                  </a:extLst>
                </p:cNvPr>
                <p:cNvSpPr/>
                <p:nvPr/>
              </p:nvSpPr>
              <p:spPr>
                <a:xfrm>
                  <a:off x="1034183" y="4791918"/>
                  <a:ext cx="3843134" cy="2066081"/>
                </a:xfrm>
                <a:custGeom>
                  <a:avLst/>
                  <a:gdLst>
                    <a:gd name="connsiteX0" fmla="*/ 810139 w 3843134"/>
                    <a:gd name="connsiteY0" fmla="*/ 0 h 2066081"/>
                    <a:gd name="connsiteX1" fmla="*/ 3536640 w 3843134"/>
                    <a:gd name="connsiteY1" fmla="*/ 0 h 2066081"/>
                    <a:gd name="connsiteX2" fmla="*/ 3580913 w 3843134"/>
                    <a:gd name="connsiteY2" fmla="*/ 29798 h 2066081"/>
                    <a:gd name="connsiteX3" fmla="*/ 3776562 w 3843134"/>
                    <a:gd name="connsiteY3" fmla="*/ 254644 h 2066081"/>
                    <a:gd name="connsiteX4" fmla="*/ 2972038 w 3843134"/>
                    <a:gd name="connsiteY4" fmla="*/ 1006998 h 2066081"/>
                    <a:gd name="connsiteX5" fmla="*/ 3842816 w 3843134"/>
                    <a:gd name="connsiteY5" fmla="*/ 1689905 h 2066081"/>
                    <a:gd name="connsiteX6" fmla="*/ 3632902 w 3843134"/>
                    <a:gd name="connsiteY6" fmla="*/ 2022479 h 2066081"/>
                    <a:gd name="connsiteX7" fmla="*/ 3567497 w 3843134"/>
                    <a:gd name="connsiteY7" fmla="*/ 2066081 h 2066081"/>
                    <a:gd name="connsiteX8" fmla="*/ 198982 w 3843134"/>
                    <a:gd name="connsiteY8" fmla="*/ 2066081 h 2066081"/>
                    <a:gd name="connsiteX9" fmla="*/ 202233 w 3843134"/>
                    <a:gd name="connsiteY9" fmla="*/ 2062415 h 2066081"/>
                    <a:gd name="connsiteX10" fmla="*/ 1154760 w 3843134"/>
                    <a:gd name="connsiteY10" fmla="*/ 1342664 h 2066081"/>
                    <a:gd name="connsiteX11" fmla="*/ 31 w 3843134"/>
                    <a:gd name="connsiteY11" fmla="*/ 717631 h 2066081"/>
                    <a:gd name="connsiteX12" fmla="*/ 663547 w 3843134"/>
                    <a:gd name="connsiteY12" fmla="*/ 72376 h 2066081"/>
                    <a:gd name="connsiteX13" fmla="*/ 810139 w 3843134"/>
                    <a:gd name="connsiteY13" fmla="*/ 0 h 2066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843134" h="2066081">
                      <a:moveTo>
                        <a:pt x="810139" y="0"/>
                      </a:moveTo>
                      <a:lnTo>
                        <a:pt x="3536640" y="0"/>
                      </a:lnTo>
                      <a:lnTo>
                        <a:pt x="3580913" y="29798"/>
                      </a:lnTo>
                      <a:cubicBezTo>
                        <a:pt x="3687243" y="106042"/>
                        <a:pt x="3760787" y="184111"/>
                        <a:pt x="3776562" y="254644"/>
                      </a:cubicBezTo>
                      <a:cubicBezTo>
                        <a:pt x="3815467" y="607672"/>
                        <a:pt x="2960995" y="686765"/>
                        <a:pt x="2972038" y="1006998"/>
                      </a:cubicBezTo>
                      <a:cubicBezTo>
                        <a:pt x="2983080" y="1327231"/>
                        <a:pt x="3862278" y="1224989"/>
                        <a:pt x="3842816" y="1689905"/>
                      </a:cubicBezTo>
                      <a:cubicBezTo>
                        <a:pt x="3836734" y="1835191"/>
                        <a:pt x="3750443" y="1937336"/>
                        <a:pt x="3632902" y="2022479"/>
                      </a:cubicBezTo>
                      <a:lnTo>
                        <a:pt x="3567497" y="2066081"/>
                      </a:lnTo>
                      <a:lnTo>
                        <a:pt x="198982" y="2066081"/>
                      </a:lnTo>
                      <a:lnTo>
                        <a:pt x="202233" y="2062415"/>
                      </a:lnTo>
                      <a:cubicBezTo>
                        <a:pt x="467607" y="1814061"/>
                        <a:pt x="1178263" y="1682791"/>
                        <a:pt x="1154760" y="1342664"/>
                      </a:cubicBezTo>
                      <a:cubicBezTo>
                        <a:pt x="1125832" y="924046"/>
                        <a:pt x="5828" y="1089950"/>
                        <a:pt x="31" y="717631"/>
                      </a:cubicBezTo>
                      <a:cubicBezTo>
                        <a:pt x="-3592" y="484932"/>
                        <a:pt x="315278" y="255247"/>
                        <a:pt x="663547" y="72376"/>
                      </a:cubicBezTo>
                      <a:lnTo>
                        <a:pt x="810139" y="0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6EED65"/>
                    </a:gs>
                    <a:gs pos="0">
                      <a:srgbClr val="83F96F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21351D9-9A55-4D30-A767-BACDA47DF900}"/>
                    </a:ext>
                  </a:extLst>
                </p:cNvPr>
                <p:cNvSpPr/>
                <p:nvPr/>
              </p:nvSpPr>
              <p:spPr>
                <a:xfrm>
                  <a:off x="7009769" y="4791918"/>
                  <a:ext cx="3795716" cy="2066081"/>
                </a:xfrm>
                <a:custGeom>
                  <a:avLst/>
                  <a:gdLst>
                    <a:gd name="connsiteX0" fmla="*/ 0 w 3795716"/>
                    <a:gd name="connsiteY0" fmla="*/ 0 h 2066081"/>
                    <a:gd name="connsiteX1" fmla="*/ 3020075 w 3795716"/>
                    <a:gd name="connsiteY1" fmla="*/ 0 h 2066081"/>
                    <a:gd name="connsiteX2" fmla="*/ 2998099 w 3795716"/>
                    <a:gd name="connsiteY2" fmla="*/ 18610 h 2066081"/>
                    <a:gd name="connsiteX3" fmla="*/ 2924620 w 3795716"/>
                    <a:gd name="connsiteY3" fmla="*/ 176704 h 2066081"/>
                    <a:gd name="connsiteX4" fmla="*/ 3795398 w 3795716"/>
                    <a:gd name="connsiteY4" fmla="*/ 859611 h 2066081"/>
                    <a:gd name="connsiteX5" fmla="*/ 2877294 w 3795716"/>
                    <a:gd name="connsiteY5" fmla="*/ 1785585 h 2066081"/>
                    <a:gd name="connsiteX6" fmla="*/ 2959228 w 3795716"/>
                    <a:gd name="connsiteY6" fmla="*/ 2040861 h 2066081"/>
                    <a:gd name="connsiteX7" fmla="*/ 2987192 w 3795716"/>
                    <a:gd name="connsiteY7" fmla="*/ 2066081 h 2066081"/>
                    <a:gd name="connsiteX8" fmla="*/ 1047482 w 3795716"/>
                    <a:gd name="connsiteY8" fmla="*/ 2066081 h 2066081"/>
                    <a:gd name="connsiteX9" fmla="*/ 927235 w 3795716"/>
                    <a:gd name="connsiteY9" fmla="*/ 2027885 h 2066081"/>
                    <a:gd name="connsiteX10" fmla="*/ 56728 w 3795716"/>
                    <a:gd name="connsiteY10" fmla="*/ 1426770 h 2066081"/>
                    <a:gd name="connsiteX11" fmla="*/ 1107342 w 3795716"/>
                    <a:gd name="connsiteY11" fmla="*/ 512370 h 2066081"/>
                    <a:gd name="connsiteX12" fmla="*/ 2708 w 3795716"/>
                    <a:gd name="connsiteY12" fmla="*/ 3920 h 2066081"/>
                    <a:gd name="connsiteX13" fmla="*/ 0 w 3795716"/>
                    <a:gd name="connsiteY13" fmla="*/ 0 h 2066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5716" h="2066081">
                      <a:moveTo>
                        <a:pt x="0" y="0"/>
                      </a:moveTo>
                      <a:lnTo>
                        <a:pt x="3020075" y="0"/>
                      </a:lnTo>
                      <a:lnTo>
                        <a:pt x="2998099" y="18610"/>
                      </a:lnTo>
                      <a:cubicBezTo>
                        <a:pt x="2950907" y="65094"/>
                        <a:pt x="2922549" y="116661"/>
                        <a:pt x="2924620" y="176704"/>
                      </a:cubicBezTo>
                      <a:cubicBezTo>
                        <a:pt x="2935662" y="496937"/>
                        <a:pt x="3814860" y="394695"/>
                        <a:pt x="3795398" y="859611"/>
                      </a:cubicBezTo>
                      <a:cubicBezTo>
                        <a:pt x="3775936" y="1324527"/>
                        <a:pt x="2935130" y="1347676"/>
                        <a:pt x="2877294" y="1785585"/>
                      </a:cubicBezTo>
                      <a:cubicBezTo>
                        <a:pt x="2862835" y="1895062"/>
                        <a:pt x="2899381" y="1977532"/>
                        <a:pt x="2959228" y="2040861"/>
                      </a:cubicBezTo>
                      <a:lnTo>
                        <a:pt x="2987192" y="2066081"/>
                      </a:lnTo>
                      <a:lnTo>
                        <a:pt x="1047482" y="2066081"/>
                      </a:lnTo>
                      <a:lnTo>
                        <a:pt x="927235" y="2027885"/>
                      </a:lnTo>
                      <a:cubicBezTo>
                        <a:pt x="478069" y="1874988"/>
                        <a:pt x="58997" y="1672733"/>
                        <a:pt x="56728" y="1426770"/>
                      </a:cubicBezTo>
                      <a:cubicBezTo>
                        <a:pt x="53097" y="1033230"/>
                        <a:pt x="1136269" y="930988"/>
                        <a:pt x="1107342" y="512370"/>
                      </a:cubicBezTo>
                      <a:cubicBezTo>
                        <a:pt x="1082030" y="146079"/>
                        <a:pt x="221363" y="227313"/>
                        <a:pt x="2708" y="39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57000">
                      <a:srgbClr val="6EED65"/>
                    </a:gs>
                    <a:gs pos="0">
                      <a:srgbClr val="83F96F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E7F321C-B204-4485-AB84-CB40C767FAEB}"/>
                    </a:ext>
                  </a:extLst>
                </p:cNvPr>
                <p:cNvSpPr/>
                <p:nvPr/>
              </p:nvSpPr>
              <p:spPr>
                <a:xfrm>
                  <a:off x="0" y="4712826"/>
                  <a:ext cx="12192000" cy="113818"/>
                </a:xfrm>
                <a:prstGeom prst="rect">
                  <a:avLst/>
                </a:prstGeom>
                <a:solidFill>
                  <a:srgbClr val="A5FD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9273870C-F085-42E7-A817-652A13873134}"/>
                    </a:ext>
                  </a:extLst>
                </p:cNvPr>
                <p:cNvGrpSpPr/>
                <p:nvPr/>
              </p:nvGrpSpPr>
              <p:grpSpPr>
                <a:xfrm>
                  <a:off x="869031" y="6146448"/>
                  <a:ext cx="2462643" cy="159408"/>
                  <a:chOff x="3004841" y="5367632"/>
                  <a:chExt cx="2462643" cy="159408"/>
                </a:xfrm>
                <a:solidFill>
                  <a:srgbClr val="01CB79"/>
                </a:solidFill>
              </p:grpSpPr>
              <p:sp>
                <p:nvSpPr>
                  <p:cNvPr id="95" name="Rectangle: Rounded Corners 94">
                    <a:extLst>
                      <a:ext uri="{FF2B5EF4-FFF2-40B4-BE49-F238E27FC236}">
                        <a16:creationId xmlns:a16="http://schemas.microsoft.com/office/drawing/2014/main" id="{8D975C84-70B4-4C5E-B00F-6356B628A3E6}"/>
                      </a:ext>
                    </a:extLst>
                  </p:cNvPr>
                  <p:cNvSpPr/>
                  <p:nvPr/>
                </p:nvSpPr>
                <p:spPr>
                  <a:xfrm>
                    <a:off x="3437681" y="5367632"/>
                    <a:ext cx="1233456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96" name="Rectangle: Rounded Corners 95">
                    <a:extLst>
                      <a:ext uri="{FF2B5EF4-FFF2-40B4-BE49-F238E27FC236}">
                        <a16:creationId xmlns:a16="http://schemas.microsoft.com/office/drawing/2014/main" id="{2AB33D9F-89CC-49CF-B3E1-2B8FAF0AD4A1}"/>
                      </a:ext>
                    </a:extLst>
                  </p:cNvPr>
                  <p:cNvSpPr/>
                  <p:nvPr/>
                </p:nvSpPr>
                <p:spPr>
                  <a:xfrm>
                    <a:off x="4917921" y="5367632"/>
                    <a:ext cx="549563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97" name="Rectangle: Rounded Corners 96">
                    <a:extLst>
                      <a:ext uri="{FF2B5EF4-FFF2-40B4-BE49-F238E27FC236}">
                        <a16:creationId xmlns:a16="http://schemas.microsoft.com/office/drawing/2014/main" id="{2FF40493-EF21-426A-B196-25D3FE0CDEA5}"/>
                      </a:ext>
                    </a:extLst>
                  </p:cNvPr>
                  <p:cNvSpPr/>
                  <p:nvPr/>
                </p:nvSpPr>
                <p:spPr>
                  <a:xfrm>
                    <a:off x="3004841" y="5367632"/>
                    <a:ext cx="168779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6D34AD9F-0117-4452-84B4-05F56B87966A}"/>
                    </a:ext>
                  </a:extLst>
                </p:cNvPr>
                <p:cNvGrpSpPr/>
                <p:nvPr/>
              </p:nvGrpSpPr>
              <p:grpSpPr>
                <a:xfrm>
                  <a:off x="9838897" y="5326350"/>
                  <a:ext cx="1880663" cy="159408"/>
                  <a:chOff x="3384919" y="5367632"/>
                  <a:chExt cx="1880663" cy="159408"/>
                </a:xfrm>
                <a:solidFill>
                  <a:srgbClr val="01CB79"/>
                </a:solidFill>
              </p:grpSpPr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42C1A733-D4DD-4458-909D-D190E67179E6}"/>
                      </a:ext>
                    </a:extLst>
                  </p:cNvPr>
                  <p:cNvSpPr/>
                  <p:nvPr/>
                </p:nvSpPr>
                <p:spPr>
                  <a:xfrm>
                    <a:off x="3802541" y="5367632"/>
                    <a:ext cx="868595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93" name="Rectangle: Rounded Corners 92">
                    <a:extLst>
                      <a:ext uri="{FF2B5EF4-FFF2-40B4-BE49-F238E27FC236}">
                        <a16:creationId xmlns:a16="http://schemas.microsoft.com/office/drawing/2014/main" id="{C938AB5A-F1A1-48B3-ADA8-D7BA2387305F}"/>
                      </a:ext>
                    </a:extLst>
                  </p:cNvPr>
                  <p:cNvSpPr/>
                  <p:nvPr/>
                </p:nvSpPr>
                <p:spPr>
                  <a:xfrm>
                    <a:off x="4917921" y="5367632"/>
                    <a:ext cx="347661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94" name="Rectangle: Rounded Corners 93">
                    <a:extLst>
                      <a:ext uri="{FF2B5EF4-FFF2-40B4-BE49-F238E27FC236}">
                        <a16:creationId xmlns:a16="http://schemas.microsoft.com/office/drawing/2014/main" id="{1706D78E-CE95-4B0A-98EE-F89F09FF4493}"/>
                      </a:ext>
                    </a:extLst>
                  </p:cNvPr>
                  <p:cNvSpPr/>
                  <p:nvPr/>
                </p:nvSpPr>
                <p:spPr>
                  <a:xfrm>
                    <a:off x="3384919" y="5367632"/>
                    <a:ext cx="168779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B3E51165-2F83-4F5E-93C6-22BEC7772258}"/>
                    </a:ext>
                  </a:extLst>
                </p:cNvPr>
                <p:cNvGrpSpPr/>
                <p:nvPr/>
              </p:nvGrpSpPr>
              <p:grpSpPr>
                <a:xfrm>
                  <a:off x="325241" y="4902174"/>
                  <a:ext cx="10884359" cy="159408"/>
                  <a:chOff x="3004841" y="5367632"/>
                  <a:chExt cx="2462643" cy="159408"/>
                </a:xfrm>
                <a:solidFill>
                  <a:srgbClr val="A5FD8B"/>
                </a:solidFill>
              </p:grpSpPr>
              <p:sp>
                <p:nvSpPr>
                  <p:cNvPr id="75" name="Rectangle: Rounded Corners 74">
                    <a:extLst>
                      <a:ext uri="{FF2B5EF4-FFF2-40B4-BE49-F238E27FC236}">
                        <a16:creationId xmlns:a16="http://schemas.microsoft.com/office/drawing/2014/main" id="{F9C93823-C9BC-4E01-966F-8C1063A1DBD8}"/>
                      </a:ext>
                    </a:extLst>
                  </p:cNvPr>
                  <p:cNvSpPr/>
                  <p:nvPr/>
                </p:nvSpPr>
                <p:spPr>
                  <a:xfrm>
                    <a:off x="3437681" y="5367632"/>
                    <a:ext cx="1233456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76" name="Rectangle: Rounded Corners 75">
                    <a:extLst>
                      <a:ext uri="{FF2B5EF4-FFF2-40B4-BE49-F238E27FC236}">
                        <a16:creationId xmlns:a16="http://schemas.microsoft.com/office/drawing/2014/main" id="{D6C3BE77-9A17-42FD-886B-861DBF0E2B8A}"/>
                      </a:ext>
                    </a:extLst>
                  </p:cNvPr>
                  <p:cNvSpPr/>
                  <p:nvPr/>
                </p:nvSpPr>
                <p:spPr>
                  <a:xfrm>
                    <a:off x="4917921" y="5367632"/>
                    <a:ext cx="549563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F9D28F52-F32B-4CE2-9C8B-2A902DED1D59}"/>
                      </a:ext>
                    </a:extLst>
                  </p:cNvPr>
                  <p:cNvSpPr/>
                  <p:nvPr/>
                </p:nvSpPr>
                <p:spPr>
                  <a:xfrm>
                    <a:off x="3004841" y="5367632"/>
                    <a:ext cx="168779" cy="159408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</p:grpSp>
          </p:grpSp>
        </p:grpSp>
      </p:grpSp>
      <p:sp>
        <p:nvSpPr>
          <p:cNvPr id="323" name="Freeform: Shape 322">
            <a:extLst>
              <a:ext uri="{FF2B5EF4-FFF2-40B4-BE49-F238E27FC236}">
                <a16:creationId xmlns:a16="http://schemas.microsoft.com/office/drawing/2014/main" id="{9FE34729-C4CC-4FF5-B4CF-A99B94AD1CD1}"/>
              </a:ext>
            </a:extLst>
          </p:cNvPr>
          <p:cNvSpPr/>
          <p:nvPr/>
        </p:nvSpPr>
        <p:spPr>
          <a:xfrm rot="3502825">
            <a:off x="5918703" y="4259801"/>
            <a:ext cx="3477067" cy="3361576"/>
          </a:xfrm>
          <a:custGeom>
            <a:avLst/>
            <a:gdLst>
              <a:gd name="connsiteX0" fmla="*/ 2453983 w 4502318"/>
              <a:gd name="connsiteY0" fmla="*/ 0 h 4352772"/>
              <a:gd name="connsiteX1" fmla="*/ 3186095 w 4502318"/>
              <a:gd name="connsiteY1" fmla="*/ 485277 h 4352772"/>
              <a:gd name="connsiteX2" fmla="*/ 3188233 w 4502318"/>
              <a:gd name="connsiteY2" fmla="*/ 492164 h 4352772"/>
              <a:gd name="connsiteX3" fmla="*/ 3273126 w 4502318"/>
              <a:gd name="connsiteY3" fmla="*/ 465812 h 4352772"/>
              <a:gd name="connsiteX4" fmla="*/ 3387479 w 4502318"/>
              <a:gd name="connsiteY4" fmla="*/ 454285 h 4352772"/>
              <a:gd name="connsiteX5" fmla="*/ 3954889 w 4502318"/>
              <a:gd name="connsiteY5" fmla="*/ 1021694 h 4352772"/>
              <a:gd name="connsiteX6" fmla="*/ 3857984 w 4502318"/>
              <a:gd name="connsiteY6" fmla="*/ 1338939 h 4352772"/>
              <a:gd name="connsiteX7" fmla="*/ 3855114 w 4502318"/>
              <a:gd name="connsiteY7" fmla="*/ 1342417 h 4352772"/>
              <a:gd name="connsiteX8" fmla="*/ 3896859 w 4502318"/>
              <a:gd name="connsiteY8" fmla="*/ 1338209 h 4352772"/>
              <a:gd name="connsiteX9" fmla="*/ 4162067 w 4502318"/>
              <a:gd name="connsiteY9" fmla="*/ 1603417 h 4352772"/>
              <a:gd name="connsiteX10" fmla="*/ 4045139 w 4502318"/>
              <a:gd name="connsiteY10" fmla="*/ 1823332 h 4352772"/>
              <a:gd name="connsiteX11" fmla="*/ 4022768 w 4502318"/>
              <a:gd name="connsiteY11" fmla="*/ 1835474 h 4352772"/>
              <a:gd name="connsiteX12" fmla="*/ 4152008 w 4502318"/>
              <a:gd name="connsiteY12" fmla="*/ 1905623 h 4352772"/>
              <a:gd name="connsiteX13" fmla="*/ 4502318 w 4502318"/>
              <a:gd name="connsiteY13" fmla="*/ 2564478 h 4352772"/>
              <a:gd name="connsiteX14" fmla="*/ 3867896 w 4502318"/>
              <a:gd name="connsiteY14" fmla="*/ 3342888 h 4352772"/>
              <a:gd name="connsiteX15" fmla="*/ 3794290 w 4502318"/>
              <a:gd name="connsiteY15" fmla="*/ 3354121 h 4352772"/>
              <a:gd name="connsiteX16" fmla="*/ 3818048 w 4502318"/>
              <a:gd name="connsiteY16" fmla="*/ 3430658 h 4352772"/>
              <a:gd name="connsiteX17" fmla="*/ 3826338 w 4502318"/>
              <a:gd name="connsiteY17" fmla="*/ 3512893 h 4352772"/>
              <a:gd name="connsiteX18" fmla="*/ 3418295 w 4502318"/>
              <a:gd name="connsiteY18" fmla="*/ 3920936 h 4352772"/>
              <a:gd name="connsiteX19" fmla="*/ 3259466 w 4502318"/>
              <a:gd name="connsiteY19" fmla="*/ 3888870 h 4352772"/>
              <a:gd name="connsiteX20" fmla="*/ 3225465 w 4502318"/>
              <a:gd name="connsiteY20" fmla="*/ 3870415 h 4352772"/>
              <a:gd name="connsiteX21" fmla="*/ 3221430 w 4502318"/>
              <a:gd name="connsiteY21" fmla="*/ 3910443 h 4352772"/>
              <a:gd name="connsiteX22" fmla="*/ 2678711 w 4502318"/>
              <a:gd name="connsiteY22" fmla="*/ 4352772 h 4352772"/>
              <a:gd name="connsiteX23" fmla="*/ 2286992 w 4502318"/>
              <a:gd name="connsiteY23" fmla="*/ 4190517 h 4352772"/>
              <a:gd name="connsiteX24" fmla="*/ 2255734 w 4502318"/>
              <a:gd name="connsiteY24" fmla="*/ 4152631 h 4352772"/>
              <a:gd name="connsiteX25" fmla="*/ 2245163 w 4502318"/>
              <a:gd name="connsiteY25" fmla="*/ 4172106 h 4352772"/>
              <a:gd name="connsiteX26" fmla="*/ 2025248 w 4502318"/>
              <a:gd name="connsiteY26" fmla="*/ 4289034 h 4352772"/>
              <a:gd name="connsiteX27" fmla="*/ 1805333 w 4502318"/>
              <a:gd name="connsiteY27" fmla="*/ 4172106 h 4352772"/>
              <a:gd name="connsiteX28" fmla="*/ 1783754 w 4502318"/>
              <a:gd name="connsiteY28" fmla="*/ 4132349 h 4352772"/>
              <a:gd name="connsiteX29" fmla="*/ 1737771 w 4502318"/>
              <a:gd name="connsiteY29" fmla="*/ 4170289 h 4352772"/>
              <a:gd name="connsiteX30" fmla="*/ 1420527 w 4502318"/>
              <a:gd name="connsiteY30" fmla="*/ 4267193 h 4352772"/>
              <a:gd name="connsiteX31" fmla="*/ 897707 w 4502318"/>
              <a:gd name="connsiteY31" fmla="*/ 3920645 h 4352772"/>
              <a:gd name="connsiteX32" fmla="*/ 867826 w 4502318"/>
              <a:gd name="connsiteY32" fmla="*/ 3824384 h 4352772"/>
              <a:gd name="connsiteX33" fmla="*/ 794552 w 4502318"/>
              <a:gd name="connsiteY33" fmla="*/ 3828084 h 4352772"/>
              <a:gd name="connsiteX34" fmla="*/ 0 w 4502318"/>
              <a:gd name="connsiteY34" fmla="*/ 3033532 h 4352772"/>
              <a:gd name="connsiteX35" fmla="*/ 135697 w 4502318"/>
              <a:gd name="connsiteY35" fmla="*/ 2589291 h 4352772"/>
              <a:gd name="connsiteX36" fmla="*/ 200049 w 4502318"/>
              <a:gd name="connsiteY36" fmla="*/ 2511296 h 4352772"/>
              <a:gd name="connsiteX37" fmla="*/ 145755 w 4502318"/>
              <a:gd name="connsiteY37" fmla="*/ 2466499 h 4352772"/>
              <a:gd name="connsiteX38" fmla="*/ 26242 w 4502318"/>
              <a:gd name="connsiteY38" fmla="*/ 2177969 h 4352772"/>
              <a:gd name="connsiteX39" fmla="*/ 434285 w 4502318"/>
              <a:gd name="connsiteY39" fmla="*/ 1769926 h 4352772"/>
              <a:gd name="connsiteX40" fmla="*/ 496059 w 4502318"/>
              <a:gd name="connsiteY40" fmla="*/ 1776154 h 4352772"/>
              <a:gd name="connsiteX41" fmla="*/ 421878 w 4502318"/>
              <a:gd name="connsiteY41" fmla="*/ 1714949 h 4352772"/>
              <a:gd name="connsiteX42" fmla="*/ 259623 w 4502318"/>
              <a:gd name="connsiteY42" fmla="*/ 1323230 h 4352772"/>
              <a:gd name="connsiteX43" fmla="*/ 813597 w 4502318"/>
              <a:gd name="connsiteY43" fmla="*/ 769256 h 4352772"/>
              <a:gd name="connsiteX44" fmla="*/ 925242 w 4502318"/>
              <a:gd name="connsiteY44" fmla="*/ 780511 h 4352772"/>
              <a:gd name="connsiteX45" fmla="*/ 982581 w 4502318"/>
              <a:gd name="connsiteY45" fmla="*/ 798310 h 4352772"/>
              <a:gd name="connsiteX46" fmla="*/ 967817 w 4502318"/>
              <a:gd name="connsiteY46" fmla="*/ 750747 h 4352772"/>
              <a:gd name="connsiteX47" fmla="*/ 959527 w 4502318"/>
              <a:gd name="connsiteY47" fmla="*/ 668512 h 4352772"/>
              <a:gd name="connsiteX48" fmla="*/ 1367570 w 4502318"/>
              <a:gd name="connsiteY48" fmla="*/ 260469 h 4352772"/>
              <a:gd name="connsiteX49" fmla="*/ 1705926 w 4502318"/>
              <a:gd name="connsiteY49" fmla="*/ 440372 h 4352772"/>
              <a:gd name="connsiteX50" fmla="*/ 1726085 w 4502318"/>
              <a:gd name="connsiteY50" fmla="*/ 477512 h 4352772"/>
              <a:gd name="connsiteX51" fmla="*/ 1795128 w 4502318"/>
              <a:gd name="connsiteY51" fmla="*/ 350312 h 4352772"/>
              <a:gd name="connsiteX52" fmla="*/ 2453983 w 4502318"/>
              <a:gd name="connsiteY52" fmla="*/ 0 h 43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502318" h="4352772">
                <a:moveTo>
                  <a:pt x="2453983" y="0"/>
                </a:moveTo>
                <a:cubicBezTo>
                  <a:pt x="2783097" y="0"/>
                  <a:pt x="3065476" y="200100"/>
                  <a:pt x="3186095" y="485277"/>
                </a:cubicBezTo>
                <a:lnTo>
                  <a:pt x="3188233" y="492164"/>
                </a:lnTo>
                <a:lnTo>
                  <a:pt x="3273126" y="465812"/>
                </a:lnTo>
                <a:cubicBezTo>
                  <a:pt x="3310063" y="458254"/>
                  <a:pt x="3348307" y="454285"/>
                  <a:pt x="3387479" y="454285"/>
                </a:cubicBezTo>
                <a:cubicBezTo>
                  <a:pt x="3700851" y="454285"/>
                  <a:pt x="3954889" y="708322"/>
                  <a:pt x="3954889" y="1021694"/>
                </a:cubicBezTo>
                <a:cubicBezTo>
                  <a:pt x="3954889" y="1139209"/>
                  <a:pt x="3919165" y="1248379"/>
                  <a:pt x="3857984" y="1338939"/>
                </a:cubicBezTo>
                <a:lnTo>
                  <a:pt x="3855114" y="1342417"/>
                </a:lnTo>
                <a:lnTo>
                  <a:pt x="3896859" y="1338209"/>
                </a:lnTo>
                <a:cubicBezTo>
                  <a:pt x="4043329" y="1338209"/>
                  <a:pt x="4162067" y="1456947"/>
                  <a:pt x="4162067" y="1603417"/>
                </a:cubicBezTo>
                <a:cubicBezTo>
                  <a:pt x="4162067" y="1694961"/>
                  <a:pt x="4115685" y="1775672"/>
                  <a:pt x="4045139" y="1823332"/>
                </a:cubicBezTo>
                <a:lnTo>
                  <a:pt x="4022768" y="1835474"/>
                </a:lnTo>
                <a:lnTo>
                  <a:pt x="4152008" y="1905623"/>
                </a:lnTo>
                <a:cubicBezTo>
                  <a:pt x="4363360" y="2048410"/>
                  <a:pt x="4502318" y="2290216"/>
                  <a:pt x="4502318" y="2564478"/>
                </a:cubicBezTo>
                <a:cubicBezTo>
                  <a:pt x="4502318" y="2948445"/>
                  <a:pt x="4229960" y="3268799"/>
                  <a:pt x="3867896" y="3342888"/>
                </a:cubicBezTo>
                <a:lnTo>
                  <a:pt x="3794290" y="3354121"/>
                </a:lnTo>
                <a:lnTo>
                  <a:pt x="3818048" y="3430658"/>
                </a:lnTo>
                <a:cubicBezTo>
                  <a:pt x="3823483" y="3457221"/>
                  <a:pt x="3826338" y="3484724"/>
                  <a:pt x="3826338" y="3512893"/>
                </a:cubicBezTo>
                <a:cubicBezTo>
                  <a:pt x="3826338" y="3738249"/>
                  <a:pt x="3643651" y="3920936"/>
                  <a:pt x="3418295" y="3920936"/>
                </a:cubicBezTo>
                <a:cubicBezTo>
                  <a:pt x="3361956" y="3920936"/>
                  <a:pt x="3308284" y="3909518"/>
                  <a:pt x="3259466" y="3888870"/>
                </a:cubicBezTo>
                <a:lnTo>
                  <a:pt x="3225465" y="3870415"/>
                </a:lnTo>
                <a:lnTo>
                  <a:pt x="3221430" y="3910443"/>
                </a:lnTo>
                <a:cubicBezTo>
                  <a:pt x="3169774" y="4162880"/>
                  <a:pt x="2946418" y="4352772"/>
                  <a:pt x="2678711" y="4352772"/>
                </a:cubicBezTo>
                <a:cubicBezTo>
                  <a:pt x="2525736" y="4352772"/>
                  <a:pt x="2387242" y="4290766"/>
                  <a:pt x="2286992" y="4190517"/>
                </a:cubicBezTo>
                <a:lnTo>
                  <a:pt x="2255734" y="4152631"/>
                </a:lnTo>
                <a:lnTo>
                  <a:pt x="2245163" y="4172106"/>
                </a:lnTo>
                <a:cubicBezTo>
                  <a:pt x="2197503" y="4242652"/>
                  <a:pt x="2116792" y="4289034"/>
                  <a:pt x="2025248" y="4289034"/>
                </a:cubicBezTo>
                <a:cubicBezTo>
                  <a:pt x="1933704" y="4289034"/>
                  <a:pt x="1852993" y="4242652"/>
                  <a:pt x="1805333" y="4172106"/>
                </a:cubicBezTo>
                <a:lnTo>
                  <a:pt x="1783754" y="4132349"/>
                </a:lnTo>
                <a:lnTo>
                  <a:pt x="1737771" y="4170289"/>
                </a:lnTo>
                <a:cubicBezTo>
                  <a:pt x="1647212" y="4231469"/>
                  <a:pt x="1538042" y="4267193"/>
                  <a:pt x="1420527" y="4267193"/>
                </a:cubicBezTo>
                <a:cubicBezTo>
                  <a:pt x="1185498" y="4267193"/>
                  <a:pt x="983844" y="4124297"/>
                  <a:pt x="897707" y="3920645"/>
                </a:cubicBezTo>
                <a:lnTo>
                  <a:pt x="867826" y="3824384"/>
                </a:lnTo>
                <a:lnTo>
                  <a:pt x="794552" y="3828084"/>
                </a:lnTo>
                <a:cubicBezTo>
                  <a:pt x="355733" y="3828084"/>
                  <a:pt x="0" y="3472351"/>
                  <a:pt x="0" y="3033532"/>
                </a:cubicBezTo>
                <a:cubicBezTo>
                  <a:pt x="0" y="2868975"/>
                  <a:pt x="50025" y="2716102"/>
                  <a:pt x="135697" y="2589291"/>
                </a:cubicBezTo>
                <a:lnTo>
                  <a:pt x="200049" y="2511296"/>
                </a:lnTo>
                <a:lnTo>
                  <a:pt x="145755" y="2466499"/>
                </a:lnTo>
                <a:cubicBezTo>
                  <a:pt x="71914" y="2392658"/>
                  <a:pt x="26242" y="2290647"/>
                  <a:pt x="26242" y="2177969"/>
                </a:cubicBezTo>
                <a:cubicBezTo>
                  <a:pt x="26242" y="1952613"/>
                  <a:pt x="208929" y="1769926"/>
                  <a:pt x="434285" y="1769926"/>
                </a:cubicBezTo>
                <a:lnTo>
                  <a:pt x="496059" y="1776154"/>
                </a:lnTo>
                <a:lnTo>
                  <a:pt x="421878" y="1714949"/>
                </a:lnTo>
                <a:cubicBezTo>
                  <a:pt x="321629" y="1614699"/>
                  <a:pt x="259623" y="1476206"/>
                  <a:pt x="259623" y="1323230"/>
                </a:cubicBezTo>
                <a:cubicBezTo>
                  <a:pt x="259623" y="1017279"/>
                  <a:pt x="507646" y="769256"/>
                  <a:pt x="813597" y="769256"/>
                </a:cubicBezTo>
                <a:cubicBezTo>
                  <a:pt x="851841" y="769256"/>
                  <a:pt x="889179" y="773132"/>
                  <a:pt x="925242" y="780511"/>
                </a:cubicBezTo>
                <a:lnTo>
                  <a:pt x="982581" y="798310"/>
                </a:lnTo>
                <a:lnTo>
                  <a:pt x="967817" y="750747"/>
                </a:lnTo>
                <a:cubicBezTo>
                  <a:pt x="962381" y="724184"/>
                  <a:pt x="959527" y="696682"/>
                  <a:pt x="959527" y="668512"/>
                </a:cubicBezTo>
                <a:cubicBezTo>
                  <a:pt x="959527" y="443157"/>
                  <a:pt x="1142214" y="260469"/>
                  <a:pt x="1367570" y="260469"/>
                </a:cubicBezTo>
                <a:cubicBezTo>
                  <a:pt x="1508418" y="260469"/>
                  <a:pt x="1632598" y="331831"/>
                  <a:pt x="1705926" y="440372"/>
                </a:cubicBezTo>
                <a:lnTo>
                  <a:pt x="1726085" y="477512"/>
                </a:lnTo>
                <a:lnTo>
                  <a:pt x="1795128" y="350312"/>
                </a:lnTo>
                <a:cubicBezTo>
                  <a:pt x="1937915" y="138959"/>
                  <a:pt x="2179721" y="0"/>
                  <a:pt x="2453983" y="0"/>
                </a:cubicBezTo>
                <a:close/>
              </a:path>
            </a:pathLst>
          </a:custGeom>
          <a:gradFill flip="none" rotWithShape="1">
            <a:gsLst>
              <a:gs pos="47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324" name="Freeform: Shape 323">
            <a:extLst>
              <a:ext uri="{FF2B5EF4-FFF2-40B4-BE49-F238E27FC236}">
                <a16:creationId xmlns:a16="http://schemas.microsoft.com/office/drawing/2014/main" id="{A61CFF6F-E48B-4ECE-979D-07A10BD20389}"/>
              </a:ext>
            </a:extLst>
          </p:cNvPr>
          <p:cNvSpPr/>
          <p:nvPr/>
        </p:nvSpPr>
        <p:spPr>
          <a:xfrm flipH="1">
            <a:off x="2714117" y="4288454"/>
            <a:ext cx="3477067" cy="3361576"/>
          </a:xfrm>
          <a:custGeom>
            <a:avLst/>
            <a:gdLst>
              <a:gd name="connsiteX0" fmla="*/ 2453983 w 4502318"/>
              <a:gd name="connsiteY0" fmla="*/ 0 h 4352772"/>
              <a:gd name="connsiteX1" fmla="*/ 3186095 w 4502318"/>
              <a:gd name="connsiteY1" fmla="*/ 485277 h 4352772"/>
              <a:gd name="connsiteX2" fmla="*/ 3188233 w 4502318"/>
              <a:gd name="connsiteY2" fmla="*/ 492164 h 4352772"/>
              <a:gd name="connsiteX3" fmla="*/ 3273126 w 4502318"/>
              <a:gd name="connsiteY3" fmla="*/ 465812 h 4352772"/>
              <a:gd name="connsiteX4" fmla="*/ 3387479 w 4502318"/>
              <a:gd name="connsiteY4" fmla="*/ 454285 h 4352772"/>
              <a:gd name="connsiteX5" fmla="*/ 3954889 w 4502318"/>
              <a:gd name="connsiteY5" fmla="*/ 1021694 h 4352772"/>
              <a:gd name="connsiteX6" fmla="*/ 3857984 w 4502318"/>
              <a:gd name="connsiteY6" fmla="*/ 1338939 h 4352772"/>
              <a:gd name="connsiteX7" fmla="*/ 3855114 w 4502318"/>
              <a:gd name="connsiteY7" fmla="*/ 1342417 h 4352772"/>
              <a:gd name="connsiteX8" fmla="*/ 3896859 w 4502318"/>
              <a:gd name="connsiteY8" fmla="*/ 1338209 h 4352772"/>
              <a:gd name="connsiteX9" fmla="*/ 4162067 w 4502318"/>
              <a:gd name="connsiteY9" fmla="*/ 1603417 h 4352772"/>
              <a:gd name="connsiteX10" fmla="*/ 4045139 w 4502318"/>
              <a:gd name="connsiteY10" fmla="*/ 1823332 h 4352772"/>
              <a:gd name="connsiteX11" fmla="*/ 4022768 w 4502318"/>
              <a:gd name="connsiteY11" fmla="*/ 1835474 h 4352772"/>
              <a:gd name="connsiteX12" fmla="*/ 4152008 w 4502318"/>
              <a:gd name="connsiteY12" fmla="*/ 1905623 h 4352772"/>
              <a:gd name="connsiteX13" fmla="*/ 4502318 w 4502318"/>
              <a:gd name="connsiteY13" fmla="*/ 2564478 h 4352772"/>
              <a:gd name="connsiteX14" fmla="*/ 3867896 w 4502318"/>
              <a:gd name="connsiteY14" fmla="*/ 3342888 h 4352772"/>
              <a:gd name="connsiteX15" fmla="*/ 3794290 w 4502318"/>
              <a:gd name="connsiteY15" fmla="*/ 3354121 h 4352772"/>
              <a:gd name="connsiteX16" fmla="*/ 3818048 w 4502318"/>
              <a:gd name="connsiteY16" fmla="*/ 3430658 h 4352772"/>
              <a:gd name="connsiteX17" fmla="*/ 3826338 w 4502318"/>
              <a:gd name="connsiteY17" fmla="*/ 3512893 h 4352772"/>
              <a:gd name="connsiteX18" fmla="*/ 3418295 w 4502318"/>
              <a:gd name="connsiteY18" fmla="*/ 3920936 h 4352772"/>
              <a:gd name="connsiteX19" fmla="*/ 3259466 w 4502318"/>
              <a:gd name="connsiteY19" fmla="*/ 3888870 h 4352772"/>
              <a:gd name="connsiteX20" fmla="*/ 3225465 w 4502318"/>
              <a:gd name="connsiteY20" fmla="*/ 3870415 h 4352772"/>
              <a:gd name="connsiteX21" fmla="*/ 3221430 w 4502318"/>
              <a:gd name="connsiteY21" fmla="*/ 3910443 h 4352772"/>
              <a:gd name="connsiteX22" fmla="*/ 2678711 w 4502318"/>
              <a:gd name="connsiteY22" fmla="*/ 4352772 h 4352772"/>
              <a:gd name="connsiteX23" fmla="*/ 2286992 w 4502318"/>
              <a:gd name="connsiteY23" fmla="*/ 4190517 h 4352772"/>
              <a:gd name="connsiteX24" fmla="*/ 2255734 w 4502318"/>
              <a:gd name="connsiteY24" fmla="*/ 4152631 h 4352772"/>
              <a:gd name="connsiteX25" fmla="*/ 2245163 w 4502318"/>
              <a:gd name="connsiteY25" fmla="*/ 4172106 h 4352772"/>
              <a:gd name="connsiteX26" fmla="*/ 2025248 w 4502318"/>
              <a:gd name="connsiteY26" fmla="*/ 4289034 h 4352772"/>
              <a:gd name="connsiteX27" fmla="*/ 1805333 w 4502318"/>
              <a:gd name="connsiteY27" fmla="*/ 4172106 h 4352772"/>
              <a:gd name="connsiteX28" fmla="*/ 1783754 w 4502318"/>
              <a:gd name="connsiteY28" fmla="*/ 4132349 h 4352772"/>
              <a:gd name="connsiteX29" fmla="*/ 1737771 w 4502318"/>
              <a:gd name="connsiteY29" fmla="*/ 4170289 h 4352772"/>
              <a:gd name="connsiteX30" fmla="*/ 1420527 w 4502318"/>
              <a:gd name="connsiteY30" fmla="*/ 4267193 h 4352772"/>
              <a:gd name="connsiteX31" fmla="*/ 897707 w 4502318"/>
              <a:gd name="connsiteY31" fmla="*/ 3920645 h 4352772"/>
              <a:gd name="connsiteX32" fmla="*/ 867826 w 4502318"/>
              <a:gd name="connsiteY32" fmla="*/ 3824384 h 4352772"/>
              <a:gd name="connsiteX33" fmla="*/ 794552 w 4502318"/>
              <a:gd name="connsiteY33" fmla="*/ 3828084 h 4352772"/>
              <a:gd name="connsiteX34" fmla="*/ 0 w 4502318"/>
              <a:gd name="connsiteY34" fmla="*/ 3033532 h 4352772"/>
              <a:gd name="connsiteX35" fmla="*/ 135697 w 4502318"/>
              <a:gd name="connsiteY35" fmla="*/ 2589291 h 4352772"/>
              <a:gd name="connsiteX36" fmla="*/ 200049 w 4502318"/>
              <a:gd name="connsiteY36" fmla="*/ 2511296 h 4352772"/>
              <a:gd name="connsiteX37" fmla="*/ 145755 w 4502318"/>
              <a:gd name="connsiteY37" fmla="*/ 2466499 h 4352772"/>
              <a:gd name="connsiteX38" fmla="*/ 26242 w 4502318"/>
              <a:gd name="connsiteY38" fmla="*/ 2177969 h 4352772"/>
              <a:gd name="connsiteX39" fmla="*/ 434285 w 4502318"/>
              <a:gd name="connsiteY39" fmla="*/ 1769926 h 4352772"/>
              <a:gd name="connsiteX40" fmla="*/ 496059 w 4502318"/>
              <a:gd name="connsiteY40" fmla="*/ 1776154 h 4352772"/>
              <a:gd name="connsiteX41" fmla="*/ 421878 w 4502318"/>
              <a:gd name="connsiteY41" fmla="*/ 1714949 h 4352772"/>
              <a:gd name="connsiteX42" fmla="*/ 259623 w 4502318"/>
              <a:gd name="connsiteY42" fmla="*/ 1323230 h 4352772"/>
              <a:gd name="connsiteX43" fmla="*/ 813597 w 4502318"/>
              <a:gd name="connsiteY43" fmla="*/ 769256 h 4352772"/>
              <a:gd name="connsiteX44" fmla="*/ 925242 w 4502318"/>
              <a:gd name="connsiteY44" fmla="*/ 780511 h 4352772"/>
              <a:gd name="connsiteX45" fmla="*/ 982581 w 4502318"/>
              <a:gd name="connsiteY45" fmla="*/ 798310 h 4352772"/>
              <a:gd name="connsiteX46" fmla="*/ 967817 w 4502318"/>
              <a:gd name="connsiteY46" fmla="*/ 750747 h 4352772"/>
              <a:gd name="connsiteX47" fmla="*/ 959527 w 4502318"/>
              <a:gd name="connsiteY47" fmla="*/ 668512 h 4352772"/>
              <a:gd name="connsiteX48" fmla="*/ 1367570 w 4502318"/>
              <a:gd name="connsiteY48" fmla="*/ 260469 h 4352772"/>
              <a:gd name="connsiteX49" fmla="*/ 1705926 w 4502318"/>
              <a:gd name="connsiteY49" fmla="*/ 440372 h 4352772"/>
              <a:gd name="connsiteX50" fmla="*/ 1726085 w 4502318"/>
              <a:gd name="connsiteY50" fmla="*/ 477512 h 4352772"/>
              <a:gd name="connsiteX51" fmla="*/ 1795128 w 4502318"/>
              <a:gd name="connsiteY51" fmla="*/ 350312 h 4352772"/>
              <a:gd name="connsiteX52" fmla="*/ 2453983 w 4502318"/>
              <a:gd name="connsiteY52" fmla="*/ 0 h 43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502318" h="4352772">
                <a:moveTo>
                  <a:pt x="2453983" y="0"/>
                </a:moveTo>
                <a:cubicBezTo>
                  <a:pt x="2783097" y="0"/>
                  <a:pt x="3065476" y="200100"/>
                  <a:pt x="3186095" y="485277"/>
                </a:cubicBezTo>
                <a:lnTo>
                  <a:pt x="3188233" y="492164"/>
                </a:lnTo>
                <a:lnTo>
                  <a:pt x="3273126" y="465812"/>
                </a:lnTo>
                <a:cubicBezTo>
                  <a:pt x="3310063" y="458254"/>
                  <a:pt x="3348307" y="454285"/>
                  <a:pt x="3387479" y="454285"/>
                </a:cubicBezTo>
                <a:cubicBezTo>
                  <a:pt x="3700851" y="454285"/>
                  <a:pt x="3954889" y="708322"/>
                  <a:pt x="3954889" y="1021694"/>
                </a:cubicBezTo>
                <a:cubicBezTo>
                  <a:pt x="3954889" y="1139209"/>
                  <a:pt x="3919165" y="1248379"/>
                  <a:pt x="3857984" y="1338939"/>
                </a:cubicBezTo>
                <a:lnTo>
                  <a:pt x="3855114" y="1342417"/>
                </a:lnTo>
                <a:lnTo>
                  <a:pt x="3896859" y="1338209"/>
                </a:lnTo>
                <a:cubicBezTo>
                  <a:pt x="4043329" y="1338209"/>
                  <a:pt x="4162067" y="1456947"/>
                  <a:pt x="4162067" y="1603417"/>
                </a:cubicBezTo>
                <a:cubicBezTo>
                  <a:pt x="4162067" y="1694961"/>
                  <a:pt x="4115685" y="1775672"/>
                  <a:pt x="4045139" y="1823332"/>
                </a:cubicBezTo>
                <a:lnTo>
                  <a:pt x="4022768" y="1835474"/>
                </a:lnTo>
                <a:lnTo>
                  <a:pt x="4152008" y="1905623"/>
                </a:lnTo>
                <a:cubicBezTo>
                  <a:pt x="4363360" y="2048410"/>
                  <a:pt x="4502318" y="2290216"/>
                  <a:pt x="4502318" y="2564478"/>
                </a:cubicBezTo>
                <a:cubicBezTo>
                  <a:pt x="4502318" y="2948445"/>
                  <a:pt x="4229960" y="3268799"/>
                  <a:pt x="3867896" y="3342888"/>
                </a:cubicBezTo>
                <a:lnTo>
                  <a:pt x="3794290" y="3354121"/>
                </a:lnTo>
                <a:lnTo>
                  <a:pt x="3818048" y="3430658"/>
                </a:lnTo>
                <a:cubicBezTo>
                  <a:pt x="3823483" y="3457221"/>
                  <a:pt x="3826338" y="3484724"/>
                  <a:pt x="3826338" y="3512893"/>
                </a:cubicBezTo>
                <a:cubicBezTo>
                  <a:pt x="3826338" y="3738249"/>
                  <a:pt x="3643651" y="3920936"/>
                  <a:pt x="3418295" y="3920936"/>
                </a:cubicBezTo>
                <a:cubicBezTo>
                  <a:pt x="3361956" y="3920936"/>
                  <a:pt x="3308284" y="3909518"/>
                  <a:pt x="3259466" y="3888870"/>
                </a:cubicBezTo>
                <a:lnTo>
                  <a:pt x="3225465" y="3870415"/>
                </a:lnTo>
                <a:lnTo>
                  <a:pt x="3221430" y="3910443"/>
                </a:lnTo>
                <a:cubicBezTo>
                  <a:pt x="3169774" y="4162880"/>
                  <a:pt x="2946418" y="4352772"/>
                  <a:pt x="2678711" y="4352772"/>
                </a:cubicBezTo>
                <a:cubicBezTo>
                  <a:pt x="2525736" y="4352772"/>
                  <a:pt x="2387242" y="4290766"/>
                  <a:pt x="2286992" y="4190517"/>
                </a:cubicBezTo>
                <a:lnTo>
                  <a:pt x="2255734" y="4152631"/>
                </a:lnTo>
                <a:lnTo>
                  <a:pt x="2245163" y="4172106"/>
                </a:lnTo>
                <a:cubicBezTo>
                  <a:pt x="2197503" y="4242652"/>
                  <a:pt x="2116792" y="4289034"/>
                  <a:pt x="2025248" y="4289034"/>
                </a:cubicBezTo>
                <a:cubicBezTo>
                  <a:pt x="1933704" y="4289034"/>
                  <a:pt x="1852993" y="4242652"/>
                  <a:pt x="1805333" y="4172106"/>
                </a:cubicBezTo>
                <a:lnTo>
                  <a:pt x="1783754" y="4132349"/>
                </a:lnTo>
                <a:lnTo>
                  <a:pt x="1737771" y="4170289"/>
                </a:lnTo>
                <a:cubicBezTo>
                  <a:pt x="1647212" y="4231469"/>
                  <a:pt x="1538042" y="4267193"/>
                  <a:pt x="1420527" y="4267193"/>
                </a:cubicBezTo>
                <a:cubicBezTo>
                  <a:pt x="1185498" y="4267193"/>
                  <a:pt x="983844" y="4124297"/>
                  <a:pt x="897707" y="3920645"/>
                </a:cubicBezTo>
                <a:lnTo>
                  <a:pt x="867826" y="3824384"/>
                </a:lnTo>
                <a:lnTo>
                  <a:pt x="794552" y="3828084"/>
                </a:lnTo>
                <a:cubicBezTo>
                  <a:pt x="355733" y="3828084"/>
                  <a:pt x="0" y="3472351"/>
                  <a:pt x="0" y="3033532"/>
                </a:cubicBezTo>
                <a:cubicBezTo>
                  <a:pt x="0" y="2868975"/>
                  <a:pt x="50025" y="2716102"/>
                  <a:pt x="135697" y="2589291"/>
                </a:cubicBezTo>
                <a:lnTo>
                  <a:pt x="200049" y="2511296"/>
                </a:lnTo>
                <a:lnTo>
                  <a:pt x="145755" y="2466499"/>
                </a:lnTo>
                <a:cubicBezTo>
                  <a:pt x="71914" y="2392658"/>
                  <a:pt x="26242" y="2290647"/>
                  <a:pt x="26242" y="2177969"/>
                </a:cubicBezTo>
                <a:cubicBezTo>
                  <a:pt x="26242" y="1952613"/>
                  <a:pt x="208929" y="1769926"/>
                  <a:pt x="434285" y="1769926"/>
                </a:cubicBezTo>
                <a:lnTo>
                  <a:pt x="496059" y="1776154"/>
                </a:lnTo>
                <a:lnTo>
                  <a:pt x="421878" y="1714949"/>
                </a:lnTo>
                <a:cubicBezTo>
                  <a:pt x="321629" y="1614699"/>
                  <a:pt x="259623" y="1476206"/>
                  <a:pt x="259623" y="1323230"/>
                </a:cubicBezTo>
                <a:cubicBezTo>
                  <a:pt x="259623" y="1017279"/>
                  <a:pt x="507646" y="769256"/>
                  <a:pt x="813597" y="769256"/>
                </a:cubicBezTo>
                <a:cubicBezTo>
                  <a:pt x="851841" y="769256"/>
                  <a:pt x="889179" y="773132"/>
                  <a:pt x="925242" y="780511"/>
                </a:cubicBezTo>
                <a:lnTo>
                  <a:pt x="982581" y="798310"/>
                </a:lnTo>
                <a:lnTo>
                  <a:pt x="967817" y="750747"/>
                </a:lnTo>
                <a:cubicBezTo>
                  <a:pt x="962381" y="724184"/>
                  <a:pt x="959527" y="696682"/>
                  <a:pt x="959527" y="668512"/>
                </a:cubicBezTo>
                <a:cubicBezTo>
                  <a:pt x="959527" y="443157"/>
                  <a:pt x="1142214" y="260469"/>
                  <a:pt x="1367570" y="260469"/>
                </a:cubicBezTo>
                <a:cubicBezTo>
                  <a:pt x="1508418" y="260469"/>
                  <a:pt x="1632598" y="331831"/>
                  <a:pt x="1705926" y="440372"/>
                </a:cubicBezTo>
                <a:lnTo>
                  <a:pt x="1726085" y="477512"/>
                </a:lnTo>
                <a:lnTo>
                  <a:pt x="1795128" y="350312"/>
                </a:lnTo>
                <a:cubicBezTo>
                  <a:pt x="1937915" y="138959"/>
                  <a:pt x="2179721" y="0"/>
                  <a:pt x="2453983" y="0"/>
                </a:cubicBezTo>
                <a:close/>
              </a:path>
            </a:pathLst>
          </a:custGeom>
          <a:gradFill flip="none" rotWithShape="1">
            <a:gsLst>
              <a:gs pos="47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E121DB-A2A7-4A27-95E2-E230A86A3EAC}"/>
              </a:ext>
            </a:extLst>
          </p:cNvPr>
          <p:cNvGrpSpPr/>
          <p:nvPr/>
        </p:nvGrpSpPr>
        <p:grpSpPr>
          <a:xfrm rot="595351">
            <a:off x="3924873" y="-16345845"/>
            <a:ext cx="17120478" cy="20209596"/>
            <a:chOff x="2539365" y="-16090591"/>
            <a:chExt cx="17122708" cy="202122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81387283-417D-4E62-9BFF-5C3C2E5B939D}"/>
                </a:ext>
              </a:extLst>
            </p:cNvPr>
            <p:cNvGrpSpPr/>
            <p:nvPr/>
          </p:nvGrpSpPr>
          <p:grpSpPr>
            <a:xfrm>
              <a:off x="2539365" y="-731673"/>
              <a:ext cx="10140567" cy="4853310"/>
              <a:chOff x="2539364" y="-22031710"/>
              <a:chExt cx="10140567" cy="4853310"/>
            </a:xfrm>
          </p:grpSpPr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B5E211A8-B7C7-4196-8CB6-EF6AFAB6C3F8}"/>
                  </a:ext>
                </a:extLst>
              </p:cNvPr>
              <p:cNvSpPr/>
              <p:nvPr/>
            </p:nvSpPr>
            <p:spPr>
              <a:xfrm>
                <a:off x="2539364" y="-21392591"/>
                <a:ext cx="10140567" cy="4214191"/>
              </a:xfrm>
              <a:custGeom>
                <a:avLst/>
                <a:gdLst>
                  <a:gd name="connsiteX0" fmla="*/ 5636591 w 8119956"/>
                  <a:gd name="connsiteY0" fmla="*/ 3324407 h 3374469"/>
                  <a:gd name="connsiteX1" fmla="*/ 5661653 w 8119956"/>
                  <a:gd name="connsiteY1" fmla="*/ 3325513 h 3374469"/>
                  <a:gd name="connsiteX2" fmla="*/ 5685038 w 8119956"/>
                  <a:gd name="connsiteY2" fmla="*/ 3351059 h 3374469"/>
                  <a:gd name="connsiteX3" fmla="*/ 5659492 w 8119956"/>
                  <a:gd name="connsiteY3" fmla="*/ 3374445 h 3374469"/>
                  <a:gd name="connsiteX4" fmla="*/ 5634431 w 8119956"/>
                  <a:gd name="connsiteY4" fmla="*/ 3373337 h 3374469"/>
                  <a:gd name="connsiteX5" fmla="*/ 5617448 w 8119956"/>
                  <a:gd name="connsiteY5" fmla="*/ 3365409 h 3374469"/>
                  <a:gd name="connsiteX6" fmla="*/ 5611046 w 8119956"/>
                  <a:gd name="connsiteY6" fmla="*/ 3347793 h 3374469"/>
                  <a:gd name="connsiteX7" fmla="*/ 5613389 w 8119956"/>
                  <a:gd name="connsiteY7" fmla="*/ 3338355 h 3374469"/>
                  <a:gd name="connsiteX8" fmla="*/ 5636591 w 8119956"/>
                  <a:gd name="connsiteY8" fmla="*/ 3324407 h 3374469"/>
                  <a:gd name="connsiteX9" fmla="*/ 7181435 w 8119956"/>
                  <a:gd name="connsiteY9" fmla="*/ 3103007 h 3374469"/>
                  <a:gd name="connsiteX10" fmla="*/ 7211399 w 8119956"/>
                  <a:gd name="connsiteY10" fmla="*/ 3132835 h 3374469"/>
                  <a:gd name="connsiteX11" fmla="*/ 7181622 w 8119956"/>
                  <a:gd name="connsiteY11" fmla="*/ 3177985 h 3374469"/>
                  <a:gd name="connsiteX12" fmla="*/ 7143244 w 8119956"/>
                  <a:gd name="connsiteY12" fmla="*/ 3185859 h 3374469"/>
                  <a:gd name="connsiteX13" fmla="*/ 7098093 w 8119956"/>
                  <a:gd name="connsiteY13" fmla="*/ 3156079 h 3374469"/>
                  <a:gd name="connsiteX14" fmla="*/ 7127871 w 8119956"/>
                  <a:gd name="connsiteY14" fmla="*/ 3110931 h 3374469"/>
                  <a:gd name="connsiteX15" fmla="*/ 7166249 w 8119956"/>
                  <a:gd name="connsiteY15" fmla="*/ 3103057 h 3374469"/>
                  <a:gd name="connsiteX16" fmla="*/ 7181435 w 8119956"/>
                  <a:gd name="connsiteY16" fmla="*/ 3103007 h 3374469"/>
                  <a:gd name="connsiteX17" fmla="*/ 5388587 w 8119956"/>
                  <a:gd name="connsiteY17" fmla="*/ 3041301 h 3374469"/>
                  <a:gd name="connsiteX18" fmla="*/ 5427019 w 8119956"/>
                  <a:gd name="connsiteY18" fmla="*/ 3079359 h 3374469"/>
                  <a:gd name="connsiteX19" fmla="*/ 5388959 w 8119956"/>
                  <a:gd name="connsiteY19" fmla="*/ 3117791 h 3374469"/>
                  <a:gd name="connsiteX20" fmla="*/ 5349781 w 8119956"/>
                  <a:gd name="connsiteY20" fmla="*/ 3117981 h 3374469"/>
                  <a:gd name="connsiteX21" fmla="*/ 5311350 w 8119956"/>
                  <a:gd name="connsiteY21" fmla="*/ 3079923 h 3374469"/>
                  <a:gd name="connsiteX22" fmla="*/ 5349410 w 8119956"/>
                  <a:gd name="connsiteY22" fmla="*/ 3041491 h 3374469"/>
                  <a:gd name="connsiteX23" fmla="*/ 3485844 w 8119956"/>
                  <a:gd name="connsiteY23" fmla="*/ 2981059 h 3374469"/>
                  <a:gd name="connsiteX24" fmla="*/ 3500907 w 8119956"/>
                  <a:gd name="connsiteY24" fmla="*/ 2982991 h 3374469"/>
                  <a:gd name="connsiteX25" fmla="*/ 3538011 w 8119956"/>
                  <a:gd name="connsiteY25" fmla="*/ 2995565 h 3374469"/>
                  <a:gd name="connsiteX26" fmla="*/ 3561957 w 8119956"/>
                  <a:gd name="connsiteY26" fmla="*/ 3044061 h 3374469"/>
                  <a:gd name="connsiteX27" fmla="*/ 3513462 w 8119956"/>
                  <a:gd name="connsiteY27" fmla="*/ 3068007 h 3374469"/>
                  <a:gd name="connsiteX28" fmla="*/ 3476358 w 8119956"/>
                  <a:gd name="connsiteY28" fmla="*/ 3055433 h 3374469"/>
                  <a:gd name="connsiteX29" fmla="*/ 3452412 w 8119956"/>
                  <a:gd name="connsiteY29" fmla="*/ 3006937 h 3374469"/>
                  <a:gd name="connsiteX30" fmla="*/ 3485844 w 8119956"/>
                  <a:gd name="connsiteY30" fmla="*/ 2981059 h 3374469"/>
                  <a:gd name="connsiteX31" fmla="*/ 6724022 w 8119956"/>
                  <a:gd name="connsiteY31" fmla="*/ 2860565 h 3374469"/>
                  <a:gd name="connsiteX32" fmla="*/ 6801472 w 8119956"/>
                  <a:gd name="connsiteY32" fmla="*/ 2921273 h 3374469"/>
                  <a:gd name="connsiteX33" fmla="*/ 6740764 w 8119956"/>
                  <a:gd name="connsiteY33" fmla="*/ 2998723 h 3374469"/>
                  <a:gd name="connsiteX34" fmla="*/ 6670000 w 8119956"/>
                  <a:gd name="connsiteY34" fmla="*/ 3007297 h 3374469"/>
                  <a:gd name="connsiteX35" fmla="*/ 6592551 w 8119956"/>
                  <a:gd name="connsiteY35" fmla="*/ 2946591 h 3374469"/>
                  <a:gd name="connsiteX36" fmla="*/ 6653259 w 8119956"/>
                  <a:gd name="connsiteY36" fmla="*/ 2869141 h 3374469"/>
                  <a:gd name="connsiteX37" fmla="*/ 7556219 w 8119956"/>
                  <a:gd name="connsiteY37" fmla="*/ 2851393 h 3374469"/>
                  <a:gd name="connsiteX38" fmla="*/ 7575633 w 8119956"/>
                  <a:gd name="connsiteY38" fmla="*/ 2870261 h 3374469"/>
                  <a:gd name="connsiteX39" fmla="*/ 7556912 w 8119956"/>
                  <a:gd name="connsiteY39" fmla="*/ 2899399 h 3374469"/>
                  <a:gd name="connsiteX40" fmla="*/ 7532400 w 8119956"/>
                  <a:gd name="connsiteY40" fmla="*/ 2904735 h 3374469"/>
                  <a:gd name="connsiteX41" fmla="*/ 7503261 w 8119956"/>
                  <a:gd name="connsiteY41" fmla="*/ 2886013 h 3374469"/>
                  <a:gd name="connsiteX42" fmla="*/ 7521982 w 8119956"/>
                  <a:gd name="connsiteY42" fmla="*/ 2856875 h 3374469"/>
                  <a:gd name="connsiteX43" fmla="*/ 7546495 w 8119956"/>
                  <a:gd name="connsiteY43" fmla="*/ 2851539 h 3374469"/>
                  <a:gd name="connsiteX44" fmla="*/ 7556219 w 8119956"/>
                  <a:gd name="connsiteY44" fmla="*/ 2851393 h 3374469"/>
                  <a:gd name="connsiteX45" fmla="*/ 8087796 w 8119956"/>
                  <a:gd name="connsiteY45" fmla="*/ 2816511 h 3374469"/>
                  <a:gd name="connsiteX46" fmla="*/ 8118854 w 8119956"/>
                  <a:gd name="connsiteY46" fmla="*/ 2845197 h 3374469"/>
                  <a:gd name="connsiteX47" fmla="*/ 8090783 w 8119956"/>
                  <a:gd name="connsiteY47" fmla="*/ 2891429 h 3374469"/>
                  <a:gd name="connsiteX48" fmla="*/ 8052727 w 8119956"/>
                  <a:gd name="connsiteY48" fmla="*/ 2900731 h 3374469"/>
                  <a:gd name="connsiteX49" fmla="*/ 8006495 w 8119956"/>
                  <a:gd name="connsiteY49" fmla="*/ 2872661 h 3374469"/>
                  <a:gd name="connsiteX50" fmla="*/ 8034565 w 8119956"/>
                  <a:gd name="connsiteY50" fmla="*/ 2826429 h 3374469"/>
                  <a:gd name="connsiteX51" fmla="*/ 8072621 w 8119956"/>
                  <a:gd name="connsiteY51" fmla="*/ 2817127 h 3374469"/>
                  <a:gd name="connsiteX52" fmla="*/ 8087796 w 8119956"/>
                  <a:gd name="connsiteY52" fmla="*/ 2816511 h 3374469"/>
                  <a:gd name="connsiteX53" fmla="*/ 6085032 w 8119956"/>
                  <a:gd name="connsiteY53" fmla="*/ 2802349 h 3374469"/>
                  <a:gd name="connsiteX54" fmla="*/ 6133715 w 8119956"/>
                  <a:gd name="connsiteY54" fmla="*/ 2850891 h 3374469"/>
                  <a:gd name="connsiteX55" fmla="*/ 6085175 w 8119956"/>
                  <a:gd name="connsiteY55" fmla="*/ 2899573 h 3374469"/>
                  <a:gd name="connsiteX56" fmla="*/ 6035379 w 8119956"/>
                  <a:gd name="connsiteY56" fmla="*/ 2899647 h 3374469"/>
                  <a:gd name="connsiteX57" fmla="*/ 5986695 w 8119956"/>
                  <a:gd name="connsiteY57" fmla="*/ 2851107 h 3374469"/>
                  <a:gd name="connsiteX58" fmla="*/ 6035235 w 8119956"/>
                  <a:gd name="connsiteY58" fmla="*/ 2802423 h 3374469"/>
                  <a:gd name="connsiteX59" fmla="*/ 4632132 w 8119956"/>
                  <a:gd name="connsiteY59" fmla="*/ 2775087 h 3374469"/>
                  <a:gd name="connsiteX60" fmla="*/ 4714897 w 8119956"/>
                  <a:gd name="connsiteY60" fmla="*/ 2779899 h 3374469"/>
                  <a:gd name="connsiteX61" fmla="*/ 4790993 w 8119956"/>
                  <a:gd name="connsiteY61" fmla="*/ 2865389 h 3374469"/>
                  <a:gd name="connsiteX62" fmla="*/ 4705503 w 8119956"/>
                  <a:gd name="connsiteY62" fmla="*/ 2941485 h 3374469"/>
                  <a:gd name="connsiteX63" fmla="*/ 4622739 w 8119956"/>
                  <a:gd name="connsiteY63" fmla="*/ 2936673 h 3374469"/>
                  <a:gd name="connsiteX64" fmla="*/ 4547337 w 8119956"/>
                  <a:gd name="connsiteY64" fmla="*/ 2867561 h 3374469"/>
                  <a:gd name="connsiteX65" fmla="*/ 4546642 w 8119956"/>
                  <a:gd name="connsiteY65" fmla="*/ 2851185 h 3374469"/>
                  <a:gd name="connsiteX66" fmla="*/ 4553159 w 8119956"/>
                  <a:gd name="connsiteY66" fmla="*/ 2823689 h 3374469"/>
                  <a:gd name="connsiteX67" fmla="*/ 4615754 w 8119956"/>
                  <a:gd name="connsiteY67" fmla="*/ 2775781 h 3374469"/>
                  <a:gd name="connsiteX68" fmla="*/ 4632132 w 8119956"/>
                  <a:gd name="connsiteY68" fmla="*/ 2775087 h 3374469"/>
                  <a:gd name="connsiteX69" fmla="*/ 2759803 w 8119956"/>
                  <a:gd name="connsiteY69" fmla="*/ 2569295 h 3374469"/>
                  <a:gd name="connsiteX70" fmla="*/ 2778566 w 8119956"/>
                  <a:gd name="connsiteY70" fmla="*/ 2573829 h 3374469"/>
                  <a:gd name="connsiteX71" fmla="*/ 2823700 w 8119956"/>
                  <a:gd name="connsiteY71" fmla="*/ 2594871 h 3374469"/>
                  <a:gd name="connsiteX72" fmla="*/ 2847218 w 8119956"/>
                  <a:gd name="connsiteY72" fmla="*/ 2659469 h 3374469"/>
                  <a:gd name="connsiteX73" fmla="*/ 2782618 w 8119956"/>
                  <a:gd name="connsiteY73" fmla="*/ 2682987 h 3374469"/>
                  <a:gd name="connsiteX74" fmla="*/ 2737485 w 8119956"/>
                  <a:gd name="connsiteY74" fmla="*/ 2661947 h 3374469"/>
                  <a:gd name="connsiteX75" fmla="*/ 2713967 w 8119956"/>
                  <a:gd name="connsiteY75" fmla="*/ 2597347 h 3374469"/>
                  <a:gd name="connsiteX76" fmla="*/ 2745851 w 8119956"/>
                  <a:gd name="connsiteY76" fmla="*/ 2570825 h 3374469"/>
                  <a:gd name="connsiteX77" fmla="*/ 2759803 w 8119956"/>
                  <a:gd name="connsiteY77" fmla="*/ 2569295 h 3374469"/>
                  <a:gd name="connsiteX78" fmla="*/ 3350877 w 8119956"/>
                  <a:gd name="connsiteY78" fmla="*/ 2514979 h 3374469"/>
                  <a:gd name="connsiteX79" fmla="*/ 3378449 w 8119956"/>
                  <a:gd name="connsiteY79" fmla="*/ 2516803 h 3374469"/>
                  <a:gd name="connsiteX80" fmla="*/ 3447239 w 8119956"/>
                  <a:gd name="connsiteY80" fmla="*/ 2535485 h 3374469"/>
                  <a:gd name="connsiteX81" fmla="*/ 3496152 w 8119956"/>
                  <a:gd name="connsiteY81" fmla="*/ 2620875 h 3374469"/>
                  <a:gd name="connsiteX82" fmla="*/ 3410762 w 8119956"/>
                  <a:gd name="connsiteY82" fmla="*/ 2669789 h 3374469"/>
                  <a:gd name="connsiteX83" fmla="*/ 3341972 w 8119956"/>
                  <a:gd name="connsiteY83" fmla="*/ 2651105 h 3374469"/>
                  <a:gd name="connsiteX84" fmla="*/ 3293058 w 8119956"/>
                  <a:gd name="connsiteY84" fmla="*/ 2565715 h 3374469"/>
                  <a:gd name="connsiteX85" fmla="*/ 3350877 w 8119956"/>
                  <a:gd name="connsiteY85" fmla="*/ 2514979 h 3374469"/>
                  <a:gd name="connsiteX86" fmla="*/ 2203946 w 8119956"/>
                  <a:gd name="connsiteY86" fmla="*/ 2500939 h 3374469"/>
                  <a:gd name="connsiteX87" fmla="*/ 2213350 w 8119956"/>
                  <a:gd name="connsiteY87" fmla="*/ 2503415 h 3374469"/>
                  <a:gd name="connsiteX88" fmla="*/ 2235866 w 8119956"/>
                  <a:gd name="connsiteY88" fmla="*/ 2514477 h 3374469"/>
                  <a:gd name="connsiteX89" fmla="*/ 2247047 w 8119956"/>
                  <a:gd name="connsiteY89" fmla="*/ 2547255 h 3374469"/>
                  <a:gd name="connsiteX90" fmla="*/ 2214269 w 8119956"/>
                  <a:gd name="connsiteY90" fmla="*/ 2558437 h 3374469"/>
                  <a:gd name="connsiteX91" fmla="*/ 2191754 w 8119956"/>
                  <a:gd name="connsiteY91" fmla="*/ 2547375 h 3374469"/>
                  <a:gd name="connsiteX92" fmla="*/ 2179374 w 8119956"/>
                  <a:gd name="connsiteY92" fmla="*/ 2533301 h 3374469"/>
                  <a:gd name="connsiteX93" fmla="*/ 2180572 w 8119956"/>
                  <a:gd name="connsiteY93" fmla="*/ 2514597 h 3374469"/>
                  <a:gd name="connsiteX94" fmla="*/ 2186503 w 8119956"/>
                  <a:gd name="connsiteY94" fmla="*/ 2506889 h 3374469"/>
                  <a:gd name="connsiteX95" fmla="*/ 2203946 w 8119956"/>
                  <a:gd name="connsiteY95" fmla="*/ 2500939 h 3374469"/>
                  <a:gd name="connsiteX96" fmla="*/ 7780559 w 8119956"/>
                  <a:gd name="connsiteY96" fmla="*/ 2499819 h 3374469"/>
                  <a:gd name="connsiteX97" fmla="*/ 7837325 w 8119956"/>
                  <a:gd name="connsiteY97" fmla="*/ 2538597 h 3374469"/>
                  <a:gd name="connsiteX98" fmla="*/ 7798548 w 8119956"/>
                  <a:gd name="connsiteY98" fmla="*/ 2595363 h 3374469"/>
                  <a:gd name="connsiteX99" fmla="*/ 7749612 w 8119956"/>
                  <a:gd name="connsiteY99" fmla="*/ 2604577 h 3374469"/>
                  <a:gd name="connsiteX100" fmla="*/ 7692846 w 8119956"/>
                  <a:gd name="connsiteY100" fmla="*/ 2565801 h 3374469"/>
                  <a:gd name="connsiteX101" fmla="*/ 7731622 w 8119956"/>
                  <a:gd name="connsiteY101" fmla="*/ 2509033 h 3374469"/>
                  <a:gd name="connsiteX102" fmla="*/ 6956032 w 8119956"/>
                  <a:gd name="connsiteY102" fmla="*/ 2470943 h 3374469"/>
                  <a:gd name="connsiteX103" fmla="*/ 6998601 w 8119956"/>
                  <a:gd name="connsiteY103" fmla="*/ 2504309 h 3374469"/>
                  <a:gd name="connsiteX104" fmla="*/ 6965234 w 8119956"/>
                  <a:gd name="connsiteY104" fmla="*/ 2546879 h 3374469"/>
                  <a:gd name="connsiteX105" fmla="*/ 6926341 w 8119956"/>
                  <a:gd name="connsiteY105" fmla="*/ 2551591 h 3374469"/>
                  <a:gd name="connsiteX106" fmla="*/ 6883772 w 8119956"/>
                  <a:gd name="connsiteY106" fmla="*/ 2518225 h 3374469"/>
                  <a:gd name="connsiteX107" fmla="*/ 6917139 w 8119956"/>
                  <a:gd name="connsiteY107" fmla="*/ 2475655 h 3374469"/>
                  <a:gd name="connsiteX108" fmla="*/ 4014075 w 8119956"/>
                  <a:gd name="connsiteY108" fmla="*/ 2461287 h 3374469"/>
                  <a:gd name="connsiteX109" fmla="*/ 4033378 w 8119956"/>
                  <a:gd name="connsiteY109" fmla="*/ 2461451 h 3374469"/>
                  <a:gd name="connsiteX110" fmla="*/ 4082104 w 8119956"/>
                  <a:gd name="connsiteY110" fmla="*/ 2471719 h 3374469"/>
                  <a:gd name="connsiteX111" fmla="*/ 4119647 w 8119956"/>
                  <a:gd name="connsiteY111" fmla="*/ 2529311 h 3374469"/>
                  <a:gd name="connsiteX112" fmla="*/ 4062055 w 8119956"/>
                  <a:gd name="connsiteY112" fmla="*/ 2566853 h 3374469"/>
                  <a:gd name="connsiteX113" fmla="*/ 4013328 w 8119956"/>
                  <a:gd name="connsiteY113" fmla="*/ 2556585 h 3374469"/>
                  <a:gd name="connsiteX114" fmla="*/ 3975786 w 8119956"/>
                  <a:gd name="connsiteY114" fmla="*/ 2498993 h 3374469"/>
                  <a:gd name="connsiteX115" fmla="*/ 4014075 w 8119956"/>
                  <a:gd name="connsiteY115" fmla="*/ 2461287 h 3374469"/>
                  <a:gd name="connsiteX116" fmla="*/ 5392237 w 8119956"/>
                  <a:gd name="connsiteY116" fmla="*/ 2415549 h 3374469"/>
                  <a:gd name="connsiteX117" fmla="*/ 5501001 w 8119956"/>
                  <a:gd name="connsiteY117" fmla="*/ 2421871 h 3374469"/>
                  <a:gd name="connsiteX118" fmla="*/ 5601002 w 8119956"/>
                  <a:gd name="connsiteY118" fmla="*/ 2534217 h 3374469"/>
                  <a:gd name="connsiteX119" fmla="*/ 5488656 w 8119956"/>
                  <a:gd name="connsiteY119" fmla="*/ 2634219 h 3374469"/>
                  <a:gd name="connsiteX120" fmla="*/ 5379892 w 8119956"/>
                  <a:gd name="connsiteY120" fmla="*/ 2627897 h 3374469"/>
                  <a:gd name="connsiteX121" fmla="*/ 5279891 w 8119956"/>
                  <a:gd name="connsiteY121" fmla="*/ 2515551 h 3374469"/>
                  <a:gd name="connsiteX122" fmla="*/ 5370714 w 8119956"/>
                  <a:gd name="connsiteY122" fmla="*/ 2416461 h 3374469"/>
                  <a:gd name="connsiteX123" fmla="*/ 5392237 w 8119956"/>
                  <a:gd name="connsiteY123" fmla="*/ 2415549 h 3374469"/>
                  <a:gd name="connsiteX124" fmla="*/ 4483975 w 8119956"/>
                  <a:gd name="connsiteY124" fmla="*/ 2403785 h 3374469"/>
                  <a:gd name="connsiteX125" fmla="*/ 4533461 w 8119956"/>
                  <a:gd name="connsiteY125" fmla="*/ 2409337 h 3374469"/>
                  <a:gd name="connsiteX126" fmla="*/ 4576350 w 8119956"/>
                  <a:gd name="connsiteY126" fmla="*/ 2463065 h 3374469"/>
                  <a:gd name="connsiteX127" fmla="*/ 4522622 w 8119956"/>
                  <a:gd name="connsiteY127" fmla="*/ 2505953 h 3374469"/>
                  <a:gd name="connsiteX128" fmla="*/ 4473135 w 8119956"/>
                  <a:gd name="connsiteY128" fmla="*/ 2500401 h 3374469"/>
                  <a:gd name="connsiteX129" fmla="*/ 4430247 w 8119956"/>
                  <a:gd name="connsiteY129" fmla="*/ 2446673 h 3374469"/>
                  <a:gd name="connsiteX130" fmla="*/ 4464745 w 8119956"/>
                  <a:gd name="connsiteY130" fmla="*/ 2405471 h 3374469"/>
                  <a:gd name="connsiteX131" fmla="*/ 4483975 w 8119956"/>
                  <a:gd name="connsiteY131" fmla="*/ 2403785 h 3374469"/>
                  <a:gd name="connsiteX132" fmla="*/ 3993269 w 8119956"/>
                  <a:gd name="connsiteY132" fmla="*/ 2110323 h 3374469"/>
                  <a:gd name="connsiteX133" fmla="*/ 4018089 w 8119956"/>
                  <a:gd name="connsiteY133" fmla="*/ 2113973 h 3374469"/>
                  <a:gd name="connsiteX134" fmla="*/ 4038757 w 8119956"/>
                  <a:gd name="connsiteY134" fmla="*/ 2141765 h 3374469"/>
                  <a:gd name="connsiteX135" fmla="*/ 4038756 w 8119956"/>
                  <a:gd name="connsiteY135" fmla="*/ 2141765 h 3374469"/>
                  <a:gd name="connsiteX136" fmla="*/ 4010964 w 8119956"/>
                  <a:gd name="connsiteY136" fmla="*/ 2162433 h 3374469"/>
                  <a:gd name="connsiteX137" fmla="*/ 3986144 w 8119956"/>
                  <a:gd name="connsiteY137" fmla="*/ 2158783 h 3374469"/>
                  <a:gd name="connsiteX138" fmla="*/ 3970055 w 8119956"/>
                  <a:gd name="connsiteY138" fmla="*/ 2149167 h 3374469"/>
                  <a:gd name="connsiteX139" fmla="*/ 3965476 w 8119956"/>
                  <a:gd name="connsiteY139" fmla="*/ 2130991 h 3374469"/>
                  <a:gd name="connsiteX140" fmla="*/ 3968767 w 8119956"/>
                  <a:gd name="connsiteY140" fmla="*/ 2121841 h 3374469"/>
                  <a:gd name="connsiteX141" fmla="*/ 3983557 w 8119956"/>
                  <a:gd name="connsiteY141" fmla="*/ 2110841 h 3374469"/>
                  <a:gd name="connsiteX142" fmla="*/ 3993269 w 8119956"/>
                  <a:gd name="connsiteY142" fmla="*/ 2110323 h 3374469"/>
                  <a:gd name="connsiteX143" fmla="*/ 3016968 w 8119956"/>
                  <a:gd name="connsiteY143" fmla="*/ 2007479 h 3374469"/>
                  <a:gd name="connsiteX144" fmla="*/ 3048804 w 8119956"/>
                  <a:gd name="connsiteY144" fmla="*/ 2011869 h 3374469"/>
                  <a:gd name="connsiteX145" fmla="*/ 3127065 w 8119956"/>
                  <a:gd name="connsiteY145" fmla="*/ 2039221 h 3374469"/>
                  <a:gd name="connsiteX146" fmla="*/ 3176762 w 8119956"/>
                  <a:gd name="connsiteY146" fmla="*/ 2142321 h 3374469"/>
                  <a:gd name="connsiteX147" fmla="*/ 3073662 w 8119956"/>
                  <a:gd name="connsiteY147" fmla="*/ 2192019 h 3374469"/>
                  <a:gd name="connsiteX148" fmla="*/ 2995401 w 8119956"/>
                  <a:gd name="connsiteY148" fmla="*/ 2164665 h 3374469"/>
                  <a:gd name="connsiteX149" fmla="*/ 2941314 w 8119956"/>
                  <a:gd name="connsiteY149" fmla="*/ 2093401 h 3374469"/>
                  <a:gd name="connsiteX150" fmla="*/ 2945704 w 8119956"/>
                  <a:gd name="connsiteY150" fmla="*/ 2061565 h 3374469"/>
                  <a:gd name="connsiteX151" fmla="*/ 2962101 w 8119956"/>
                  <a:gd name="connsiteY151" fmla="*/ 2033925 h 3374469"/>
                  <a:gd name="connsiteX152" fmla="*/ 3016968 w 8119956"/>
                  <a:gd name="connsiteY152" fmla="*/ 2007479 h 3374469"/>
                  <a:gd name="connsiteX153" fmla="*/ 2293106 w 8119956"/>
                  <a:gd name="connsiteY153" fmla="*/ 1925413 h 3374469"/>
                  <a:gd name="connsiteX154" fmla="*/ 2353722 w 8119956"/>
                  <a:gd name="connsiteY154" fmla="*/ 1939253 h 3374469"/>
                  <a:gd name="connsiteX155" fmla="*/ 2448218 w 8119956"/>
                  <a:gd name="connsiteY155" fmla="*/ 1993477 h 3374469"/>
                  <a:gd name="connsiteX156" fmla="*/ 2487533 w 8119956"/>
                  <a:gd name="connsiteY156" fmla="*/ 2138655 h 3374469"/>
                  <a:gd name="connsiteX157" fmla="*/ 2342355 w 8119956"/>
                  <a:gd name="connsiteY157" fmla="*/ 2177969 h 3374469"/>
                  <a:gd name="connsiteX158" fmla="*/ 2247858 w 8119956"/>
                  <a:gd name="connsiteY158" fmla="*/ 2123745 h 3374469"/>
                  <a:gd name="connsiteX159" fmla="*/ 2208544 w 8119956"/>
                  <a:gd name="connsiteY159" fmla="*/ 1978567 h 3374469"/>
                  <a:gd name="connsiteX160" fmla="*/ 2293106 w 8119956"/>
                  <a:gd name="connsiteY160" fmla="*/ 1925413 h 3374469"/>
                  <a:gd name="connsiteX161" fmla="*/ 1713998 w 8119956"/>
                  <a:gd name="connsiteY161" fmla="*/ 1699161 h 3374469"/>
                  <a:gd name="connsiteX162" fmla="*/ 1749953 w 8119956"/>
                  <a:gd name="connsiteY162" fmla="*/ 1708725 h 3374469"/>
                  <a:gd name="connsiteX163" fmla="*/ 1789514 w 8119956"/>
                  <a:gd name="connsiteY163" fmla="*/ 1738965 h 3374469"/>
                  <a:gd name="connsiteX164" fmla="*/ 1798611 w 8119956"/>
                  <a:gd name="connsiteY164" fmla="*/ 1807107 h 3374469"/>
                  <a:gd name="connsiteX165" fmla="*/ 1730470 w 8119956"/>
                  <a:gd name="connsiteY165" fmla="*/ 1816205 h 3374469"/>
                  <a:gd name="connsiteX166" fmla="*/ 1690909 w 8119956"/>
                  <a:gd name="connsiteY166" fmla="*/ 1785963 h 3374469"/>
                  <a:gd name="connsiteX167" fmla="*/ 1681812 w 8119956"/>
                  <a:gd name="connsiteY167" fmla="*/ 1717821 h 3374469"/>
                  <a:gd name="connsiteX168" fmla="*/ 1713998 w 8119956"/>
                  <a:gd name="connsiteY168" fmla="*/ 1699161 h 3374469"/>
                  <a:gd name="connsiteX169" fmla="*/ 2356239 w 8119956"/>
                  <a:gd name="connsiteY169" fmla="*/ 1513831 h 3374469"/>
                  <a:gd name="connsiteX170" fmla="*/ 2370646 w 8119956"/>
                  <a:gd name="connsiteY170" fmla="*/ 1518633 h 3374469"/>
                  <a:gd name="connsiteX171" fmla="*/ 2404626 w 8119956"/>
                  <a:gd name="connsiteY171" fmla="*/ 1538133 h 3374469"/>
                  <a:gd name="connsiteX172" fmla="*/ 2418761 w 8119956"/>
                  <a:gd name="connsiteY172" fmla="*/ 1590339 h 3374469"/>
                  <a:gd name="connsiteX173" fmla="*/ 2366555 w 8119956"/>
                  <a:gd name="connsiteY173" fmla="*/ 1604475 h 3374469"/>
                  <a:gd name="connsiteX174" fmla="*/ 2332575 w 8119956"/>
                  <a:gd name="connsiteY174" fmla="*/ 1584975 h 3374469"/>
                  <a:gd name="connsiteX175" fmla="*/ 2318440 w 8119956"/>
                  <a:gd name="connsiteY175" fmla="*/ 1532769 h 3374469"/>
                  <a:gd name="connsiteX176" fmla="*/ 2341616 w 8119956"/>
                  <a:gd name="connsiteY176" fmla="*/ 1514889 h 3374469"/>
                  <a:gd name="connsiteX177" fmla="*/ 2356239 w 8119956"/>
                  <a:gd name="connsiteY177" fmla="*/ 1513831 h 3374469"/>
                  <a:gd name="connsiteX178" fmla="*/ 1054372 w 8119956"/>
                  <a:gd name="connsiteY178" fmla="*/ 1493357 h 3374469"/>
                  <a:gd name="connsiteX179" fmla="*/ 1081249 w 8119956"/>
                  <a:gd name="connsiteY179" fmla="*/ 1504953 h 3374469"/>
                  <a:gd name="connsiteX180" fmla="*/ 1108543 w 8119956"/>
                  <a:gd name="connsiteY180" fmla="*/ 1533057 h 3374469"/>
                  <a:gd name="connsiteX181" fmla="*/ 1107751 w 8119956"/>
                  <a:gd name="connsiteY181" fmla="*/ 1587137 h 3374469"/>
                  <a:gd name="connsiteX182" fmla="*/ 1053671 w 8119956"/>
                  <a:gd name="connsiteY182" fmla="*/ 1586347 h 3374469"/>
                  <a:gd name="connsiteX183" fmla="*/ 1026377 w 8119956"/>
                  <a:gd name="connsiteY183" fmla="*/ 1558241 h 3374469"/>
                  <a:gd name="connsiteX184" fmla="*/ 1027168 w 8119956"/>
                  <a:gd name="connsiteY184" fmla="*/ 1504161 h 3374469"/>
                  <a:gd name="connsiteX185" fmla="*/ 1054372 w 8119956"/>
                  <a:gd name="connsiteY185" fmla="*/ 1493357 h 3374469"/>
                  <a:gd name="connsiteX186" fmla="*/ 1549179 w 8119956"/>
                  <a:gd name="connsiteY186" fmla="*/ 1204053 h 3374469"/>
                  <a:gd name="connsiteX187" fmla="*/ 1599738 w 8119956"/>
                  <a:gd name="connsiteY187" fmla="*/ 1220791 h 3374469"/>
                  <a:gd name="connsiteX188" fmla="*/ 1653685 w 8119956"/>
                  <a:gd name="connsiteY188" fmla="*/ 1267381 h 3374469"/>
                  <a:gd name="connsiteX189" fmla="*/ 1660865 w 8119956"/>
                  <a:gd name="connsiteY189" fmla="*/ 1365525 h 3374469"/>
                  <a:gd name="connsiteX190" fmla="*/ 1562721 w 8119956"/>
                  <a:gd name="connsiteY190" fmla="*/ 1372707 h 3374469"/>
                  <a:gd name="connsiteX191" fmla="*/ 1508776 w 8119956"/>
                  <a:gd name="connsiteY191" fmla="*/ 1326115 h 3374469"/>
                  <a:gd name="connsiteX192" fmla="*/ 1501595 w 8119956"/>
                  <a:gd name="connsiteY192" fmla="*/ 1227971 h 3374469"/>
                  <a:gd name="connsiteX193" fmla="*/ 1549179 w 8119956"/>
                  <a:gd name="connsiteY193" fmla="*/ 1204053 h 3374469"/>
                  <a:gd name="connsiteX194" fmla="*/ 1049593 w 8119956"/>
                  <a:gd name="connsiteY194" fmla="*/ 1084897 h 3374469"/>
                  <a:gd name="connsiteX195" fmla="*/ 1083916 w 8119956"/>
                  <a:gd name="connsiteY195" fmla="*/ 1099255 h 3374469"/>
                  <a:gd name="connsiteX196" fmla="*/ 1119003 w 8119956"/>
                  <a:gd name="connsiteY196" fmla="*/ 1134589 h 3374469"/>
                  <a:gd name="connsiteX197" fmla="*/ 1118762 w 8119956"/>
                  <a:gd name="connsiteY197" fmla="*/ 1203335 h 3374469"/>
                  <a:gd name="connsiteX198" fmla="*/ 1050016 w 8119956"/>
                  <a:gd name="connsiteY198" fmla="*/ 1203093 h 3374469"/>
                  <a:gd name="connsiteX199" fmla="*/ 1014930 w 8119956"/>
                  <a:gd name="connsiteY199" fmla="*/ 1167759 h 3374469"/>
                  <a:gd name="connsiteX200" fmla="*/ 1015171 w 8119956"/>
                  <a:gd name="connsiteY200" fmla="*/ 1099013 h 3374469"/>
                  <a:gd name="connsiteX201" fmla="*/ 1049593 w 8119956"/>
                  <a:gd name="connsiteY201" fmla="*/ 1084897 h 3374469"/>
                  <a:gd name="connsiteX202" fmla="*/ 551721 w 8119956"/>
                  <a:gd name="connsiteY202" fmla="*/ 865501 h 3374469"/>
                  <a:gd name="connsiteX203" fmla="*/ 576667 w 8119956"/>
                  <a:gd name="connsiteY203" fmla="*/ 876017 h 3374469"/>
                  <a:gd name="connsiteX204" fmla="*/ 590551 w 8119956"/>
                  <a:gd name="connsiteY204" fmla="*/ 896911 h 3374469"/>
                  <a:gd name="connsiteX205" fmla="*/ 583708 w 8119956"/>
                  <a:gd name="connsiteY205" fmla="*/ 930863 h 3374469"/>
                  <a:gd name="connsiteX206" fmla="*/ 549758 w 8119956"/>
                  <a:gd name="connsiteY206" fmla="*/ 924019 h 3374469"/>
                  <a:gd name="connsiteX207" fmla="*/ 535874 w 8119956"/>
                  <a:gd name="connsiteY207" fmla="*/ 903125 h 3374469"/>
                  <a:gd name="connsiteX208" fmla="*/ 535843 w 8119956"/>
                  <a:gd name="connsiteY208" fmla="*/ 876053 h 3374469"/>
                  <a:gd name="connsiteX209" fmla="*/ 542717 w 8119956"/>
                  <a:gd name="connsiteY209" fmla="*/ 869175 h 3374469"/>
                  <a:gd name="connsiteX210" fmla="*/ 852981 w 8119956"/>
                  <a:gd name="connsiteY210" fmla="*/ 479255 h 3374469"/>
                  <a:gd name="connsiteX211" fmla="*/ 923437 w 8119956"/>
                  <a:gd name="connsiteY211" fmla="*/ 507763 h 3374469"/>
                  <a:gd name="connsiteX212" fmla="*/ 976695 w 8119956"/>
                  <a:gd name="connsiteY212" fmla="*/ 571297 h 3374469"/>
                  <a:gd name="connsiteX213" fmla="*/ 966664 w 8119956"/>
                  <a:gd name="connsiteY213" fmla="*/ 685309 h 3374469"/>
                  <a:gd name="connsiteX214" fmla="*/ 852652 w 8119956"/>
                  <a:gd name="connsiteY214" fmla="*/ 675279 h 3374469"/>
                  <a:gd name="connsiteX215" fmla="*/ 799394 w 8119956"/>
                  <a:gd name="connsiteY215" fmla="*/ 611743 h 3374469"/>
                  <a:gd name="connsiteX216" fmla="*/ 789369 w 8119956"/>
                  <a:gd name="connsiteY216" fmla="*/ 522841 h 3374469"/>
                  <a:gd name="connsiteX217" fmla="*/ 809425 w 8119956"/>
                  <a:gd name="connsiteY217" fmla="*/ 497731 h 3374469"/>
                  <a:gd name="connsiteX218" fmla="*/ 822980 w 8119956"/>
                  <a:gd name="connsiteY218" fmla="*/ 488513 h 3374469"/>
                  <a:gd name="connsiteX219" fmla="*/ 852981 w 8119956"/>
                  <a:gd name="connsiteY219" fmla="*/ 479255 h 3374469"/>
                  <a:gd name="connsiteX220" fmla="*/ 1419456 w 8119956"/>
                  <a:gd name="connsiteY220" fmla="*/ 365019 h 3374469"/>
                  <a:gd name="connsiteX221" fmla="*/ 1445954 w 8119956"/>
                  <a:gd name="connsiteY221" fmla="*/ 377457 h 3374469"/>
                  <a:gd name="connsiteX222" fmla="*/ 1472350 w 8119956"/>
                  <a:gd name="connsiteY222" fmla="*/ 406405 h 3374469"/>
                  <a:gd name="connsiteX223" fmla="*/ 1469856 w 8119956"/>
                  <a:gd name="connsiteY223" fmla="*/ 460435 h 3374469"/>
                  <a:gd name="connsiteX224" fmla="*/ 1415828 w 8119956"/>
                  <a:gd name="connsiteY224" fmla="*/ 457941 h 3374469"/>
                  <a:gd name="connsiteX225" fmla="*/ 1389433 w 8119956"/>
                  <a:gd name="connsiteY225" fmla="*/ 428991 h 3374469"/>
                  <a:gd name="connsiteX226" fmla="*/ 1391926 w 8119956"/>
                  <a:gd name="connsiteY226" fmla="*/ 374963 h 3374469"/>
                  <a:gd name="connsiteX227" fmla="*/ 1419456 w 8119956"/>
                  <a:gd name="connsiteY227" fmla="*/ 365019 h 3374469"/>
                  <a:gd name="connsiteX228" fmla="*/ 19942 w 8119956"/>
                  <a:gd name="connsiteY228" fmla="*/ 358145 h 3374469"/>
                  <a:gd name="connsiteX229" fmla="*/ 44888 w 8119956"/>
                  <a:gd name="connsiteY229" fmla="*/ 368661 h 3374469"/>
                  <a:gd name="connsiteX230" fmla="*/ 58774 w 8119956"/>
                  <a:gd name="connsiteY230" fmla="*/ 389553 h 3374469"/>
                  <a:gd name="connsiteX231" fmla="*/ 51930 w 8119956"/>
                  <a:gd name="connsiteY231" fmla="*/ 423505 h 3374469"/>
                  <a:gd name="connsiteX232" fmla="*/ 51929 w 8119956"/>
                  <a:gd name="connsiteY232" fmla="*/ 423505 h 3374469"/>
                  <a:gd name="connsiteX233" fmla="*/ 17980 w 8119956"/>
                  <a:gd name="connsiteY233" fmla="*/ 416663 h 3374469"/>
                  <a:gd name="connsiteX234" fmla="*/ 4095 w 8119956"/>
                  <a:gd name="connsiteY234" fmla="*/ 395767 h 3374469"/>
                  <a:gd name="connsiteX235" fmla="*/ 4064 w 8119956"/>
                  <a:gd name="connsiteY235" fmla="*/ 368697 h 3374469"/>
                  <a:gd name="connsiteX236" fmla="*/ 10938 w 8119956"/>
                  <a:gd name="connsiteY236" fmla="*/ 361817 h 3374469"/>
                  <a:gd name="connsiteX237" fmla="*/ 250538 w 8119956"/>
                  <a:gd name="connsiteY237" fmla="*/ 74077 h 3374469"/>
                  <a:gd name="connsiteX238" fmla="*/ 300955 w 8119956"/>
                  <a:gd name="connsiteY238" fmla="*/ 105421 h 3374469"/>
                  <a:gd name="connsiteX239" fmla="*/ 339654 w 8119956"/>
                  <a:gd name="connsiteY239" fmla="*/ 165283 h 3374469"/>
                  <a:gd name="connsiteX240" fmla="*/ 318996 w 8119956"/>
                  <a:gd name="connsiteY240" fmla="*/ 261499 h 3374469"/>
                  <a:gd name="connsiteX241" fmla="*/ 222782 w 8119956"/>
                  <a:gd name="connsiteY241" fmla="*/ 240839 h 3374469"/>
                  <a:gd name="connsiteX242" fmla="*/ 184083 w 8119956"/>
                  <a:gd name="connsiteY242" fmla="*/ 180977 h 3374469"/>
                  <a:gd name="connsiteX243" fmla="*/ 204741 w 8119956"/>
                  <a:gd name="connsiteY243" fmla="*/ 84763 h 3374469"/>
                  <a:gd name="connsiteX244" fmla="*/ 230455 w 8119956"/>
                  <a:gd name="connsiteY244" fmla="*/ 74651 h 3374469"/>
                  <a:gd name="connsiteX245" fmla="*/ 250538 w 8119956"/>
                  <a:gd name="connsiteY245" fmla="*/ 74077 h 3374469"/>
                  <a:gd name="connsiteX246" fmla="*/ 731273 w 8119956"/>
                  <a:gd name="connsiteY246" fmla="*/ 401 h 3374469"/>
                  <a:gd name="connsiteX247" fmla="*/ 766222 w 8119956"/>
                  <a:gd name="connsiteY247" fmla="*/ 22731 h 3374469"/>
                  <a:gd name="connsiteX248" fmla="*/ 792740 w 8119956"/>
                  <a:gd name="connsiteY248" fmla="*/ 64879 h 3374469"/>
                  <a:gd name="connsiteX249" fmla="*/ 777483 w 8119956"/>
                  <a:gd name="connsiteY249" fmla="*/ 131911 h 3374469"/>
                  <a:gd name="connsiteX250" fmla="*/ 710451 w 8119956"/>
                  <a:gd name="connsiteY250" fmla="*/ 116653 h 3374469"/>
                  <a:gd name="connsiteX251" fmla="*/ 683932 w 8119956"/>
                  <a:gd name="connsiteY251" fmla="*/ 74505 h 3374469"/>
                  <a:gd name="connsiteX252" fmla="*/ 699189 w 8119956"/>
                  <a:gd name="connsiteY252" fmla="*/ 7473 h 3374469"/>
                  <a:gd name="connsiteX253" fmla="*/ 717239 w 8119956"/>
                  <a:gd name="connsiteY253" fmla="*/ 629 h 3374469"/>
                  <a:gd name="connsiteX254" fmla="*/ 731273 w 8119956"/>
                  <a:gd name="connsiteY254" fmla="*/ 401 h 3374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8119956" h="3374469">
                    <a:moveTo>
                      <a:pt x="5636591" y="3324407"/>
                    </a:moveTo>
                    <a:lnTo>
                      <a:pt x="5661653" y="3325513"/>
                    </a:lnTo>
                    <a:cubicBezTo>
                      <a:pt x="5675164" y="3326111"/>
                      <a:pt x="5685634" y="3337547"/>
                      <a:pt x="5685038" y="3351059"/>
                    </a:cubicBezTo>
                    <a:cubicBezTo>
                      <a:pt x="5684441" y="3364571"/>
                      <a:pt x="5673004" y="3375041"/>
                      <a:pt x="5659492" y="3374445"/>
                    </a:cubicBezTo>
                    <a:lnTo>
                      <a:pt x="5634431" y="3373337"/>
                    </a:lnTo>
                    <a:cubicBezTo>
                      <a:pt x="5627675" y="3373039"/>
                      <a:pt x="5621680" y="3370031"/>
                      <a:pt x="5617448" y="3365409"/>
                    </a:cubicBezTo>
                    <a:lnTo>
                      <a:pt x="5611046" y="3347793"/>
                    </a:lnTo>
                    <a:lnTo>
                      <a:pt x="5613389" y="3338355"/>
                    </a:lnTo>
                    <a:cubicBezTo>
                      <a:pt x="5617491" y="3329737"/>
                      <a:pt x="5626458" y="3323959"/>
                      <a:pt x="5636591" y="3324407"/>
                    </a:cubicBezTo>
                    <a:close/>
                    <a:moveTo>
                      <a:pt x="7181435" y="3103007"/>
                    </a:moveTo>
                    <a:cubicBezTo>
                      <a:pt x="7196049" y="3105937"/>
                      <a:pt x="7208216" y="3117315"/>
                      <a:pt x="7211399" y="3132835"/>
                    </a:cubicBezTo>
                    <a:cubicBezTo>
                      <a:pt x="7215645" y="3153525"/>
                      <a:pt x="7202313" y="3173739"/>
                      <a:pt x="7181622" y="3177985"/>
                    </a:cubicBezTo>
                    <a:lnTo>
                      <a:pt x="7143244" y="3185859"/>
                    </a:lnTo>
                    <a:cubicBezTo>
                      <a:pt x="7122553" y="3190103"/>
                      <a:pt x="7102338" y="3176771"/>
                      <a:pt x="7098093" y="3156079"/>
                    </a:cubicBezTo>
                    <a:cubicBezTo>
                      <a:pt x="7093848" y="3135389"/>
                      <a:pt x="7107180" y="3115175"/>
                      <a:pt x="7127871" y="3110931"/>
                    </a:cubicBezTo>
                    <a:lnTo>
                      <a:pt x="7166249" y="3103057"/>
                    </a:lnTo>
                    <a:cubicBezTo>
                      <a:pt x="7171421" y="3101995"/>
                      <a:pt x="7176564" y="3102033"/>
                      <a:pt x="7181435" y="3103007"/>
                    </a:cubicBezTo>
                    <a:close/>
                    <a:moveTo>
                      <a:pt x="5388587" y="3041301"/>
                    </a:moveTo>
                    <a:cubicBezTo>
                      <a:pt x="5409709" y="3041197"/>
                      <a:pt x="5426916" y="3058237"/>
                      <a:pt x="5427019" y="3079359"/>
                    </a:cubicBezTo>
                    <a:cubicBezTo>
                      <a:pt x="5427122" y="3100481"/>
                      <a:pt x="5410082" y="3117687"/>
                      <a:pt x="5388959" y="3117791"/>
                    </a:cubicBezTo>
                    <a:lnTo>
                      <a:pt x="5349781" y="3117981"/>
                    </a:lnTo>
                    <a:cubicBezTo>
                      <a:pt x="5328659" y="3118085"/>
                      <a:pt x="5311453" y="3101045"/>
                      <a:pt x="5311350" y="3079923"/>
                    </a:cubicBezTo>
                    <a:cubicBezTo>
                      <a:pt x="5311247" y="3058801"/>
                      <a:pt x="5328287" y="3041593"/>
                      <a:pt x="5349410" y="3041491"/>
                    </a:cubicBezTo>
                    <a:close/>
                    <a:moveTo>
                      <a:pt x="3485844" y="2981059"/>
                    </a:moveTo>
                    <a:cubicBezTo>
                      <a:pt x="3490798" y="2980695"/>
                      <a:pt x="3495906" y="2981297"/>
                      <a:pt x="3500907" y="2982991"/>
                    </a:cubicBezTo>
                    <a:lnTo>
                      <a:pt x="3538011" y="2995565"/>
                    </a:lnTo>
                    <a:cubicBezTo>
                      <a:pt x="3558015" y="3002345"/>
                      <a:pt x="3568736" y="3024057"/>
                      <a:pt x="3561957" y="3044061"/>
                    </a:cubicBezTo>
                    <a:cubicBezTo>
                      <a:pt x="3555178" y="3064065"/>
                      <a:pt x="3533466" y="3074787"/>
                      <a:pt x="3513462" y="3068007"/>
                    </a:cubicBezTo>
                    <a:lnTo>
                      <a:pt x="3476358" y="3055433"/>
                    </a:lnTo>
                    <a:cubicBezTo>
                      <a:pt x="3456354" y="3048655"/>
                      <a:pt x="3445633" y="3026943"/>
                      <a:pt x="3452412" y="3006937"/>
                    </a:cubicBezTo>
                    <a:cubicBezTo>
                      <a:pt x="3457496" y="2991935"/>
                      <a:pt x="3470980" y="2982153"/>
                      <a:pt x="3485844" y="2981059"/>
                    </a:cubicBezTo>
                    <a:close/>
                    <a:moveTo>
                      <a:pt x="6724022" y="2860565"/>
                    </a:moveTo>
                    <a:cubicBezTo>
                      <a:pt x="6762173" y="2855941"/>
                      <a:pt x="6796849" y="2883121"/>
                      <a:pt x="6801472" y="2921273"/>
                    </a:cubicBezTo>
                    <a:cubicBezTo>
                      <a:pt x="6806095" y="2959425"/>
                      <a:pt x="6778915" y="2994101"/>
                      <a:pt x="6740764" y="2998723"/>
                    </a:cubicBezTo>
                    <a:lnTo>
                      <a:pt x="6670000" y="3007297"/>
                    </a:lnTo>
                    <a:cubicBezTo>
                      <a:pt x="6631849" y="3011921"/>
                      <a:pt x="6597173" y="2984741"/>
                      <a:pt x="6592551" y="2946591"/>
                    </a:cubicBezTo>
                    <a:cubicBezTo>
                      <a:pt x="6587928" y="2908439"/>
                      <a:pt x="6615107" y="2873763"/>
                      <a:pt x="6653259" y="2869141"/>
                    </a:cubicBezTo>
                    <a:close/>
                    <a:moveTo>
                      <a:pt x="7556219" y="2851393"/>
                    </a:moveTo>
                    <a:cubicBezTo>
                      <a:pt x="7565598" y="2853155"/>
                      <a:pt x="7573476" y="2860349"/>
                      <a:pt x="7575633" y="2870261"/>
                    </a:cubicBezTo>
                    <a:cubicBezTo>
                      <a:pt x="7578509" y="2883477"/>
                      <a:pt x="7570128" y="2896523"/>
                      <a:pt x="7556912" y="2899399"/>
                    </a:cubicBezTo>
                    <a:lnTo>
                      <a:pt x="7532400" y="2904735"/>
                    </a:lnTo>
                    <a:cubicBezTo>
                      <a:pt x="7519184" y="2907611"/>
                      <a:pt x="7506138" y="2899229"/>
                      <a:pt x="7503261" y="2886013"/>
                    </a:cubicBezTo>
                    <a:cubicBezTo>
                      <a:pt x="7500385" y="2872797"/>
                      <a:pt x="7508767" y="2859751"/>
                      <a:pt x="7521982" y="2856875"/>
                    </a:cubicBezTo>
                    <a:lnTo>
                      <a:pt x="7546495" y="2851539"/>
                    </a:lnTo>
                    <a:cubicBezTo>
                      <a:pt x="7549799" y="2850821"/>
                      <a:pt x="7553092" y="2850805"/>
                      <a:pt x="7556219" y="2851393"/>
                    </a:cubicBezTo>
                    <a:close/>
                    <a:moveTo>
                      <a:pt x="8087796" y="2816511"/>
                    </a:moveTo>
                    <a:cubicBezTo>
                      <a:pt x="8102508" y="2818891"/>
                      <a:pt x="8115092" y="2829809"/>
                      <a:pt x="8118854" y="2845197"/>
                    </a:cubicBezTo>
                    <a:cubicBezTo>
                      <a:pt x="8123869" y="2865715"/>
                      <a:pt x="8111301" y="2886413"/>
                      <a:pt x="8090783" y="2891429"/>
                    </a:cubicBezTo>
                    <a:lnTo>
                      <a:pt x="8052727" y="2900731"/>
                    </a:lnTo>
                    <a:cubicBezTo>
                      <a:pt x="8032209" y="2905747"/>
                      <a:pt x="8011510" y="2893179"/>
                      <a:pt x="8006495" y="2872661"/>
                    </a:cubicBezTo>
                    <a:cubicBezTo>
                      <a:pt x="8001479" y="2852143"/>
                      <a:pt x="8014047" y="2831445"/>
                      <a:pt x="8034565" y="2826429"/>
                    </a:cubicBezTo>
                    <a:lnTo>
                      <a:pt x="8072621" y="2817127"/>
                    </a:lnTo>
                    <a:cubicBezTo>
                      <a:pt x="8077750" y="2815873"/>
                      <a:pt x="8082891" y="2815717"/>
                      <a:pt x="8087796" y="2816511"/>
                    </a:cubicBezTo>
                    <a:close/>
                    <a:moveTo>
                      <a:pt x="6085032" y="2802349"/>
                    </a:moveTo>
                    <a:cubicBezTo>
                      <a:pt x="6111880" y="2802309"/>
                      <a:pt x="6133675" y="2824041"/>
                      <a:pt x="6133715" y="2850891"/>
                    </a:cubicBezTo>
                    <a:cubicBezTo>
                      <a:pt x="6133755" y="2877737"/>
                      <a:pt x="6112022" y="2899533"/>
                      <a:pt x="6085175" y="2899573"/>
                    </a:cubicBezTo>
                    <a:lnTo>
                      <a:pt x="6035379" y="2899647"/>
                    </a:lnTo>
                    <a:cubicBezTo>
                      <a:pt x="6008531" y="2899687"/>
                      <a:pt x="5986735" y="2877953"/>
                      <a:pt x="5986695" y="2851107"/>
                    </a:cubicBezTo>
                    <a:cubicBezTo>
                      <a:pt x="5986656" y="2824259"/>
                      <a:pt x="6008388" y="2802463"/>
                      <a:pt x="6035235" y="2802423"/>
                    </a:cubicBezTo>
                    <a:close/>
                    <a:moveTo>
                      <a:pt x="4632132" y="2775087"/>
                    </a:moveTo>
                    <a:lnTo>
                      <a:pt x="4714897" y="2779899"/>
                    </a:lnTo>
                    <a:cubicBezTo>
                      <a:pt x="4759518" y="2782491"/>
                      <a:pt x="4793587" y="2820767"/>
                      <a:pt x="4790993" y="2865389"/>
                    </a:cubicBezTo>
                    <a:cubicBezTo>
                      <a:pt x="4788399" y="2910009"/>
                      <a:pt x="4750124" y="2944079"/>
                      <a:pt x="4705503" y="2941485"/>
                    </a:cubicBezTo>
                    <a:lnTo>
                      <a:pt x="4622739" y="2936673"/>
                    </a:lnTo>
                    <a:cubicBezTo>
                      <a:pt x="4583695" y="2934405"/>
                      <a:pt x="4552731" y="2904817"/>
                      <a:pt x="4547337" y="2867561"/>
                    </a:cubicBezTo>
                    <a:lnTo>
                      <a:pt x="4546642" y="2851185"/>
                    </a:lnTo>
                    <a:lnTo>
                      <a:pt x="4553159" y="2823689"/>
                    </a:lnTo>
                    <a:cubicBezTo>
                      <a:pt x="4564185" y="2798255"/>
                      <a:pt x="4587814" y="2779827"/>
                      <a:pt x="4615754" y="2775781"/>
                    </a:cubicBezTo>
                    <a:cubicBezTo>
                      <a:pt x="4621076" y="2775011"/>
                      <a:pt x="4626555" y="2774763"/>
                      <a:pt x="4632132" y="2775087"/>
                    </a:cubicBezTo>
                    <a:close/>
                    <a:moveTo>
                      <a:pt x="2759803" y="2569295"/>
                    </a:moveTo>
                    <a:cubicBezTo>
                      <a:pt x="2766113" y="2569525"/>
                      <a:pt x="2772483" y="2570993"/>
                      <a:pt x="2778566" y="2573829"/>
                    </a:cubicBezTo>
                    <a:lnTo>
                      <a:pt x="2823700" y="2594871"/>
                    </a:lnTo>
                    <a:cubicBezTo>
                      <a:pt x="2848033" y="2606215"/>
                      <a:pt x="2858562" y="2635137"/>
                      <a:pt x="2847218" y="2659469"/>
                    </a:cubicBezTo>
                    <a:cubicBezTo>
                      <a:pt x="2835874" y="2683803"/>
                      <a:pt x="2806952" y="2694333"/>
                      <a:pt x="2782618" y="2682987"/>
                    </a:cubicBezTo>
                    <a:lnTo>
                      <a:pt x="2737485" y="2661947"/>
                    </a:lnTo>
                    <a:cubicBezTo>
                      <a:pt x="2713152" y="2650603"/>
                      <a:pt x="2702622" y="2621681"/>
                      <a:pt x="2713967" y="2597347"/>
                    </a:cubicBezTo>
                    <a:cubicBezTo>
                      <a:pt x="2720348" y="2583661"/>
                      <a:pt x="2732291" y="2574341"/>
                      <a:pt x="2745851" y="2570825"/>
                    </a:cubicBezTo>
                    <a:cubicBezTo>
                      <a:pt x="2750370" y="2569651"/>
                      <a:pt x="2755070" y="2569125"/>
                      <a:pt x="2759803" y="2569295"/>
                    </a:cubicBezTo>
                    <a:close/>
                    <a:moveTo>
                      <a:pt x="3350877" y="2514979"/>
                    </a:moveTo>
                    <a:cubicBezTo>
                      <a:pt x="3359834" y="2513763"/>
                      <a:pt x="3369177" y="2514283"/>
                      <a:pt x="3378449" y="2516803"/>
                    </a:cubicBezTo>
                    <a:lnTo>
                      <a:pt x="3447239" y="2535485"/>
                    </a:lnTo>
                    <a:cubicBezTo>
                      <a:pt x="3484326" y="2545557"/>
                      <a:pt x="3506225" y="2583789"/>
                      <a:pt x="3496152" y="2620875"/>
                    </a:cubicBezTo>
                    <a:cubicBezTo>
                      <a:pt x="3486080" y="2657963"/>
                      <a:pt x="3447849" y="2679863"/>
                      <a:pt x="3410762" y="2669789"/>
                    </a:cubicBezTo>
                    <a:lnTo>
                      <a:pt x="3341972" y="2651105"/>
                    </a:lnTo>
                    <a:cubicBezTo>
                      <a:pt x="3304885" y="2641033"/>
                      <a:pt x="3282986" y="2602803"/>
                      <a:pt x="3293058" y="2565715"/>
                    </a:cubicBezTo>
                    <a:cubicBezTo>
                      <a:pt x="3300613" y="2537899"/>
                      <a:pt x="3324007" y="2518627"/>
                      <a:pt x="3350877" y="2514979"/>
                    </a:cubicBezTo>
                    <a:close/>
                    <a:moveTo>
                      <a:pt x="2203946" y="2500939"/>
                    </a:moveTo>
                    <a:cubicBezTo>
                      <a:pt x="2207122" y="2501119"/>
                      <a:pt x="2210316" y="2501923"/>
                      <a:pt x="2213350" y="2503415"/>
                    </a:cubicBezTo>
                    <a:lnTo>
                      <a:pt x="2235866" y="2514477"/>
                    </a:lnTo>
                    <a:cubicBezTo>
                      <a:pt x="2248005" y="2520441"/>
                      <a:pt x="2253012" y="2535117"/>
                      <a:pt x="2247047" y="2547255"/>
                    </a:cubicBezTo>
                    <a:cubicBezTo>
                      <a:pt x="2241083" y="2559395"/>
                      <a:pt x="2226408" y="2564401"/>
                      <a:pt x="2214269" y="2558437"/>
                    </a:cubicBezTo>
                    <a:lnTo>
                      <a:pt x="2191754" y="2547375"/>
                    </a:lnTo>
                    <a:cubicBezTo>
                      <a:pt x="2185684" y="2544393"/>
                      <a:pt x="2181397" y="2539233"/>
                      <a:pt x="2179374" y="2533301"/>
                    </a:cubicBezTo>
                    <a:lnTo>
                      <a:pt x="2180572" y="2514597"/>
                    </a:lnTo>
                    <a:lnTo>
                      <a:pt x="2186503" y="2506889"/>
                    </a:lnTo>
                    <a:cubicBezTo>
                      <a:pt x="2191311" y="2502723"/>
                      <a:pt x="2197594" y="2500581"/>
                      <a:pt x="2203946" y="2500939"/>
                    </a:cubicBezTo>
                    <a:close/>
                    <a:moveTo>
                      <a:pt x="7780559" y="2499819"/>
                    </a:moveTo>
                    <a:cubicBezTo>
                      <a:pt x="7806943" y="2494853"/>
                      <a:pt x="7832358" y="2512213"/>
                      <a:pt x="7837325" y="2538597"/>
                    </a:cubicBezTo>
                    <a:cubicBezTo>
                      <a:pt x="7842293" y="2564981"/>
                      <a:pt x="7824931" y="2590395"/>
                      <a:pt x="7798548" y="2595363"/>
                    </a:cubicBezTo>
                    <a:lnTo>
                      <a:pt x="7749612" y="2604577"/>
                    </a:lnTo>
                    <a:cubicBezTo>
                      <a:pt x="7723228" y="2609545"/>
                      <a:pt x="7697813" y="2592183"/>
                      <a:pt x="7692846" y="2565801"/>
                    </a:cubicBezTo>
                    <a:cubicBezTo>
                      <a:pt x="7687878" y="2539415"/>
                      <a:pt x="7705239" y="2514001"/>
                      <a:pt x="7731622" y="2509033"/>
                    </a:cubicBezTo>
                    <a:close/>
                    <a:moveTo>
                      <a:pt x="6956032" y="2470943"/>
                    </a:moveTo>
                    <a:cubicBezTo>
                      <a:pt x="6977001" y="2468401"/>
                      <a:pt x="6996060" y="2483341"/>
                      <a:pt x="6998601" y="2504309"/>
                    </a:cubicBezTo>
                    <a:cubicBezTo>
                      <a:pt x="7001142" y="2525279"/>
                      <a:pt x="6986203" y="2544337"/>
                      <a:pt x="6965234" y="2546879"/>
                    </a:cubicBezTo>
                    <a:lnTo>
                      <a:pt x="6926341" y="2551591"/>
                    </a:lnTo>
                    <a:cubicBezTo>
                      <a:pt x="6905371" y="2554133"/>
                      <a:pt x="6886313" y="2539193"/>
                      <a:pt x="6883772" y="2518225"/>
                    </a:cubicBezTo>
                    <a:cubicBezTo>
                      <a:pt x="6881230" y="2497255"/>
                      <a:pt x="6896170" y="2478197"/>
                      <a:pt x="6917139" y="2475655"/>
                    </a:cubicBezTo>
                    <a:close/>
                    <a:moveTo>
                      <a:pt x="4014075" y="2461287"/>
                    </a:moveTo>
                    <a:cubicBezTo>
                      <a:pt x="4020273" y="2460079"/>
                      <a:pt x="4026810" y="2460067"/>
                      <a:pt x="4033378" y="2461451"/>
                    </a:cubicBezTo>
                    <a:lnTo>
                      <a:pt x="4082104" y="2471719"/>
                    </a:lnTo>
                    <a:cubicBezTo>
                      <a:pt x="4108375" y="2477257"/>
                      <a:pt x="4125183" y="2503041"/>
                      <a:pt x="4119647" y="2529311"/>
                    </a:cubicBezTo>
                    <a:cubicBezTo>
                      <a:pt x="4114110" y="2555581"/>
                      <a:pt x="4088325" y="2572389"/>
                      <a:pt x="4062055" y="2566853"/>
                    </a:cubicBezTo>
                    <a:lnTo>
                      <a:pt x="4013328" y="2556585"/>
                    </a:lnTo>
                    <a:cubicBezTo>
                      <a:pt x="3987058" y="2551049"/>
                      <a:pt x="3970250" y="2525263"/>
                      <a:pt x="3975786" y="2498993"/>
                    </a:cubicBezTo>
                    <a:cubicBezTo>
                      <a:pt x="3979939" y="2479291"/>
                      <a:pt x="3995480" y="2464909"/>
                      <a:pt x="4014075" y="2461287"/>
                    </a:cubicBezTo>
                    <a:close/>
                    <a:moveTo>
                      <a:pt x="5392237" y="2415549"/>
                    </a:moveTo>
                    <a:lnTo>
                      <a:pt x="5501001" y="2421871"/>
                    </a:lnTo>
                    <a:cubicBezTo>
                      <a:pt x="5559639" y="2425281"/>
                      <a:pt x="5604411" y="2475579"/>
                      <a:pt x="5601002" y="2534217"/>
                    </a:cubicBezTo>
                    <a:cubicBezTo>
                      <a:pt x="5597594" y="2592857"/>
                      <a:pt x="5547294" y="2637629"/>
                      <a:pt x="5488656" y="2634219"/>
                    </a:cubicBezTo>
                    <a:lnTo>
                      <a:pt x="5379892" y="2627897"/>
                    </a:lnTo>
                    <a:cubicBezTo>
                      <a:pt x="5321254" y="2624487"/>
                      <a:pt x="5276482" y="2574189"/>
                      <a:pt x="5279891" y="2515551"/>
                    </a:cubicBezTo>
                    <a:cubicBezTo>
                      <a:pt x="5282873" y="2464243"/>
                      <a:pt x="5321757" y="2423549"/>
                      <a:pt x="5370714" y="2416461"/>
                    </a:cubicBezTo>
                    <a:cubicBezTo>
                      <a:pt x="5377708" y="2415449"/>
                      <a:pt x="5384907" y="2415123"/>
                      <a:pt x="5392237" y="2415549"/>
                    </a:cubicBezTo>
                    <a:close/>
                    <a:moveTo>
                      <a:pt x="4483975" y="2403785"/>
                    </a:moveTo>
                    <a:lnTo>
                      <a:pt x="4533461" y="2409337"/>
                    </a:lnTo>
                    <a:cubicBezTo>
                      <a:pt x="4560141" y="2412331"/>
                      <a:pt x="4579343" y="2436385"/>
                      <a:pt x="4576350" y="2463065"/>
                    </a:cubicBezTo>
                    <a:cubicBezTo>
                      <a:pt x="4573356" y="2489745"/>
                      <a:pt x="4549301" y="2508947"/>
                      <a:pt x="4522622" y="2505953"/>
                    </a:cubicBezTo>
                    <a:lnTo>
                      <a:pt x="4473135" y="2500401"/>
                    </a:lnTo>
                    <a:cubicBezTo>
                      <a:pt x="4446455" y="2497409"/>
                      <a:pt x="4427253" y="2473353"/>
                      <a:pt x="4430247" y="2446673"/>
                    </a:cubicBezTo>
                    <a:cubicBezTo>
                      <a:pt x="4432491" y="2426663"/>
                      <a:pt x="4446584" y="2410859"/>
                      <a:pt x="4464745" y="2405471"/>
                    </a:cubicBezTo>
                    <a:cubicBezTo>
                      <a:pt x="4470799" y="2403675"/>
                      <a:pt x="4477305" y="2403037"/>
                      <a:pt x="4483975" y="2403785"/>
                    </a:cubicBezTo>
                    <a:close/>
                    <a:moveTo>
                      <a:pt x="3993269" y="2110323"/>
                    </a:moveTo>
                    <a:lnTo>
                      <a:pt x="4018089" y="2113973"/>
                    </a:lnTo>
                    <a:cubicBezTo>
                      <a:pt x="4031471" y="2115941"/>
                      <a:pt x="4040724" y="2128383"/>
                      <a:pt x="4038757" y="2141765"/>
                    </a:cubicBezTo>
                    <a:lnTo>
                      <a:pt x="4038756" y="2141765"/>
                    </a:lnTo>
                    <a:cubicBezTo>
                      <a:pt x="4036789" y="2155147"/>
                      <a:pt x="4024346" y="2164401"/>
                      <a:pt x="4010964" y="2162433"/>
                    </a:cubicBezTo>
                    <a:lnTo>
                      <a:pt x="3986144" y="2158783"/>
                    </a:lnTo>
                    <a:cubicBezTo>
                      <a:pt x="3979453" y="2157799"/>
                      <a:pt x="3973794" y="2154197"/>
                      <a:pt x="3970055" y="2149167"/>
                    </a:cubicBezTo>
                    <a:lnTo>
                      <a:pt x="3965476" y="2130991"/>
                    </a:lnTo>
                    <a:lnTo>
                      <a:pt x="3968767" y="2121841"/>
                    </a:lnTo>
                    <a:cubicBezTo>
                      <a:pt x="3972071" y="2116403"/>
                      <a:pt x="3977399" y="2112441"/>
                      <a:pt x="3983557" y="2110841"/>
                    </a:cubicBezTo>
                    <a:cubicBezTo>
                      <a:pt x="3986636" y="2110041"/>
                      <a:pt x="3989923" y="2109831"/>
                      <a:pt x="3993269" y="2110323"/>
                    </a:cubicBezTo>
                    <a:close/>
                    <a:moveTo>
                      <a:pt x="3016968" y="2007479"/>
                    </a:moveTo>
                    <a:cubicBezTo>
                      <a:pt x="3027459" y="2006807"/>
                      <a:pt x="3038256" y="2008181"/>
                      <a:pt x="3048804" y="2011869"/>
                    </a:cubicBezTo>
                    <a:lnTo>
                      <a:pt x="3127065" y="2039221"/>
                    </a:lnTo>
                    <a:cubicBezTo>
                      <a:pt x="3169259" y="2053967"/>
                      <a:pt x="3191510" y="2100127"/>
                      <a:pt x="3176762" y="2142321"/>
                    </a:cubicBezTo>
                    <a:cubicBezTo>
                      <a:pt x="3162015" y="2184515"/>
                      <a:pt x="3115856" y="2206765"/>
                      <a:pt x="3073662" y="2192019"/>
                    </a:cubicBezTo>
                    <a:lnTo>
                      <a:pt x="2995401" y="2164665"/>
                    </a:lnTo>
                    <a:cubicBezTo>
                      <a:pt x="2963755" y="2153605"/>
                      <a:pt x="2943328" y="2124875"/>
                      <a:pt x="2941314" y="2093401"/>
                    </a:cubicBezTo>
                    <a:lnTo>
                      <a:pt x="2945704" y="2061565"/>
                    </a:lnTo>
                    <a:lnTo>
                      <a:pt x="2962101" y="2033925"/>
                    </a:lnTo>
                    <a:cubicBezTo>
                      <a:pt x="2976222" y="2018347"/>
                      <a:pt x="2995985" y="2008821"/>
                      <a:pt x="3016968" y="2007479"/>
                    </a:cubicBezTo>
                    <a:close/>
                    <a:moveTo>
                      <a:pt x="2293106" y="1925413"/>
                    </a:moveTo>
                    <a:cubicBezTo>
                      <a:pt x="2313537" y="1923915"/>
                      <a:pt x="2334617" y="1928291"/>
                      <a:pt x="2353722" y="1939253"/>
                    </a:cubicBezTo>
                    <a:lnTo>
                      <a:pt x="2448218" y="1993477"/>
                    </a:lnTo>
                    <a:cubicBezTo>
                      <a:pt x="2499165" y="2022709"/>
                      <a:pt x="2516766" y="2087709"/>
                      <a:pt x="2487533" y="2138655"/>
                    </a:cubicBezTo>
                    <a:cubicBezTo>
                      <a:pt x="2458299" y="2189601"/>
                      <a:pt x="2393301" y="2207203"/>
                      <a:pt x="2342355" y="2177969"/>
                    </a:cubicBezTo>
                    <a:lnTo>
                      <a:pt x="2247858" y="2123745"/>
                    </a:lnTo>
                    <a:cubicBezTo>
                      <a:pt x="2196912" y="2094513"/>
                      <a:pt x="2179311" y="2029515"/>
                      <a:pt x="2208544" y="1978567"/>
                    </a:cubicBezTo>
                    <a:cubicBezTo>
                      <a:pt x="2226815" y="1946727"/>
                      <a:pt x="2259057" y="1927911"/>
                      <a:pt x="2293106" y="1925413"/>
                    </a:cubicBezTo>
                    <a:close/>
                    <a:moveTo>
                      <a:pt x="1713998" y="1699161"/>
                    </a:moveTo>
                    <a:cubicBezTo>
                      <a:pt x="1726330" y="1697515"/>
                      <a:pt x="1739288" y="1700571"/>
                      <a:pt x="1749953" y="1708725"/>
                    </a:cubicBezTo>
                    <a:lnTo>
                      <a:pt x="1789514" y="1738965"/>
                    </a:lnTo>
                    <a:cubicBezTo>
                      <a:pt x="1810843" y="1755271"/>
                      <a:pt x="1814916" y="1785777"/>
                      <a:pt x="1798611" y="1807107"/>
                    </a:cubicBezTo>
                    <a:cubicBezTo>
                      <a:pt x="1782307" y="1828435"/>
                      <a:pt x="1751799" y="1832509"/>
                      <a:pt x="1730470" y="1816205"/>
                    </a:cubicBezTo>
                    <a:lnTo>
                      <a:pt x="1690909" y="1785963"/>
                    </a:lnTo>
                    <a:cubicBezTo>
                      <a:pt x="1669580" y="1769657"/>
                      <a:pt x="1665507" y="1739151"/>
                      <a:pt x="1681812" y="1717821"/>
                    </a:cubicBezTo>
                    <a:cubicBezTo>
                      <a:pt x="1689964" y="1707157"/>
                      <a:pt x="1701667" y="1700805"/>
                      <a:pt x="1713998" y="1699161"/>
                    </a:cubicBezTo>
                    <a:close/>
                    <a:moveTo>
                      <a:pt x="2356239" y="1513831"/>
                    </a:moveTo>
                    <a:cubicBezTo>
                      <a:pt x="2361171" y="1514429"/>
                      <a:pt x="2366066" y="1516005"/>
                      <a:pt x="2370646" y="1518633"/>
                    </a:cubicBezTo>
                    <a:lnTo>
                      <a:pt x="2404626" y="1538133"/>
                    </a:lnTo>
                    <a:cubicBezTo>
                      <a:pt x="2422946" y="1548645"/>
                      <a:pt x="2429274" y="1572019"/>
                      <a:pt x="2418761" y="1590339"/>
                    </a:cubicBezTo>
                    <a:cubicBezTo>
                      <a:pt x="2408248" y="1608659"/>
                      <a:pt x="2384875" y="1614989"/>
                      <a:pt x="2366555" y="1604475"/>
                    </a:cubicBezTo>
                    <a:lnTo>
                      <a:pt x="2332575" y="1584975"/>
                    </a:lnTo>
                    <a:cubicBezTo>
                      <a:pt x="2314255" y="1574463"/>
                      <a:pt x="2307927" y="1551089"/>
                      <a:pt x="2318440" y="1532769"/>
                    </a:cubicBezTo>
                    <a:cubicBezTo>
                      <a:pt x="2323696" y="1523609"/>
                      <a:pt x="2332168" y="1517447"/>
                      <a:pt x="2341616" y="1514889"/>
                    </a:cubicBezTo>
                    <a:cubicBezTo>
                      <a:pt x="2346340" y="1513609"/>
                      <a:pt x="2351307" y="1513231"/>
                      <a:pt x="2356239" y="1513831"/>
                    </a:cubicBezTo>
                    <a:close/>
                    <a:moveTo>
                      <a:pt x="1054372" y="1493357"/>
                    </a:moveTo>
                    <a:cubicBezTo>
                      <a:pt x="1064159" y="1493499"/>
                      <a:pt x="1073891" y="1497377"/>
                      <a:pt x="1081249" y="1504953"/>
                    </a:cubicBezTo>
                    <a:lnTo>
                      <a:pt x="1108543" y="1533057"/>
                    </a:lnTo>
                    <a:cubicBezTo>
                      <a:pt x="1123258" y="1548209"/>
                      <a:pt x="1122904" y="1572423"/>
                      <a:pt x="1107751" y="1587137"/>
                    </a:cubicBezTo>
                    <a:cubicBezTo>
                      <a:pt x="1092599" y="1601853"/>
                      <a:pt x="1068386" y="1601499"/>
                      <a:pt x="1053671" y="1586347"/>
                    </a:cubicBezTo>
                    <a:lnTo>
                      <a:pt x="1026377" y="1558241"/>
                    </a:lnTo>
                    <a:cubicBezTo>
                      <a:pt x="1011661" y="1543089"/>
                      <a:pt x="1012015" y="1518875"/>
                      <a:pt x="1027168" y="1504161"/>
                    </a:cubicBezTo>
                    <a:cubicBezTo>
                      <a:pt x="1034744" y="1496803"/>
                      <a:pt x="1044586" y="1493213"/>
                      <a:pt x="1054372" y="1493357"/>
                    </a:cubicBezTo>
                    <a:close/>
                    <a:moveTo>
                      <a:pt x="1549179" y="1204053"/>
                    </a:moveTo>
                    <a:cubicBezTo>
                      <a:pt x="1566940" y="1202755"/>
                      <a:pt x="1585195" y="1208231"/>
                      <a:pt x="1599738" y="1220791"/>
                    </a:cubicBezTo>
                    <a:lnTo>
                      <a:pt x="1653685" y="1267381"/>
                    </a:lnTo>
                    <a:cubicBezTo>
                      <a:pt x="1682770" y="1292501"/>
                      <a:pt x="1685985" y="1336441"/>
                      <a:pt x="1660865" y="1365525"/>
                    </a:cubicBezTo>
                    <a:cubicBezTo>
                      <a:pt x="1635747" y="1394611"/>
                      <a:pt x="1591806" y="1397825"/>
                      <a:pt x="1562721" y="1372707"/>
                    </a:cubicBezTo>
                    <a:lnTo>
                      <a:pt x="1508776" y="1326115"/>
                    </a:lnTo>
                    <a:cubicBezTo>
                      <a:pt x="1479691" y="1300997"/>
                      <a:pt x="1476476" y="1257055"/>
                      <a:pt x="1501595" y="1227971"/>
                    </a:cubicBezTo>
                    <a:cubicBezTo>
                      <a:pt x="1514153" y="1213429"/>
                      <a:pt x="1531418" y="1205355"/>
                      <a:pt x="1549179" y="1204053"/>
                    </a:cubicBezTo>
                    <a:close/>
                    <a:moveTo>
                      <a:pt x="1049593" y="1084897"/>
                    </a:moveTo>
                    <a:cubicBezTo>
                      <a:pt x="1062034" y="1084939"/>
                      <a:pt x="1074457" y="1089729"/>
                      <a:pt x="1083916" y="1099255"/>
                    </a:cubicBezTo>
                    <a:lnTo>
                      <a:pt x="1119003" y="1134589"/>
                    </a:lnTo>
                    <a:cubicBezTo>
                      <a:pt x="1137920" y="1153639"/>
                      <a:pt x="1137812" y="1184417"/>
                      <a:pt x="1118762" y="1203335"/>
                    </a:cubicBezTo>
                    <a:cubicBezTo>
                      <a:pt x="1099712" y="1222251"/>
                      <a:pt x="1068933" y="1222145"/>
                      <a:pt x="1050016" y="1203093"/>
                    </a:cubicBezTo>
                    <a:lnTo>
                      <a:pt x="1014930" y="1167759"/>
                    </a:lnTo>
                    <a:cubicBezTo>
                      <a:pt x="996012" y="1148709"/>
                      <a:pt x="996121" y="1117931"/>
                      <a:pt x="1015171" y="1099013"/>
                    </a:cubicBezTo>
                    <a:cubicBezTo>
                      <a:pt x="1024696" y="1089555"/>
                      <a:pt x="1037153" y="1084853"/>
                      <a:pt x="1049593" y="1084897"/>
                    </a:cubicBezTo>
                    <a:close/>
                    <a:moveTo>
                      <a:pt x="551721" y="865501"/>
                    </a:moveTo>
                    <a:cubicBezTo>
                      <a:pt x="561099" y="863733"/>
                      <a:pt x="571053" y="867569"/>
                      <a:pt x="576667" y="876017"/>
                    </a:cubicBezTo>
                    <a:lnTo>
                      <a:pt x="590551" y="896911"/>
                    </a:lnTo>
                    <a:cubicBezTo>
                      <a:pt x="598037" y="908175"/>
                      <a:pt x="594973" y="923377"/>
                      <a:pt x="583708" y="930863"/>
                    </a:cubicBezTo>
                    <a:cubicBezTo>
                      <a:pt x="572443" y="938347"/>
                      <a:pt x="557243" y="935283"/>
                      <a:pt x="549758" y="924019"/>
                    </a:cubicBezTo>
                    <a:lnTo>
                      <a:pt x="535874" y="903125"/>
                    </a:lnTo>
                    <a:cubicBezTo>
                      <a:pt x="530260" y="894677"/>
                      <a:pt x="530579" y="884015"/>
                      <a:pt x="535843" y="876053"/>
                    </a:cubicBezTo>
                    <a:lnTo>
                      <a:pt x="542717" y="869175"/>
                    </a:lnTo>
                    <a:close/>
                    <a:moveTo>
                      <a:pt x="852981" y="479255"/>
                    </a:moveTo>
                    <a:cubicBezTo>
                      <a:pt x="878821" y="476571"/>
                      <a:pt x="905491" y="486353"/>
                      <a:pt x="923437" y="507763"/>
                    </a:cubicBezTo>
                    <a:lnTo>
                      <a:pt x="976695" y="571297"/>
                    </a:lnTo>
                    <a:cubicBezTo>
                      <a:pt x="1005409" y="605551"/>
                      <a:pt x="1000918" y="656597"/>
                      <a:pt x="966664" y="685309"/>
                    </a:cubicBezTo>
                    <a:cubicBezTo>
                      <a:pt x="932410" y="714023"/>
                      <a:pt x="881365" y="709533"/>
                      <a:pt x="852652" y="675279"/>
                    </a:cubicBezTo>
                    <a:lnTo>
                      <a:pt x="799394" y="611743"/>
                    </a:lnTo>
                    <a:cubicBezTo>
                      <a:pt x="777859" y="586053"/>
                      <a:pt x="775001" y="550917"/>
                      <a:pt x="789369" y="522841"/>
                    </a:cubicBezTo>
                    <a:lnTo>
                      <a:pt x="809425" y="497731"/>
                    </a:lnTo>
                    <a:lnTo>
                      <a:pt x="822980" y="488513"/>
                    </a:lnTo>
                    <a:cubicBezTo>
                      <a:pt x="832440" y="483397"/>
                      <a:pt x="842644" y="480327"/>
                      <a:pt x="852981" y="479255"/>
                    </a:cubicBezTo>
                    <a:close/>
                    <a:moveTo>
                      <a:pt x="1419456" y="365019"/>
                    </a:moveTo>
                    <a:cubicBezTo>
                      <a:pt x="1429234" y="365471"/>
                      <a:pt x="1438838" y="369651"/>
                      <a:pt x="1445954" y="377457"/>
                    </a:cubicBezTo>
                    <a:lnTo>
                      <a:pt x="1472350" y="406405"/>
                    </a:lnTo>
                    <a:cubicBezTo>
                      <a:pt x="1486580" y="422013"/>
                      <a:pt x="1485465" y="446203"/>
                      <a:pt x="1469856" y="460435"/>
                    </a:cubicBezTo>
                    <a:cubicBezTo>
                      <a:pt x="1454249" y="474665"/>
                      <a:pt x="1430060" y="473549"/>
                      <a:pt x="1415828" y="457941"/>
                    </a:cubicBezTo>
                    <a:lnTo>
                      <a:pt x="1389433" y="428991"/>
                    </a:lnTo>
                    <a:cubicBezTo>
                      <a:pt x="1375202" y="413383"/>
                      <a:pt x="1376319" y="389195"/>
                      <a:pt x="1391926" y="374963"/>
                    </a:cubicBezTo>
                    <a:cubicBezTo>
                      <a:pt x="1399730" y="367847"/>
                      <a:pt x="1409679" y="364569"/>
                      <a:pt x="1419456" y="365019"/>
                    </a:cubicBezTo>
                    <a:close/>
                    <a:moveTo>
                      <a:pt x="19942" y="358145"/>
                    </a:moveTo>
                    <a:cubicBezTo>
                      <a:pt x="29321" y="356377"/>
                      <a:pt x="39274" y="360211"/>
                      <a:pt x="44888" y="368661"/>
                    </a:cubicBezTo>
                    <a:lnTo>
                      <a:pt x="58774" y="389553"/>
                    </a:lnTo>
                    <a:cubicBezTo>
                      <a:pt x="66259" y="400819"/>
                      <a:pt x="63195" y="416019"/>
                      <a:pt x="51930" y="423505"/>
                    </a:cubicBezTo>
                    <a:lnTo>
                      <a:pt x="51929" y="423505"/>
                    </a:lnTo>
                    <a:cubicBezTo>
                      <a:pt x="40664" y="430991"/>
                      <a:pt x="25464" y="427927"/>
                      <a:pt x="17980" y="416663"/>
                    </a:cubicBezTo>
                    <a:lnTo>
                      <a:pt x="4095" y="395767"/>
                    </a:lnTo>
                    <a:cubicBezTo>
                      <a:pt x="-1519" y="387319"/>
                      <a:pt x="-1199" y="376657"/>
                      <a:pt x="4064" y="368697"/>
                    </a:cubicBezTo>
                    <a:lnTo>
                      <a:pt x="10938" y="361817"/>
                    </a:lnTo>
                    <a:close/>
                    <a:moveTo>
                      <a:pt x="250538" y="74077"/>
                    </a:moveTo>
                    <a:cubicBezTo>
                      <a:pt x="270454" y="76399"/>
                      <a:pt x="289219" y="87267"/>
                      <a:pt x="300955" y="105421"/>
                    </a:cubicBezTo>
                    <a:lnTo>
                      <a:pt x="339654" y="165283"/>
                    </a:lnTo>
                    <a:cubicBezTo>
                      <a:pt x="360518" y="197557"/>
                      <a:pt x="351269" y="240633"/>
                      <a:pt x="318996" y="261499"/>
                    </a:cubicBezTo>
                    <a:cubicBezTo>
                      <a:pt x="286723" y="282363"/>
                      <a:pt x="243647" y="273113"/>
                      <a:pt x="222782" y="240839"/>
                    </a:cubicBezTo>
                    <a:lnTo>
                      <a:pt x="184083" y="180977"/>
                    </a:lnTo>
                    <a:cubicBezTo>
                      <a:pt x="163219" y="148705"/>
                      <a:pt x="172468" y="105627"/>
                      <a:pt x="204741" y="84763"/>
                    </a:cubicBezTo>
                    <a:cubicBezTo>
                      <a:pt x="212809" y="79547"/>
                      <a:pt x="221553" y="76213"/>
                      <a:pt x="230455" y="74651"/>
                    </a:cubicBezTo>
                    <a:cubicBezTo>
                      <a:pt x="237132" y="73479"/>
                      <a:pt x="243899" y="73303"/>
                      <a:pt x="250538" y="74077"/>
                    </a:cubicBezTo>
                    <a:close/>
                    <a:moveTo>
                      <a:pt x="731273" y="401"/>
                    </a:moveTo>
                    <a:cubicBezTo>
                      <a:pt x="745165" y="2195"/>
                      <a:pt x="758180" y="9949"/>
                      <a:pt x="766222" y="22731"/>
                    </a:cubicBezTo>
                    <a:lnTo>
                      <a:pt x="792740" y="64879"/>
                    </a:lnTo>
                    <a:cubicBezTo>
                      <a:pt x="807038" y="87603"/>
                      <a:pt x="800206" y="117613"/>
                      <a:pt x="777483" y="131911"/>
                    </a:cubicBezTo>
                    <a:cubicBezTo>
                      <a:pt x="754759" y="146209"/>
                      <a:pt x="724748" y="139379"/>
                      <a:pt x="710451" y="116653"/>
                    </a:cubicBezTo>
                    <a:lnTo>
                      <a:pt x="683932" y="74505"/>
                    </a:lnTo>
                    <a:cubicBezTo>
                      <a:pt x="669634" y="51781"/>
                      <a:pt x="676466" y="21771"/>
                      <a:pt x="699189" y="7473"/>
                    </a:cubicBezTo>
                    <a:cubicBezTo>
                      <a:pt x="704870" y="3899"/>
                      <a:pt x="711007" y="1645"/>
                      <a:pt x="717239" y="629"/>
                    </a:cubicBezTo>
                    <a:cubicBezTo>
                      <a:pt x="721913" y="-131"/>
                      <a:pt x="726642" y="-197"/>
                      <a:pt x="731273" y="401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2C007A"/>
                  </a:gs>
                  <a:gs pos="56000">
                    <a:srgbClr val="22005D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grpSp>
            <p:nvGrpSpPr>
              <p:cNvPr id="421" name="Group 420">
                <a:extLst>
                  <a:ext uri="{FF2B5EF4-FFF2-40B4-BE49-F238E27FC236}">
                    <a16:creationId xmlns:a16="http://schemas.microsoft.com/office/drawing/2014/main" id="{4D7D1888-E194-4349-9D5B-E16159D0EE42}"/>
                  </a:ext>
                </a:extLst>
              </p:cNvPr>
              <p:cNvGrpSpPr/>
              <p:nvPr/>
            </p:nvGrpSpPr>
            <p:grpSpPr>
              <a:xfrm>
                <a:off x="4382784" y="-22031710"/>
                <a:ext cx="7551675" cy="4727964"/>
                <a:chOff x="4382784" y="-22031710"/>
                <a:chExt cx="7551675" cy="4727964"/>
              </a:xfrm>
            </p:grpSpPr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19D988C1-559B-4582-8BBD-FCABD10EF8FD}"/>
                    </a:ext>
                  </a:extLst>
                </p:cNvPr>
                <p:cNvSpPr/>
                <p:nvPr/>
              </p:nvSpPr>
              <p:spPr>
                <a:xfrm rot="20863224">
                  <a:off x="4382784" y="-22005308"/>
                  <a:ext cx="7527039" cy="4701562"/>
                </a:xfrm>
                <a:custGeom>
                  <a:avLst/>
                  <a:gdLst>
                    <a:gd name="connsiteX0" fmla="*/ 6057519 w 9413882"/>
                    <a:gd name="connsiteY0" fmla="*/ 5588990 h 5880128"/>
                    <a:gd name="connsiteX1" fmla="*/ 6057519 w 9413882"/>
                    <a:gd name="connsiteY1" fmla="*/ 5588990 h 5880128"/>
                    <a:gd name="connsiteX2" fmla="*/ 6057519 w 9413882"/>
                    <a:gd name="connsiteY2" fmla="*/ 5588990 h 5880128"/>
                    <a:gd name="connsiteX3" fmla="*/ 6145455 w 9413882"/>
                    <a:gd name="connsiteY3" fmla="*/ 5537825 h 5880128"/>
                    <a:gd name="connsiteX4" fmla="*/ 6216701 w 9413882"/>
                    <a:gd name="connsiteY4" fmla="*/ 5556659 h 5880128"/>
                    <a:gd name="connsiteX5" fmla="*/ 6267867 w 9413882"/>
                    <a:gd name="connsiteY5" fmla="*/ 5644596 h 5880128"/>
                    <a:gd name="connsiteX6" fmla="*/ 6267866 w 9413882"/>
                    <a:gd name="connsiteY6" fmla="*/ 5644596 h 5880128"/>
                    <a:gd name="connsiteX7" fmla="*/ 6179928 w 9413882"/>
                    <a:gd name="connsiteY7" fmla="*/ 5695761 h 5880128"/>
                    <a:gd name="connsiteX8" fmla="*/ 6108684 w 9413882"/>
                    <a:gd name="connsiteY8" fmla="*/ 5676926 h 5880128"/>
                    <a:gd name="connsiteX9" fmla="*/ 6064889 w 9413882"/>
                    <a:gd name="connsiteY9" fmla="*/ 5643554 h 5880128"/>
                    <a:gd name="connsiteX10" fmla="*/ 6057519 w 9413882"/>
                    <a:gd name="connsiteY10" fmla="*/ 5588990 h 5880128"/>
                    <a:gd name="connsiteX11" fmla="*/ 6070142 w 9413882"/>
                    <a:gd name="connsiteY11" fmla="*/ 5563363 h 5880128"/>
                    <a:gd name="connsiteX12" fmla="*/ 6145455 w 9413882"/>
                    <a:gd name="connsiteY12" fmla="*/ 5537825 h 5880128"/>
                    <a:gd name="connsiteX13" fmla="*/ 8117401 w 9413882"/>
                    <a:gd name="connsiteY13" fmla="*/ 5655442 h 5880128"/>
                    <a:gd name="connsiteX14" fmla="*/ 8228396 w 9413882"/>
                    <a:gd name="connsiteY14" fmla="*/ 5769125 h 5880128"/>
                    <a:gd name="connsiteX15" fmla="*/ 8114714 w 9413882"/>
                    <a:gd name="connsiteY15" fmla="*/ 5880120 h 5880128"/>
                    <a:gd name="connsiteX16" fmla="*/ 7999638 w 9413882"/>
                    <a:gd name="connsiteY16" fmla="*/ 5878744 h 5880128"/>
                    <a:gd name="connsiteX17" fmla="*/ 7888642 w 9413882"/>
                    <a:gd name="connsiteY17" fmla="*/ 5765061 h 5880128"/>
                    <a:gd name="connsiteX18" fmla="*/ 8002325 w 9413882"/>
                    <a:gd name="connsiteY18" fmla="*/ 5654066 h 5880128"/>
                    <a:gd name="connsiteX19" fmla="*/ 9298679 w 9413882"/>
                    <a:gd name="connsiteY19" fmla="*/ 5545892 h 5880128"/>
                    <a:gd name="connsiteX20" fmla="*/ 9413846 w 9413882"/>
                    <a:gd name="connsiteY20" fmla="*/ 5655348 h 5880128"/>
                    <a:gd name="connsiteX21" fmla="*/ 9304389 w 9413882"/>
                    <a:gd name="connsiteY21" fmla="*/ 5770514 h 5880128"/>
                    <a:gd name="connsiteX22" fmla="*/ 9189342 w 9413882"/>
                    <a:gd name="connsiteY22" fmla="*/ 5773439 h 5880128"/>
                    <a:gd name="connsiteX23" fmla="*/ 9074175 w 9413882"/>
                    <a:gd name="connsiteY23" fmla="*/ 5663983 h 5880128"/>
                    <a:gd name="connsiteX24" fmla="*/ 9183631 w 9413882"/>
                    <a:gd name="connsiteY24" fmla="*/ 5548817 h 5880128"/>
                    <a:gd name="connsiteX25" fmla="*/ 8636333 w 9413882"/>
                    <a:gd name="connsiteY25" fmla="*/ 5472021 h 5880128"/>
                    <a:gd name="connsiteX26" fmla="*/ 8708273 w 9413882"/>
                    <a:gd name="connsiteY26" fmla="*/ 5543961 h 5880128"/>
                    <a:gd name="connsiteX27" fmla="*/ 8708272 w 9413882"/>
                    <a:gd name="connsiteY27" fmla="*/ 5543961 h 5880128"/>
                    <a:gd name="connsiteX28" fmla="*/ 8636332 w 9413882"/>
                    <a:gd name="connsiteY28" fmla="*/ 5615901 h 5880128"/>
                    <a:gd name="connsiteX29" fmla="*/ 8562640 w 9413882"/>
                    <a:gd name="connsiteY29" fmla="*/ 5615900 h 5880128"/>
                    <a:gd name="connsiteX30" fmla="*/ 8490700 w 9413882"/>
                    <a:gd name="connsiteY30" fmla="*/ 5543960 h 5880128"/>
                    <a:gd name="connsiteX31" fmla="*/ 8490700 w 9413882"/>
                    <a:gd name="connsiteY31" fmla="*/ 5543961 h 5880128"/>
                    <a:gd name="connsiteX32" fmla="*/ 8562640 w 9413882"/>
                    <a:gd name="connsiteY32" fmla="*/ 5472021 h 5880128"/>
                    <a:gd name="connsiteX33" fmla="*/ 5860767 w 9413882"/>
                    <a:gd name="connsiteY33" fmla="*/ 5091072 h 5880128"/>
                    <a:gd name="connsiteX34" fmla="*/ 5973336 w 9413882"/>
                    <a:gd name="connsiteY34" fmla="*/ 5115001 h 5880128"/>
                    <a:gd name="connsiteX35" fmla="*/ 6059869 w 9413882"/>
                    <a:gd name="connsiteY35" fmla="*/ 5248252 h 5880128"/>
                    <a:gd name="connsiteX36" fmla="*/ 5926617 w 9413882"/>
                    <a:gd name="connsiteY36" fmla="*/ 5334784 h 5880128"/>
                    <a:gd name="connsiteX37" fmla="*/ 5814047 w 9413882"/>
                    <a:gd name="connsiteY37" fmla="*/ 5310855 h 5880128"/>
                    <a:gd name="connsiteX38" fmla="*/ 5727515 w 9413882"/>
                    <a:gd name="connsiteY38" fmla="*/ 5177604 h 5880128"/>
                    <a:gd name="connsiteX39" fmla="*/ 5860767 w 9413882"/>
                    <a:gd name="connsiteY39" fmla="*/ 5091072 h 5880128"/>
                    <a:gd name="connsiteX40" fmla="*/ 7470032 w 9413882"/>
                    <a:gd name="connsiteY40" fmla="*/ 5174751 h 5880128"/>
                    <a:gd name="connsiteX41" fmla="*/ 7678507 w 9413882"/>
                    <a:gd name="connsiteY41" fmla="*/ 5194349 h 5880128"/>
                    <a:gd name="connsiteX42" fmla="*/ 7862886 w 9413882"/>
                    <a:gd name="connsiteY42" fmla="*/ 5416990 h 5880128"/>
                    <a:gd name="connsiteX43" fmla="*/ 7640244 w 9413882"/>
                    <a:gd name="connsiteY43" fmla="*/ 5601370 h 5880128"/>
                    <a:gd name="connsiteX44" fmla="*/ 7431769 w 9413882"/>
                    <a:gd name="connsiteY44" fmla="*/ 5581772 h 5880128"/>
                    <a:gd name="connsiteX45" fmla="*/ 7247390 w 9413882"/>
                    <a:gd name="connsiteY45" fmla="*/ 5359131 h 5880128"/>
                    <a:gd name="connsiteX46" fmla="*/ 7470032 w 9413882"/>
                    <a:gd name="connsiteY46" fmla="*/ 5174751 h 5880128"/>
                    <a:gd name="connsiteX47" fmla="*/ 6757658 w 9413882"/>
                    <a:gd name="connsiteY47" fmla="*/ 4962295 h 5880128"/>
                    <a:gd name="connsiteX48" fmla="*/ 6900637 w 9413882"/>
                    <a:gd name="connsiteY48" fmla="*/ 4993195 h 5880128"/>
                    <a:gd name="connsiteX49" fmla="*/ 7010048 w 9413882"/>
                    <a:gd name="connsiteY49" fmla="*/ 5162938 h 5880128"/>
                    <a:gd name="connsiteX50" fmla="*/ 6840306 w 9413882"/>
                    <a:gd name="connsiteY50" fmla="*/ 5272349 h 5880128"/>
                    <a:gd name="connsiteX51" fmla="*/ 6697328 w 9413882"/>
                    <a:gd name="connsiteY51" fmla="*/ 5241448 h 5880128"/>
                    <a:gd name="connsiteX52" fmla="*/ 6587916 w 9413882"/>
                    <a:gd name="connsiteY52" fmla="*/ 5071706 h 5880128"/>
                    <a:gd name="connsiteX53" fmla="*/ 6757658 w 9413882"/>
                    <a:gd name="connsiteY53" fmla="*/ 4962295 h 5880128"/>
                    <a:gd name="connsiteX54" fmla="*/ 9039070 w 9413882"/>
                    <a:gd name="connsiteY54" fmla="*/ 5064986 h 5880128"/>
                    <a:gd name="connsiteX55" fmla="*/ 9177783 w 9413882"/>
                    <a:gd name="connsiteY55" fmla="*/ 5211757 h 5880128"/>
                    <a:gd name="connsiteX56" fmla="*/ 9031012 w 9413882"/>
                    <a:gd name="connsiteY56" fmla="*/ 5350471 h 5880128"/>
                    <a:gd name="connsiteX57" fmla="*/ 8884790 w 9413882"/>
                    <a:gd name="connsiteY57" fmla="*/ 5346344 h 5880128"/>
                    <a:gd name="connsiteX58" fmla="*/ 8746077 w 9413882"/>
                    <a:gd name="connsiteY58" fmla="*/ 5199573 h 5880128"/>
                    <a:gd name="connsiteX59" fmla="*/ 8892847 w 9413882"/>
                    <a:gd name="connsiteY59" fmla="*/ 5060859 h 5880128"/>
                    <a:gd name="connsiteX60" fmla="*/ 3599124 w 9413882"/>
                    <a:gd name="connsiteY60" fmla="*/ 4510587 h 5880128"/>
                    <a:gd name="connsiteX61" fmla="*/ 3641155 w 9413882"/>
                    <a:gd name="connsiteY61" fmla="*/ 4525543 h 5880128"/>
                    <a:gd name="connsiteX62" fmla="*/ 3739802 w 9413882"/>
                    <a:gd name="connsiteY62" fmla="*/ 4584816 h 5880128"/>
                    <a:gd name="connsiteX63" fmla="*/ 3778239 w 9413882"/>
                    <a:gd name="connsiteY63" fmla="*/ 4738980 h 5880128"/>
                    <a:gd name="connsiteX64" fmla="*/ 3624076 w 9413882"/>
                    <a:gd name="connsiteY64" fmla="*/ 4777416 h 5880128"/>
                    <a:gd name="connsiteX65" fmla="*/ 3525429 w 9413882"/>
                    <a:gd name="connsiteY65" fmla="*/ 4718143 h 5880128"/>
                    <a:gd name="connsiteX66" fmla="*/ 3486992 w 9413882"/>
                    <a:gd name="connsiteY66" fmla="*/ 4563979 h 5880128"/>
                    <a:gd name="connsiteX67" fmla="*/ 3599124 w 9413882"/>
                    <a:gd name="connsiteY67" fmla="*/ 4510587 h 5880128"/>
                    <a:gd name="connsiteX68" fmla="*/ 7919188 w 9413882"/>
                    <a:gd name="connsiteY68" fmla="*/ 4819248 h 5880128"/>
                    <a:gd name="connsiteX69" fmla="*/ 8033767 w 9413882"/>
                    <a:gd name="connsiteY69" fmla="*/ 4830019 h 5880128"/>
                    <a:gd name="connsiteX70" fmla="*/ 8135106 w 9413882"/>
                    <a:gd name="connsiteY70" fmla="*/ 4952388 h 5880128"/>
                    <a:gd name="connsiteX71" fmla="*/ 8012738 w 9413882"/>
                    <a:gd name="connsiteY71" fmla="*/ 5053727 h 5880128"/>
                    <a:gd name="connsiteX72" fmla="*/ 7898158 w 9413882"/>
                    <a:gd name="connsiteY72" fmla="*/ 5042956 h 5880128"/>
                    <a:gd name="connsiteX73" fmla="*/ 7796819 w 9413882"/>
                    <a:gd name="connsiteY73" fmla="*/ 4920587 h 5880128"/>
                    <a:gd name="connsiteX74" fmla="*/ 7919188 w 9413882"/>
                    <a:gd name="connsiteY74" fmla="*/ 4819248 h 5880128"/>
                    <a:gd name="connsiteX75" fmla="*/ 4995802 w 9413882"/>
                    <a:gd name="connsiteY75" fmla="*/ 4486129 h 5880128"/>
                    <a:gd name="connsiteX76" fmla="*/ 5043247 w 9413882"/>
                    <a:gd name="connsiteY76" fmla="*/ 4494368 h 5880128"/>
                    <a:gd name="connsiteX77" fmla="*/ 5277806 w 9413882"/>
                    <a:gd name="connsiteY77" fmla="*/ 4559886 h 5880128"/>
                    <a:gd name="connsiteX78" fmla="*/ 5442820 w 9413882"/>
                    <a:gd name="connsiteY78" fmla="*/ 4852819 h 5880128"/>
                    <a:gd name="connsiteX79" fmla="*/ 5442819 w 9413882"/>
                    <a:gd name="connsiteY79" fmla="*/ 4852819 h 5880128"/>
                    <a:gd name="connsiteX80" fmla="*/ 5149886 w 9413882"/>
                    <a:gd name="connsiteY80" fmla="*/ 5017834 h 5880128"/>
                    <a:gd name="connsiteX81" fmla="*/ 4915329 w 9413882"/>
                    <a:gd name="connsiteY81" fmla="*/ 4952314 h 5880128"/>
                    <a:gd name="connsiteX82" fmla="*/ 4750315 w 9413882"/>
                    <a:gd name="connsiteY82" fmla="*/ 4659381 h 5880128"/>
                    <a:gd name="connsiteX83" fmla="*/ 4750314 w 9413882"/>
                    <a:gd name="connsiteY83" fmla="*/ 4659382 h 5880128"/>
                    <a:gd name="connsiteX84" fmla="*/ 4995802 w 9413882"/>
                    <a:gd name="connsiteY84" fmla="*/ 4486129 h 5880128"/>
                    <a:gd name="connsiteX85" fmla="*/ 5995925 w 9413882"/>
                    <a:gd name="connsiteY85" fmla="*/ 4199160 h 5880128"/>
                    <a:gd name="connsiteX86" fmla="*/ 6058275 w 9413882"/>
                    <a:gd name="connsiteY86" fmla="*/ 4209986 h 5880128"/>
                    <a:gd name="connsiteX87" fmla="*/ 6366515 w 9413882"/>
                    <a:gd name="connsiteY87" fmla="*/ 4296087 h 5880128"/>
                    <a:gd name="connsiteX88" fmla="*/ 6583365 w 9413882"/>
                    <a:gd name="connsiteY88" fmla="*/ 4681039 h 5880128"/>
                    <a:gd name="connsiteX89" fmla="*/ 6198413 w 9413882"/>
                    <a:gd name="connsiteY89" fmla="*/ 4897890 h 5880128"/>
                    <a:gd name="connsiteX90" fmla="*/ 5890172 w 9413882"/>
                    <a:gd name="connsiteY90" fmla="*/ 4811789 h 5880128"/>
                    <a:gd name="connsiteX91" fmla="*/ 5673322 w 9413882"/>
                    <a:gd name="connsiteY91" fmla="*/ 4426837 h 5880128"/>
                    <a:gd name="connsiteX92" fmla="*/ 5995925 w 9413882"/>
                    <a:gd name="connsiteY92" fmla="*/ 4199160 h 5880128"/>
                    <a:gd name="connsiteX93" fmla="*/ 4921914 w 9413882"/>
                    <a:gd name="connsiteY93" fmla="*/ 4053222 h 5880128"/>
                    <a:gd name="connsiteX94" fmla="*/ 4978164 w 9413882"/>
                    <a:gd name="connsiteY94" fmla="*/ 4060395 h 5880128"/>
                    <a:gd name="connsiteX95" fmla="*/ 5116737 w 9413882"/>
                    <a:gd name="connsiteY95" fmla="*/ 4107249 h 5880128"/>
                    <a:gd name="connsiteX96" fmla="*/ 5206275 w 9413882"/>
                    <a:gd name="connsiteY96" fmla="*/ 4288263 h 5880128"/>
                    <a:gd name="connsiteX97" fmla="*/ 5025261 w 9413882"/>
                    <a:gd name="connsiteY97" fmla="*/ 4377800 h 5880128"/>
                    <a:gd name="connsiteX98" fmla="*/ 4886687 w 9413882"/>
                    <a:gd name="connsiteY98" fmla="*/ 4330947 h 5880128"/>
                    <a:gd name="connsiteX99" fmla="*/ 4797150 w 9413882"/>
                    <a:gd name="connsiteY99" fmla="*/ 4149933 h 5880128"/>
                    <a:gd name="connsiteX100" fmla="*/ 4921914 w 9413882"/>
                    <a:gd name="connsiteY100" fmla="*/ 4053222 h 5880128"/>
                    <a:gd name="connsiteX101" fmla="*/ 4365660 w 9413882"/>
                    <a:gd name="connsiteY101" fmla="*/ 3997602 h 5880128"/>
                    <a:gd name="connsiteX102" fmla="*/ 4420963 w 9413882"/>
                    <a:gd name="connsiteY102" fmla="*/ 4010133 h 5880128"/>
                    <a:gd name="connsiteX103" fmla="*/ 4554408 w 9413882"/>
                    <a:gd name="connsiteY103" fmla="*/ 4070051 h 5880128"/>
                    <a:gd name="connsiteX104" fmla="*/ 4626186 w 9413882"/>
                    <a:gd name="connsiteY104" fmla="*/ 4258813 h 5880128"/>
                    <a:gd name="connsiteX105" fmla="*/ 4437424 w 9413882"/>
                    <a:gd name="connsiteY105" fmla="*/ 4330590 h 5880128"/>
                    <a:gd name="connsiteX106" fmla="*/ 4303978 w 9413882"/>
                    <a:gd name="connsiteY106" fmla="*/ 4270672 h 5880128"/>
                    <a:gd name="connsiteX107" fmla="*/ 4232201 w 9413882"/>
                    <a:gd name="connsiteY107" fmla="*/ 4081910 h 5880128"/>
                    <a:gd name="connsiteX108" fmla="*/ 4365660 w 9413882"/>
                    <a:gd name="connsiteY108" fmla="*/ 3997602 h 5880128"/>
                    <a:gd name="connsiteX109" fmla="*/ 2786557 w 9413882"/>
                    <a:gd name="connsiteY109" fmla="*/ 3785948 h 5880128"/>
                    <a:gd name="connsiteX110" fmla="*/ 2827558 w 9413882"/>
                    <a:gd name="connsiteY110" fmla="*/ 3790278 h 5880128"/>
                    <a:gd name="connsiteX111" fmla="*/ 2878585 w 9413882"/>
                    <a:gd name="connsiteY111" fmla="*/ 3815012 h 5880128"/>
                    <a:gd name="connsiteX112" fmla="*/ 2994986 w 9413882"/>
                    <a:gd name="connsiteY112" fmla="*/ 3903605 h 5880128"/>
                    <a:gd name="connsiteX113" fmla="*/ 3022131 w 9413882"/>
                    <a:gd name="connsiteY113" fmla="*/ 4103720 h 5880128"/>
                    <a:gd name="connsiteX114" fmla="*/ 2822016 w 9413882"/>
                    <a:gd name="connsiteY114" fmla="*/ 4130867 h 5880128"/>
                    <a:gd name="connsiteX115" fmla="*/ 2705615 w 9413882"/>
                    <a:gd name="connsiteY115" fmla="*/ 4042274 h 5880128"/>
                    <a:gd name="connsiteX116" fmla="*/ 2678469 w 9413882"/>
                    <a:gd name="connsiteY116" fmla="*/ 3842158 h 5880128"/>
                    <a:gd name="connsiteX117" fmla="*/ 2786557 w 9413882"/>
                    <a:gd name="connsiteY117" fmla="*/ 3785948 h 5880128"/>
                    <a:gd name="connsiteX118" fmla="*/ 3533417 w 9413882"/>
                    <a:gd name="connsiteY118" fmla="*/ 3841242 h 5880128"/>
                    <a:gd name="connsiteX119" fmla="*/ 3611418 w 9413882"/>
                    <a:gd name="connsiteY119" fmla="*/ 3863698 h 5880128"/>
                    <a:gd name="connsiteX120" fmla="*/ 3797196 w 9413882"/>
                    <a:gd name="connsiteY120" fmla="*/ 3960303 h 5880128"/>
                    <a:gd name="connsiteX121" fmla="*/ 3884244 w 9413882"/>
                    <a:gd name="connsiteY121" fmla="*/ 4235962 h 5880128"/>
                    <a:gd name="connsiteX122" fmla="*/ 3608586 w 9413882"/>
                    <a:gd name="connsiteY122" fmla="*/ 4323011 h 5880128"/>
                    <a:gd name="connsiteX123" fmla="*/ 3422808 w 9413882"/>
                    <a:gd name="connsiteY123" fmla="*/ 4226405 h 5880128"/>
                    <a:gd name="connsiteX124" fmla="*/ 3335760 w 9413882"/>
                    <a:gd name="connsiteY124" fmla="*/ 3950746 h 5880128"/>
                    <a:gd name="connsiteX125" fmla="*/ 3533417 w 9413882"/>
                    <a:gd name="connsiteY125" fmla="*/ 3841242 h 5880128"/>
                    <a:gd name="connsiteX126" fmla="*/ 2097298 w 9413882"/>
                    <a:gd name="connsiteY126" fmla="*/ 3635171 h 5880128"/>
                    <a:gd name="connsiteX127" fmla="*/ 2097298 w 9413882"/>
                    <a:gd name="connsiteY127" fmla="*/ 3635171 h 5880128"/>
                    <a:gd name="connsiteX128" fmla="*/ 2097298 w 9413882"/>
                    <a:gd name="connsiteY128" fmla="*/ 3635171 h 5880128"/>
                    <a:gd name="connsiteX129" fmla="*/ 2172924 w 9413882"/>
                    <a:gd name="connsiteY129" fmla="*/ 3610573 h 5880128"/>
                    <a:gd name="connsiteX130" fmla="*/ 2198371 w 9413882"/>
                    <a:gd name="connsiteY130" fmla="*/ 3623555 h 5880128"/>
                    <a:gd name="connsiteX131" fmla="*/ 2256089 w 9413882"/>
                    <a:gd name="connsiteY131" fmla="*/ 3669373 h 5880128"/>
                    <a:gd name="connsiteX132" fmla="*/ 2267705 w 9413882"/>
                    <a:gd name="connsiteY132" fmla="*/ 3770446 h 5880128"/>
                    <a:gd name="connsiteX133" fmla="*/ 2267704 w 9413882"/>
                    <a:gd name="connsiteY133" fmla="*/ 3770446 h 5880128"/>
                    <a:gd name="connsiteX134" fmla="*/ 2166631 w 9413882"/>
                    <a:gd name="connsiteY134" fmla="*/ 3782062 h 5880128"/>
                    <a:gd name="connsiteX135" fmla="*/ 2108915 w 9413882"/>
                    <a:gd name="connsiteY135" fmla="*/ 3736244 h 5880128"/>
                    <a:gd name="connsiteX136" fmla="*/ 2082174 w 9413882"/>
                    <a:gd name="connsiteY136" fmla="*/ 3688113 h 5880128"/>
                    <a:gd name="connsiteX137" fmla="*/ 2097298 w 9413882"/>
                    <a:gd name="connsiteY137" fmla="*/ 3635171 h 5880128"/>
                    <a:gd name="connsiteX138" fmla="*/ 2119136 w 9413882"/>
                    <a:gd name="connsiteY138" fmla="*/ 3616755 h 5880128"/>
                    <a:gd name="connsiteX139" fmla="*/ 2172924 w 9413882"/>
                    <a:gd name="connsiteY139" fmla="*/ 3610573 h 5880128"/>
                    <a:gd name="connsiteX140" fmla="*/ 4436422 w 9413882"/>
                    <a:gd name="connsiteY140" fmla="*/ 3611627 h 5880128"/>
                    <a:gd name="connsiteX141" fmla="*/ 4464619 w 9413882"/>
                    <a:gd name="connsiteY141" fmla="*/ 3616208 h 5880128"/>
                    <a:gd name="connsiteX142" fmla="*/ 4533581 w 9413882"/>
                    <a:gd name="connsiteY142" fmla="*/ 3642189 h 5880128"/>
                    <a:gd name="connsiteX143" fmla="*/ 4575539 w 9413882"/>
                    <a:gd name="connsiteY143" fmla="*/ 3734872 h 5880128"/>
                    <a:gd name="connsiteX144" fmla="*/ 4575538 w 9413882"/>
                    <a:gd name="connsiteY144" fmla="*/ 3734872 h 5880128"/>
                    <a:gd name="connsiteX145" fmla="*/ 4482855 w 9413882"/>
                    <a:gd name="connsiteY145" fmla="*/ 3776830 h 5880128"/>
                    <a:gd name="connsiteX146" fmla="*/ 4413895 w 9413882"/>
                    <a:gd name="connsiteY146" fmla="*/ 3750849 h 5880128"/>
                    <a:gd name="connsiteX147" fmla="*/ 4373721 w 9413882"/>
                    <a:gd name="connsiteY147" fmla="*/ 3713198 h 5880128"/>
                    <a:gd name="connsiteX148" fmla="*/ 4371936 w 9413882"/>
                    <a:gd name="connsiteY148" fmla="*/ 3658166 h 5880128"/>
                    <a:gd name="connsiteX149" fmla="*/ 4387098 w 9413882"/>
                    <a:gd name="connsiteY149" fmla="*/ 3633956 h 5880128"/>
                    <a:gd name="connsiteX150" fmla="*/ 4436422 w 9413882"/>
                    <a:gd name="connsiteY150" fmla="*/ 3611627 h 5880128"/>
                    <a:gd name="connsiteX151" fmla="*/ 3026777 w 9413882"/>
                    <a:gd name="connsiteY151" fmla="*/ 3216106 h 5880128"/>
                    <a:gd name="connsiteX152" fmla="*/ 3026777 w 9413882"/>
                    <a:gd name="connsiteY152" fmla="*/ 3216107 h 5880128"/>
                    <a:gd name="connsiteX153" fmla="*/ 3026777 w 9413882"/>
                    <a:gd name="connsiteY153" fmla="*/ 3216107 h 5880128"/>
                    <a:gd name="connsiteX154" fmla="*/ 3265123 w 9413882"/>
                    <a:gd name="connsiteY154" fmla="*/ 3105382 h 5880128"/>
                    <a:gd name="connsiteX155" fmla="*/ 3353762 w 9413882"/>
                    <a:gd name="connsiteY155" fmla="*/ 3137872 h 5880128"/>
                    <a:gd name="connsiteX156" fmla="*/ 3561312 w 9413882"/>
                    <a:gd name="connsiteY156" fmla="*/ 3265281 h 5880128"/>
                    <a:gd name="connsiteX157" fmla="*/ 3639547 w 9413882"/>
                    <a:gd name="connsiteY157" fmla="*/ 3592265 h 5880128"/>
                    <a:gd name="connsiteX158" fmla="*/ 3639546 w 9413882"/>
                    <a:gd name="connsiteY158" fmla="*/ 3592265 h 5880128"/>
                    <a:gd name="connsiteX159" fmla="*/ 3312561 w 9413882"/>
                    <a:gd name="connsiteY159" fmla="*/ 3670499 h 5880128"/>
                    <a:gd name="connsiteX160" fmla="*/ 3105012 w 9413882"/>
                    <a:gd name="connsiteY160" fmla="*/ 3543091 h 5880128"/>
                    <a:gd name="connsiteX161" fmla="*/ 2994287 w 9413882"/>
                    <a:gd name="connsiteY161" fmla="*/ 3304745 h 5880128"/>
                    <a:gd name="connsiteX162" fmla="*/ 3026777 w 9413882"/>
                    <a:gd name="connsiteY162" fmla="*/ 3216107 h 5880128"/>
                    <a:gd name="connsiteX163" fmla="*/ 3091112 w 9413882"/>
                    <a:gd name="connsiteY163" fmla="*/ 3147016 h 5880128"/>
                    <a:gd name="connsiteX164" fmla="*/ 3265123 w 9413882"/>
                    <a:gd name="connsiteY164" fmla="*/ 3105382 h 5880128"/>
                    <a:gd name="connsiteX165" fmla="*/ 2398800 w 9413882"/>
                    <a:gd name="connsiteY165" fmla="*/ 2744909 h 5880128"/>
                    <a:gd name="connsiteX166" fmla="*/ 2564141 w 9413882"/>
                    <a:gd name="connsiteY166" fmla="*/ 2822507 h 5880128"/>
                    <a:gd name="connsiteX167" fmla="*/ 2801501 w 9413882"/>
                    <a:gd name="connsiteY167" fmla="*/ 3037183 h 5880128"/>
                    <a:gd name="connsiteX168" fmla="*/ 2823644 w 9413882"/>
                    <a:gd name="connsiteY168" fmla="*/ 3478457 h 5880128"/>
                    <a:gd name="connsiteX169" fmla="*/ 2382371 w 9413882"/>
                    <a:gd name="connsiteY169" fmla="*/ 3500600 h 5880128"/>
                    <a:gd name="connsiteX170" fmla="*/ 2145011 w 9413882"/>
                    <a:gd name="connsiteY170" fmla="*/ 3285923 h 5880128"/>
                    <a:gd name="connsiteX171" fmla="*/ 2122868 w 9413882"/>
                    <a:gd name="connsiteY171" fmla="*/ 2844650 h 5880128"/>
                    <a:gd name="connsiteX172" fmla="*/ 2398800 w 9413882"/>
                    <a:gd name="connsiteY172" fmla="*/ 2744909 h 5880128"/>
                    <a:gd name="connsiteX173" fmla="*/ 1773536 w 9413882"/>
                    <a:gd name="connsiteY173" fmla="*/ 2439878 h 5880128"/>
                    <a:gd name="connsiteX174" fmla="*/ 1870765 w 9413882"/>
                    <a:gd name="connsiteY174" fmla="*/ 2489794 h 5880128"/>
                    <a:gd name="connsiteX175" fmla="*/ 1965426 w 9413882"/>
                    <a:gd name="connsiteY175" fmla="*/ 2601316 h 5880128"/>
                    <a:gd name="connsiteX176" fmla="*/ 1948966 w 9413882"/>
                    <a:gd name="connsiteY176" fmla="*/ 2802592 h 5880128"/>
                    <a:gd name="connsiteX177" fmla="*/ 1747690 w 9413882"/>
                    <a:gd name="connsiteY177" fmla="*/ 2786132 h 5880128"/>
                    <a:gd name="connsiteX178" fmla="*/ 1653029 w 9413882"/>
                    <a:gd name="connsiteY178" fmla="*/ 2674610 h 5880128"/>
                    <a:gd name="connsiteX179" fmla="*/ 1669489 w 9413882"/>
                    <a:gd name="connsiteY179" fmla="*/ 2473334 h 5880128"/>
                    <a:gd name="connsiteX180" fmla="*/ 1773536 w 9413882"/>
                    <a:gd name="connsiteY180" fmla="*/ 2439878 h 5880128"/>
                    <a:gd name="connsiteX181" fmla="*/ 2582298 w 9413882"/>
                    <a:gd name="connsiteY181" fmla="*/ 2408781 h 5880128"/>
                    <a:gd name="connsiteX182" fmla="*/ 2663287 w 9413882"/>
                    <a:gd name="connsiteY182" fmla="*/ 2437667 h 5880128"/>
                    <a:gd name="connsiteX183" fmla="*/ 2748638 w 9413882"/>
                    <a:gd name="connsiteY183" fmla="*/ 2514866 h 5880128"/>
                    <a:gd name="connsiteX184" fmla="*/ 2756595 w 9413882"/>
                    <a:gd name="connsiteY184" fmla="*/ 2673549 h 5880128"/>
                    <a:gd name="connsiteX185" fmla="*/ 2597912 w 9413882"/>
                    <a:gd name="connsiteY185" fmla="*/ 2681506 h 5880128"/>
                    <a:gd name="connsiteX186" fmla="*/ 2512561 w 9413882"/>
                    <a:gd name="connsiteY186" fmla="*/ 2604306 h 5880128"/>
                    <a:gd name="connsiteX187" fmla="*/ 2504604 w 9413882"/>
                    <a:gd name="connsiteY187" fmla="*/ 2445624 h 5880128"/>
                    <a:gd name="connsiteX188" fmla="*/ 2582298 w 9413882"/>
                    <a:gd name="connsiteY188" fmla="*/ 2408781 h 5880128"/>
                    <a:gd name="connsiteX189" fmla="*/ 1039863 w 9413882"/>
                    <a:gd name="connsiteY189" fmla="*/ 2035776 h 5880128"/>
                    <a:gd name="connsiteX190" fmla="*/ 1109763 w 9413882"/>
                    <a:gd name="connsiteY190" fmla="*/ 2085853 h 5880128"/>
                    <a:gd name="connsiteX191" fmla="*/ 1170547 w 9413882"/>
                    <a:gd name="connsiteY191" fmla="*/ 2183576 h 5880128"/>
                    <a:gd name="connsiteX192" fmla="*/ 1134488 w 9413882"/>
                    <a:gd name="connsiteY192" fmla="*/ 2338312 h 5880128"/>
                    <a:gd name="connsiteX193" fmla="*/ 979752 w 9413882"/>
                    <a:gd name="connsiteY193" fmla="*/ 2302253 h 5880128"/>
                    <a:gd name="connsiteX194" fmla="*/ 918967 w 9413882"/>
                    <a:gd name="connsiteY194" fmla="*/ 2204530 h 5880128"/>
                    <a:gd name="connsiteX195" fmla="*/ 955026 w 9413882"/>
                    <a:gd name="connsiteY195" fmla="*/ 2049794 h 5880128"/>
                    <a:gd name="connsiteX196" fmla="*/ 1039863 w 9413882"/>
                    <a:gd name="connsiteY196" fmla="*/ 2035776 h 5880128"/>
                    <a:gd name="connsiteX197" fmla="*/ 1704735 w 9413882"/>
                    <a:gd name="connsiteY197" fmla="*/ 1740451 h 5880128"/>
                    <a:gd name="connsiteX198" fmla="*/ 1839402 w 9413882"/>
                    <a:gd name="connsiteY198" fmla="*/ 1820077 h 5880128"/>
                    <a:gd name="connsiteX199" fmla="*/ 1965142 w 9413882"/>
                    <a:gd name="connsiteY199" fmla="*/ 1987515 h 5880128"/>
                    <a:gd name="connsiteX200" fmla="*/ 1924435 w 9413882"/>
                    <a:gd name="connsiteY200" fmla="*/ 2273711 h 5880128"/>
                    <a:gd name="connsiteX201" fmla="*/ 1638239 w 9413882"/>
                    <a:gd name="connsiteY201" fmla="*/ 2233005 h 5880128"/>
                    <a:gd name="connsiteX202" fmla="*/ 1512504 w 9413882"/>
                    <a:gd name="connsiteY202" fmla="*/ 2065567 h 5880128"/>
                    <a:gd name="connsiteX203" fmla="*/ 1553209 w 9413882"/>
                    <a:gd name="connsiteY203" fmla="*/ 1779371 h 5880128"/>
                    <a:gd name="connsiteX204" fmla="*/ 1704735 w 9413882"/>
                    <a:gd name="connsiteY204" fmla="*/ 1740451 h 5880128"/>
                    <a:gd name="connsiteX205" fmla="*/ 1140624 w 9413882"/>
                    <a:gd name="connsiteY205" fmla="*/ 1510751 h 5880128"/>
                    <a:gd name="connsiteX206" fmla="*/ 1230173 w 9413882"/>
                    <a:gd name="connsiteY206" fmla="*/ 1573409 h 5880128"/>
                    <a:gd name="connsiteX207" fmla="*/ 1308811 w 9413882"/>
                    <a:gd name="connsiteY207" fmla="*/ 1696754 h 5880128"/>
                    <a:gd name="connsiteX208" fmla="*/ 1265169 w 9413882"/>
                    <a:gd name="connsiteY208" fmla="*/ 1893930 h 5880128"/>
                    <a:gd name="connsiteX209" fmla="*/ 1067992 w 9413882"/>
                    <a:gd name="connsiteY209" fmla="*/ 1850287 h 5880128"/>
                    <a:gd name="connsiteX210" fmla="*/ 989354 w 9413882"/>
                    <a:gd name="connsiteY210" fmla="*/ 1726942 h 5880128"/>
                    <a:gd name="connsiteX211" fmla="*/ 1032997 w 9413882"/>
                    <a:gd name="connsiteY211" fmla="*/ 1529766 h 5880128"/>
                    <a:gd name="connsiteX212" fmla="*/ 1140624 w 9413882"/>
                    <a:gd name="connsiteY212" fmla="*/ 1510751 h 5880128"/>
                    <a:gd name="connsiteX213" fmla="*/ 560709 w 9413882"/>
                    <a:gd name="connsiteY213" fmla="*/ 1169583 h 5880128"/>
                    <a:gd name="connsiteX214" fmla="*/ 560709 w 9413882"/>
                    <a:gd name="connsiteY214" fmla="*/ 1169583 h 5880128"/>
                    <a:gd name="connsiteX215" fmla="*/ 560708 w 9413882"/>
                    <a:gd name="connsiteY215" fmla="*/ 1169583 h 5880128"/>
                    <a:gd name="connsiteX216" fmla="*/ 588849 w 9413882"/>
                    <a:gd name="connsiteY216" fmla="*/ 1164667 h 5880128"/>
                    <a:gd name="connsiteX217" fmla="*/ 653884 w 9413882"/>
                    <a:gd name="connsiteY217" fmla="*/ 1210436 h 5880128"/>
                    <a:gd name="connsiteX218" fmla="*/ 680684 w 9413882"/>
                    <a:gd name="connsiteY218" fmla="*/ 1279084 h 5880128"/>
                    <a:gd name="connsiteX219" fmla="*/ 639831 w 9413882"/>
                    <a:gd name="connsiteY219" fmla="*/ 1372260 h 5880128"/>
                    <a:gd name="connsiteX220" fmla="*/ 639830 w 9413882"/>
                    <a:gd name="connsiteY220" fmla="*/ 1372259 h 5880128"/>
                    <a:gd name="connsiteX221" fmla="*/ 546654 w 9413882"/>
                    <a:gd name="connsiteY221" fmla="*/ 1331406 h 5880128"/>
                    <a:gd name="connsiteX222" fmla="*/ 519856 w 9413882"/>
                    <a:gd name="connsiteY222" fmla="*/ 1262759 h 5880128"/>
                    <a:gd name="connsiteX223" fmla="*/ 536680 w 9413882"/>
                    <a:gd name="connsiteY223" fmla="*/ 1185033 h 5880128"/>
                    <a:gd name="connsiteX224" fmla="*/ 560709 w 9413882"/>
                    <a:gd name="connsiteY224" fmla="*/ 1169583 h 5880128"/>
                    <a:gd name="connsiteX225" fmla="*/ 1789012 w 9413882"/>
                    <a:gd name="connsiteY225" fmla="*/ 753945 h 5880128"/>
                    <a:gd name="connsiteX226" fmla="*/ 1857301 w 9413882"/>
                    <a:gd name="connsiteY226" fmla="*/ 806197 h 5880128"/>
                    <a:gd name="connsiteX227" fmla="*/ 1914980 w 9413882"/>
                    <a:gd name="connsiteY227" fmla="*/ 905784 h 5880128"/>
                    <a:gd name="connsiteX228" fmla="*/ 1874068 w 9413882"/>
                    <a:gd name="connsiteY228" fmla="*/ 1059309 h 5880128"/>
                    <a:gd name="connsiteX229" fmla="*/ 1720543 w 9413882"/>
                    <a:gd name="connsiteY229" fmla="*/ 1018398 h 5880128"/>
                    <a:gd name="connsiteX230" fmla="*/ 1662864 w 9413882"/>
                    <a:gd name="connsiteY230" fmla="*/ 918810 h 5880128"/>
                    <a:gd name="connsiteX231" fmla="*/ 1703776 w 9413882"/>
                    <a:gd name="connsiteY231" fmla="*/ 765285 h 5880128"/>
                    <a:gd name="connsiteX232" fmla="*/ 1789012 w 9413882"/>
                    <a:gd name="connsiteY232" fmla="*/ 753945 h 5880128"/>
                    <a:gd name="connsiteX233" fmla="*/ 1048790 w 9413882"/>
                    <a:gd name="connsiteY233" fmla="*/ 636175 h 5880128"/>
                    <a:gd name="connsiteX234" fmla="*/ 1233215 w 9413882"/>
                    <a:gd name="connsiteY234" fmla="*/ 762020 h 5880128"/>
                    <a:gd name="connsiteX235" fmla="*/ 1346392 w 9413882"/>
                    <a:gd name="connsiteY235" fmla="*/ 977661 h 5880128"/>
                    <a:gd name="connsiteX236" fmla="*/ 1246368 w 9413882"/>
                    <a:gd name="connsiteY236" fmla="*/ 1298652 h 5880128"/>
                    <a:gd name="connsiteX237" fmla="*/ 1246367 w 9413882"/>
                    <a:gd name="connsiteY237" fmla="*/ 1298651 h 5880128"/>
                    <a:gd name="connsiteX238" fmla="*/ 925377 w 9413882"/>
                    <a:gd name="connsiteY238" fmla="*/ 1198626 h 5880128"/>
                    <a:gd name="connsiteX239" fmla="*/ 812201 w 9413882"/>
                    <a:gd name="connsiteY239" fmla="*/ 982985 h 5880128"/>
                    <a:gd name="connsiteX240" fmla="*/ 838969 w 9413882"/>
                    <a:gd name="connsiteY240" fmla="*/ 721543 h 5880128"/>
                    <a:gd name="connsiteX241" fmla="*/ 912225 w 9413882"/>
                    <a:gd name="connsiteY241" fmla="*/ 661995 h 5880128"/>
                    <a:gd name="connsiteX242" fmla="*/ 912225 w 9413882"/>
                    <a:gd name="connsiteY242" fmla="*/ 661995 h 5880128"/>
                    <a:gd name="connsiteX243" fmla="*/ 956893 w 9413882"/>
                    <a:gd name="connsiteY243" fmla="*/ 644006 h 5880128"/>
                    <a:gd name="connsiteX244" fmla="*/ 1048790 w 9413882"/>
                    <a:gd name="connsiteY244" fmla="*/ 636175 h 5880128"/>
                    <a:gd name="connsiteX245" fmla="*/ 45797 w 9413882"/>
                    <a:gd name="connsiteY245" fmla="*/ 408110 h 5880128"/>
                    <a:gd name="connsiteX246" fmla="*/ 45797 w 9413882"/>
                    <a:gd name="connsiteY246" fmla="*/ 408110 h 5880128"/>
                    <a:gd name="connsiteX247" fmla="*/ 45796 w 9413882"/>
                    <a:gd name="connsiteY247" fmla="*/ 408110 h 5880128"/>
                    <a:gd name="connsiteX248" fmla="*/ 73937 w 9413882"/>
                    <a:gd name="connsiteY248" fmla="*/ 403193 h 5880128"/>
                    <a:gd name="connsiteX249" fmla="*/ 138972 w 9413882"/>
                    <a:gd name="connsiteY249" fmla="*/ 448963 h 5880128"/>
                    <a:gd name="connsiteX250" fmla="*/ 165772 w 9413882"/>
                    <a:gd name="connsiteY250" fmla="*/ 517610 h 5880128"/>
                    <a:gd name="connsiteX251" fmla="*/ 124919 w 9413882"/>
                    <a:gd name="connsiteY251" fmla="*/ 610786 h 5880128"/>
                    <a:gd name="connsiteX252" fmla="*/ 124918 w 9413882"/>
                    <a:gd name="connsiteY252" fmla="*/ 610785 h 5880128"/>
                    <a:gd name="connsiteX253" fmla="*/ 31742 w 9413882"/>
                    <a:gd name="connsiteY253" fmla="*/ 569932 h 5880128"/>
                    <a:gd name="connsiteX254" fmla="*/ 4944 w 9413882"/>
                    <a:gd name="connsiteY254" fmla="*/ 501286 h 5880128"/>
                    <a:gd name="connsiteX255" fmla="*/ 21768 w 9413882"/>
                    <a:gd name="connsiteY255" fmla="*/ 423559 h 5880128"/>
                    <a:gd name="connsiteX256" fmla="*/ 45797 w 9413882"/>
                    <a:gd name="connsiteY256" fmla="*/ 408110 h 5880128"/>
                    <a:gd name="connsiteX257" fmla="*/ 1017738 w 9413882"/>
                    <a:gd name="connsiteY257" fmla="*/ 91380 h 5880128"/>
                    <a:gd name="connsiteX258" fmla="*/ 1144528 w 9413882"/>
                    <a:gd name="connsiteY258" fmla="*/ 185420 h 5880128"/>
                    <a:gd name="connsiteX259" fmla="*/ 1194312 w 9413882"/>
                    <a:gd name="connsiteY259" fmla="*/ 322967 h 5880128"/>
                    <a:gd name="connsiteX260" fmla="*/ 1108638 w 9413882"/>
                    <a:gd name="connsiteY260" fmla="*/ 505842 h 5880128"/>
                    <a:gd name="connsiteX261" fmla="*/ 925764 w 9413882"/>
                    <a:gd name="connsiteY261" fmla="*/ 420168 h 5880128"/>
                    <a:gd name="connsiteX262" fmla="*/ 875979 w 9413882"/>
                    <a:gd name="connsiteY262" fmla="*/ 282620 h 5880128"/>
                    <a:gd name="connsiteX263" fmla="*/ 961652 w 9413882"/>
                    <a:gd name="connsiteY263" fmla="*/ 99746 h 5880128"/>
                    <a:gd name="connsiteX264" fmla="*/ 1017738 w 9413882"/>
                    <a:gd name="connsiteY264" fmla="*/ 91380 h 5880128"/>
                    <a:gd name="connsiteX265" fmla="*/ 396720 w 9413882"/>
                    <a:gd name="connsiteY265" fmla="*/ 167 h 5880128"/>
                    <a:gd name="connsiteX266" fmla="*/ 579855 w 9413882"/>
                    <a:gd name="connsiteY266" fmla="*/ 132536 h 5880128"/>
                    <a:gd name="connsiteX267" fmla="*/ 653536 w 9413882"/>
                    <a:gd name="connsiteY267" fmla="*/ 328538 h 5880128"/>
                    <a:gd name="connsiteX268" fmla="*/ 534128 w 9413882"/>
                    <a:gd name="connsiteY268" fmla="*/ 591800 h 5880128"/>
                    <a:gd name="connsiteX269" fmla="*/ 270866 w 9413882"/>
                    <a:gd name="connsiteY269" fmla="*/ 472393 h 5880128"/>
                    <a:gd name="connsiteX270" fmla="*/ 197184 w 9413882"/>
                    <a:gd name="connsiteY270" fmla="*/ 276391 h 5880128"/>
                    <a:gd name="connsiteX271" fmla="*/ 316592 w 9413882"/>
                    <a:gd name="connsiteY271" fmla="*/ 13129 h 5880128"/>
                    <a:gd name="connsiteX272" fmla="*/ 396720 w 9413882"/>
                    <a:gd name="connsiteY272" fmla="*/ 167 h 5880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</a:cxnLst>
                  <a:rect l="l" t="t" r="r" b="b"/>
                  <a:pathLst>
                    <a:path w="9413882" h="5880128">
                      <a:moveTo>
                        <a:pt x="6057519" y="5588990"/>
                      </a:moveTo>
                      <a:lnTo>
                        <a:pt x="6057519" y="5588990"/>
                      </a:lnTo>
                      <a:lnTo>
                        <a:pt x="6057519" y="5588990"/>
                      </a:lnTo>
                      <a:close/>
                      <a:moveTo>
                        <a:pt x="6145455" y="5537825"/>
                      </a:moveTo>
                      <a:lnTo>
                        <a:pt x="6216701" y="5556659"/>
                      </a:lnTo>
                      <a:cubicBezTo>
                        <a:pt x="6255113" y="5566813"/>
                        <a:pt x="6278020" y="5606184"/>
                        <a:pt x="6267867" y="5644596"/>
                      </a:cubicBezTo>
                      <a:lnTo>
                        <a:pt x="6267866" y="5644596"/>
                      </a:lnTo>
                      <a:cubicBezTo>
                        <a:pt x="6257711" y="5683007"/>
                        <a:pt x="6218340" y="5705915"/>
                        <a:pt x="6179928" y="5695761"/>
                      </a:cubicBezTo>
                      <a:lnTo>
                        <a:pt x="6108684" y="5676926"/>
                      </a:lnTo>
                      <a:cubicBezTo>
                        <a:pt x="6089479" y="5671849"/>
                        <a:pt x="6074149" y="5659468"/>
                        <a:pt x="6064889" y="5643554"/>
                      </a:cubicBezTo>
                      <a:lnTo>
                        <a:pt x="6057519" y="5588990"/>
                      </a:lnTo>
                      <a:lnTo>
                        <a:pt x="6070142" y="5563363"/>
                      </a:lnTo>
                      <a:cubicBezTo>
                        <a:pt x="6087299" y="5541191"/>
                        <a:pt x="6116647" y="5530209"/>
                        <a:pt x="6145455" y="5537825"/>
                      </a:cubicBezTo>
                      <a:close/>
                      <a:moveTo>
                        <a:pt x="8117401" y="5655442"/>
                      </a:moveTo>
                      <a:cubicBezTo>
                        <a:pt x="8179445" y="5656184"/>
                        <a:pt x="8229139" y="5707081"/>
                        <a:pt x="8228396" y="5769125"/>
                      </a:cubicBezTo>
                      <a:cubicBezTo>
                        <a:pt x="8227654" y="5831168"/>
                        <a:pt x="8176758" y="5880862"/>
                        <a:pt x="8114714" y="5880120"/>
                      </a:cubicBezTo>
                      <a:lnTo>
                        <a:pt x="7999638" y="5878744"/>
                      </a:lnTo>
                      <a:cubicBezTo>
                        <a:pt x="7937594" y="5878002"/>
                        <a:pt x="7887900" y="5827105"/>
                        <a:pt x="7888642" y="5765061"/>
                      </a:cubicBezTo>
                      <a:cubicBezTo>
                        <a:pt x="7889384" y="5703018"/>
                        <a:pt x="7940281" y="5653324"/>
                        <a:pt x="8002325" y="5654066"/>
                      </a:cubicBezTo>
                      <a:close/>
                      <a:moveTo>
                        <a:pt x="9298679" y="5545892"/>
                      </a:moveTo>
                      <a:cubicBezTo>
                        <a:pt x="9360707" y="5544315"/>
                        <a:pt x="9412268" y="5593320"/>
                        <a:pt x="9413846" y="5655348"/>
                      </a:cubicBezTo>
                      <a:cubicBezTo>
                        <a:pt x="9415422" y="5717376"/>
                        <a:pt x="9366417" y="5768937"/>
                        <a:pt x="9304389" y="5770514"/>
                      </a:cubicBezTo>
                      <a:lnTo>
                        <a:pt x="9189342" y="5773439"/>
                      </a:lnTo>
                      <a:cubicBezTo>
                        <a:pt x="9127314" y="5775016"/>
                        <a:pt x="9075753" y="5726011"/>
                        <a:pt x="9074175" y="5663983"/>
                      </a:cubicBezTo>
                      <a:cubicBezTo>
                        <a:pt x="9072599" y="5601955"/>
                        <a:pt x="9121604" y="5550395"/>
                        <a:pt x="9183631" y="5548817"/>
                      </a:cubicBezTo>
                      <a:close/>
                      <a:moveTo>
                        <a:pt x="8636333" y="5472021"/>
                      </a:moveTo>
                      <a:cubicBezTo>
                        <a:pt x="8676064" y="5472021"/>
                        <a:pt x="8708273" y="5504230"/>
                        <a:pt x="8708273" y="5543961"/>
                      </a:cubicBezTo>
                      <a:lnTo>
                        <a:pt x="8708272" y="5543961"/>
                      </a:lnTo>
                      <a:cubicBezTo>
                        <a:pt x="8708272" y="5583692"/>
                        <a:pt x="8676063" y="5615901"/>
                        <a:pt x="8636332" y="5615901"/>
                      </a:cubicBezTo>
                      <a:lnTo>
                        <a:pt x="8562640" y="5615900"/>
                      </a:lnTo>
                      <a:cubicBezTo>
                        <a:pt x="8522909" y="5615900"/>
                        <a:pt x="8490700" y="5583691"/>
                        <a:pt x="8490700" y="5543960"/>
                      </a:cubicBezTo>
                      <a:lnTo>
                        <a:pt x="8490700" y="5543961"/>
                      </a:lnTo>
                      <a:cubicBezTo>
                        <a:pt x="8490700" y="5504230"/>
                        <a:pt x="8522909" y="5472021"/>
                        <a:pt x="8562640" y="5472021"/>
                      </a:cubicBezTo>
                      <a:close/>
                      <a:moveTo>
                        <a:pt x="5860767" y="5091072"/>
                      </a:moveTo>
                      <a:lnTo>
                        <a:pt x="5973336" y="5115001"/>
                      </a:lnTo>
                      <a:cubicBezTo>
                        <a:pt x="6034028" y="5127902"/>
                        <a:pt x="6072770" y="5187560"/>
                        <a:pt x="6059869" y="5248252"/>
                      </a:cubicBezTo>
                      <a:cubicBezTo>
                        <a:pt x="6046968" y="5308944"/>
                        <a:pt x="5987309" y="5347685"/>
                        <a:pt x="5926617" y="5334784"/>
                      </a:cubicBezTo>
                      <a:lnTo>
                        <a:pt x="5814047" y="5310855"/>
                      </a:lnTo>
                      <a:cubicBezTo>
                        <a:pt x="5753356" y="5297954"/>
                        <a:pt x="5714614" y="5238296"/>
                        <a:pt x="5727515" y="5177604"/>
                      </a:cubicBezTo>
                      <a:cubicBezTo>
                        <a:pt x="5740416" y="5116912"/>
                        <a:pt x="5800075" y="5078170"/>
                        <a:pt x="5860767" y="5091072"/>
                      </a:cubicBezTo>
                      <a:close/>
                      <a:moveTo>
                        <a:pt x="7470032" y="5174751"/>
                      </a:moveTo>
                      <a:lnTo>
                        <a:pt x="7678507" y="5194349"/>
                      </a:lnTo>
                      <a:cubicBezTo>
                        <a:pt x="7790902" y="5204914"/>
                        <a:pt x="7873452" y="5304595"/>
                        <a:pt x="7862886" y="5416990"/>
                      </a:cubicBezTo>
                      <a:cubicBezTo>
                        <a:pt x="7852320" y="5529386"/>
                        <a:pt x="7752640" y="5611936"/>
                        <a:pt x="7640244" y="5601370"/>
                      </a:cubicBezTo>
                      <a:lnTo>
                        <a:pt x="7431769" y="5581772"/>
                      </a:lnTo>
                      <a:cubicBezTo>
                        <a:pt x="7319374" y="5571207"/>
                        <a:pt x="7236824" y="5471526"/>
                        <a:pt x="7247390" y="5359131"/>
                      </a:cubicBezTo>
                      <a:cubicBezTo>
                        <a:pt x="7257956" y="5246735"/>
                        <a:pt x="7357636" y="5164185"/>
                        <a:pt x="7470032" y="5174751"/>
                      </a:cubicBezTo>
                      <a:close/>
                      <a:moveTo>
                        <a:pt x="6757658" y="4962295"/>
                      </a:moveTo>
                      <a:lnTo>
                        <a:pt x="6900637" y="4993195"/>
                      </a:lnTo>
                      <a:cubicBezTo>
                        <a:pt x="6977724" y="5009855"/>
                        <a:pt x="7026708" y="5085851"/>
                        <a:pt x="7010048" y="5162938"/>
                      </a:cubicBezTo>
                      <a:cubicBezTo>
                        <a:pt x="6993388" y="5240024"/>
                        <a:pt x="6917392" y="5289008"/>
                        <a:pt x="6840306" y="5272349"/>
                      </a:cubicBezTo>
                      <a:lnTo>
                        <a:pt x="6697328" y="5241448"/>
                      </a:lnTo>
                      <a:cubicBezTo>
                        <a:pt x="6620240" y="5224788"/>
                        <a:pt x="6571256" y="5148792"/>
                        <a:pt x="6587916" y="5071706"/>
                      </a:cubicBezTo>
                      <a:cubicBezTo>
                        <a:pt x="6604576" y="4994620"/>
                        <a:pt x="6680572" y="4945635"/>
                        <a:pt x="6757658" y="4962295"/>
                      </a:cubicBezTo>
                      <a:close/>
                      <a:moveTo>
                        <a:pt x="9039070" y="5064986"/>
                      </a:moveTo>
                      <a:cubicBezTo>
                        <a:pt x="9117904" y="5067211"/>
                        <a:pt x="9180008" y="5132923"/>
                        <a:pt x="9177783" y="5211757"/>
                      </a:cubicBezTo>
                      <a:cubicBezTo>
                        <a:pt x="9175558" y="5290592"/>
                        <a:pt x="9109846" y="5352696"/>
                        <a:pt x="9031012" y="5350471"/>
                      </a:cubicBezTo>
                      <a:lnTo>
                        <a:pt x="8884790" y="5346344"/>
                      </a:lnTo>
                      <a:cubicBezTo>
                        <a:pt x="8805956" y="5344119"/>
                        <a:pt x="8743851" y="5278407"/>
                        <a:pt x="8746077" y="5199573"/>
                      </a:cubicBezTo>
                      <a:cubicBezTo>
                        <a:pt x="8748302" y="5120738"/>
                        <a:pt x="8814014" y="5058634"/>
                        <a:pt x="8892847" y="5060859"/>
                      </a:cubicBezTo>
                      <a:close/>
                      <a:moveTo>
                        <a:pt x="3599124" y="4510587"/>
                      </a:moveTo>
                      <a:cubicBezTo>
                        <a:pt x="3613573" y="4512637"/>
                        <a:pt x="3627859" y="4517554"/>
                        <a:pt x="3641155" y="4525543"/>
                      </a:cubicBezTo>
                      <a:lnTo>
                        <a:pt x="3739802" y="4584816"/>
                      </a:lnTo>
                      <a:cubicBezTo>
                        <a:pt x="3792988" y="4616774"/>
                        <a:pt x="3810196" y="4685794"/>
                        <a:pt x="3778239" y="4738980"/>
                      </a:cubicBezTo>
                      <a:cubicBezTo>
                        <a:pt x="3746282" y="4792165"/>
                        <a:pt x="3677261" y="4809374"/>
                        <a:pt x="3624076" y="4777416"/>
                      </a:cubicBezTo>
                      <a:lnTo>
                        <a:pt x="3525429" y="4718143"/>
                      </a:lnTo>
                      <a:cubicBezTo>
                        <a:pt x="3472243" y="4686185"/>
                        <a:pt x="3455035" y="4617165"/>
                        <a:pt x="3486992" y="4563979"/>
                      </a:cubicBezTo>
                      <a:cubicBezTo>
                        <a:pt x="3510960" y="4524090"/>
                        <a:pt x="3555776" y="4504438"/>
                        <a:pt x="3599124" y="4510587"/>
                      </a:cubicBezTo>
                      <a:close/>
                      <a:moveTo>
                        <a:pt x="7919188" y="4819248"/>
                      </a:moveTo>
                      <a:lnTo>
                        <a:pt x="8033767" y="4830019"/>
                      </a:lnTo>
                      <a:cubicBezTo>
                        <a:pt x="8095543" y="4835826"/>
                        <a:pt x="8140914" y="4890612"/>
                        <a:pt x="8135106" y="4952388"/>
                      </a:cubicBezTo>
                      <a:cubicBezTo>
                        <a:pt x="8129299" y="5014164"/>
                        <a:pt x="8074513" y="5059534"/>
                        <a:pt x="8012738" y="5053727"/>
                      </a:cubicBezTo>
                      <a:lnTo>
                        <a:pt x="7898158" y="5042956"/>
                      </a:lnTo>
                      <a:cubicBezTo>
                        <a:pt x="7836382" y="5037149"/>
                        <a:pt x="7791012" y="4982363"/>
                        <a:pt x="7796819" y="4920587"/>
                      </a:cubicBezTo>
                      <a:cubicBezTo>
                        <a:pt x="7802626" y="4858811"/>
                        <a:pt x="7857412" y="4813441"/>
                        <a:pt x="7919188" y="4819248"/>
                      </a:cubicBezTo>
                      <a:close/>
                      <a:moveTo>
                        <a:pt x="4995802" y="4486129"/>
                      </a:moveTo>
                      <a:cubicBezTo>
                        <a:pt x="5011559" y="4487243"/>
                        <a:pt x="5027440" y="4489952"/>
                        <a:pt x="5043247" y="4494368"/>
                      </a:cubicBezTo>
                      <a:lnTo>
                        <a:pt x="5277806" y="4559886"/>
                      </a:lnTo>
                      <a:cubicBezTo>
                        <a:pt x="5404265" y="4595210"/>
                        <a:pt x="5478144" y="4726360"/>
                        <a:pt x="5442820" y="4852819"/>
                      </a:cubicBezTo>
                      <a:lnTo>
                        <a:pt x="5442819" y="4852819"/>
                      </a:lnTo>
                      <a:cubicBezTo>
                        <a:pt x="5407496" y="4979278"/>
                        <a:pt x="5276346" y="5053158"/>
                        <a:pt x="5149886" y="5017834"/>
                      </a:cubicBezTo>
                      <a:lnTo>
                        <a:pt x="4915329" y="4952314"/>
                      </a:lnTo>
                      <a:cubicBezTo>
                        <a:pt x="4788870" y="4916991"/>
                        <a:pt x="4714991" y="4785841"/>
                        <a:pt x="4750315" y="4659381"/>
                      </a:cubicBezTo>
                      <a:lnTo>
                        <a:pt x="4750314" y="4659382"/>
                      </a:lnTo>
                      <a:cubicBezTo>
                        <a:pt x="4781223" y="4548730"/>
                        <a:pt x="4885498" y="4478335"/>
                        <a:pt x="4995802" y="4486129"/>
                      </a:cubicBezTo>
                      <a:close/>
                      <a:moveTo>
                        <a:pt x="5995925" y="4199160"/>
                      </a:moveTo>
                      <a:cubicBezTo>
                        <a:pt x="6016632" y="4200623"/>
                        <a:pt x="6037501" y="4204184"/>
                        <a:pt x="6058275" y="4209986"/>
                      </a:cubicBezTo>
                      <a:lnTo>
                        <a:pt x="6366515" y="4296087"/>
                      </a:lnTo>
                      <a:cubicBezTo>
                        <a:pt x="6532698" y="4342507"/>
                        <a:pt x="6629786" y="4514855"/>
                        <a:pt x="6583365" y="4681039"/>
                      </a:cubicBezTo>
                      <a:cubicBezTo>
                        <a:pt x="6536946" y="4847222"/>
                        <a:pt x="6364597" y="4944310"/>
                        <a:pt x="6198413" y="4897890"/>
                      </a:cubicBezTo>
                      <a:lnTo>
                        <a:pt x="5890172" y="4811789"/>
                      </a:lnTo>
                      <a:cubicBezTo>
                        <a:pt x="5723990" y="4765369"/>
                        <a:pt x="5626902" y="4593021"/>
                        <a:pt x="5673322" y="4426837"/>
                      </a:cubicBezTo>
                      <a:cubicBezTo>
                        <a:pt x="5713939" y="4281426"/>
                        <a:pt x="5850972" y="4188918"/>
                        <a:pt x="5995925" y="4199160"/>
                      </a:cubicBezTo>
                      <a:close/>
                      <a:moveTo>
                        <a:pt x="4921914" y="4053222"/>
                      </a:moveTo>
                      <a:cubicBezTo>
                        <a:pt x="4940412" y="4051849"/>
                        <a:pt x="4959486" y="4054080"/>
                        <a:pt x="4978164" y="4060395"/>
                      </a:cubicBezTo>
                      <a:lnTo>
                        <a:pt x="5116737" y="4107249"/>
                      </a:lnTo>
                      <a:cubicBezTo>
                        <a:pt x="5191448" y="4132509"/>
                        <a:pt x="5231536" y="4213552"/>
                        <a:pt x="5206275" y="4288263"/>
                      </a:cubicBezTo>
                      <a:cubicBezTo>
                        <a:pt x="5181014" y="4362974"/>
                        <a:pt x="5099972" y="4403061"/>
                        <a:pt x="5025261" y="4377800"/>
                      </a:cubicBezTo>
                      <a:lnTo>
                        <a:pt x="4886687" y="4330947"/>
                      </a:lnTo>
                      <a:cubicBezTo>
                        <a:pt x="4811976" y="4305687"/>
                        <a:pt x="4771889" y="4224644"/>
                        <a:pt x="4797150" y="4149933"/>
                      </a:cubicBezTo>
                      <a:cubicBezTo>
                        <a:pt x="4816095" y="4093900"/>
                        <a:pt x="4866418" y="4057342"/>
                        <a:pt x="4921914" y="4053222"/>
                      </a:cubicBezTo>
                      <a:close/>
                      <a:moveTo>
                        <a:pt x="4365660" y="3997602"/>
                      </a:moveTo>
                      <a:cubicBezTo>
                        <a:pt x="4384205" y="3998008"/>
                        <a:pt x="4402976" y="4002057"/>
                        <a:pt x="4420963" y="4010133"/>
                      </a:cubicBezTo>
                      <a:lnTo>
                        <a:pt x="4554408" y="4070051"/>
                      </a:lnTo>
                      <a:cubicBezTo>
                        <a:pt x="4626355" y="4102355"/>
                        <a:pt x="4658490" y="4186866"/>
                        <a:pt x="4626186" y="4258813"/>
                      </a:cubicBezTo>
                      <a:cubicBezTo>
                        <a:pt x="4593881" y="4330759"/>
                        <a:pt x="4509370" y="4362895"/>
                        <a:pt x="4437424" y="4330590"/>
                      </a:cubicBezTo>
                      <a:lnTo>
                        <a:pt x="4303978" y="4270672"/>
                      </a:lnTo>
                      <a:cubicBezTo>
                        <a:pt x="4232032" y="4238368"/>
                        <a:pt x="4199897" y="4153857"/>
                        <a:pt x="4232201" y="4081910"/>
                      </a:cubicBezTo>
                      <a:cubicBezTo>
                        <a:pt x="4256430" y="4027951"/>
                        <a:pt x="4310024" y="3996384"/>
                        <a:pt x="4365660" y="3997602"/>
                      </a:cubicBezTo>
                      <a:close/>
                      <a:moveTo>
                        <a:pt x="2786557" y="3785948"/>
                      </a:moveTo>
                      <a:cubicBezTo>
                        <a:pt x="2800262" y="3785407"/>
                        <a:pt x="2814080" y="3786830"/>
                        <a:pt x="2827558" y="3790278"/>
                      </a:cubicBezTo>
                      <a:cubicBezTo>
                        <a:pt x="2845529" y="3794875"/>
                        <a:pt x="2862895" y="3803071"/>
                        <a:pt x="2878585" y="3815012"/>
                      </a:cubicBezTo>
                      <a:lnTo>
                        <a:pt x="2994986" y="3903605"/>
                      </a:lnTo>
                      <a:cubicBezTo>
                        <a:pt x="3057742" y="3951369"/>
                        <a:pt x="3069896" y="4040964"/>
                        <a:pt x="3022131" y="4103720"/>
                      </a:cubicBezTo>
                      <a:cubicBezTo>
                        <a:pt x="2974367" y="4166477"/>
                        <a:pt x="2884773" y="4178631"/>
                        <a:pt x="2822016" y="4130867"/>
                      </a:cubicBezTo>
                      <a:lnTo>
                        <a:pt x="2705615" y="4042274"/>
                      </a:lnTo>
                      <a:cubicBezTo>
                        <a:pt x="2642858" y="3994509"/>
                        <a:pt x="2630705" y="3904915"/>
                        <a:pt x="2678469" y="3842158"/>
                      </a:cubicBezTo>
                      <a:cubicBezTo>
                        <a:pt x="2705337" y="3806858"/>
                        <a:pt x="2745439" y="3787568"/>
                        <a:pt x="2786557" y="3785948"/>
                      </a:cubicBezTo>
                      <a:close/>
                      <a:moveTo>
                        <a:pt x="3533417" y="3841242"/>
                      </a:moveTo>
                      <a:cubicBezTo>
                        <a:pt x="3559886" y="3843347"/>
                        <a:pt x="3586379" y="3850677"/>
                        <a:pt x="3611418" y="3863698"/>
                      </a:cubicBezTo>
                      <a:lnTo>
                        <a:pt x="3797196" y="3960303"/>
                      </a:lnTo>
                      <a:cubicBezTo>
                        <a:pt x="3897354" y="4012386"/>
                        <a:pt x="3936327" y="4135804"/>
                        <a:pt x="3884244" y="4235962"/>
                      </a:cubicBezTo>
                      <a:cubicBezTo>
                        <a:pt x="3832162" y="4336121"/>
                        <a:pt x="3708744" y="4375094"/>
                        <a:pt x="3608586" y="4323011"/>
                      </a:cubicBezTo>
                      <a:lnTo>
                        <a:pt x="3422808" y="4226405"/>
                      </a:lnTo>
                      <a:cubicBezTo>
                        <a:pt x="3322650" y="4174322"/>
                        <a:pt x="3283677" y="4050905"/>
                        <a:pt x="3335760" y="3950746"/>
                      </a:cubicBezTo>
                      <a:cubicBezTo>
                        <a:pt x="3374822" y="3875627"/>
                        <a:pt x="3454010" y="3834925"/>
                        <a:pt x="3533417" y="3841242"/>
                      </a:cubicBezTo>
                      <a:close/>
                      <a:moveTo>
                        <a:pt x="2097298" y="3635171"/>
                      </a:moveTo>
                      <a:lnTo>
                        <a:pt x="2097298" y="3635171"/>
                      </a:lnTo>
                      <a:lnTo>
                        <a:pt x="2097298" y="3635171"/>
                      </a:lnTo>
                      <a:close/>
                      <a:moveTo>
                        <a:pt x="2172924" y="3610573"/>
                      </a:moveTo>
                      <a:cubicBezTo>
                        <a:pt x="2181929" y="3613073"/>
                        <a:pt x="2190592" y="3617379"/>
                        <a:pt x="2198371" y="3623555"/>
                      </a:cubicBezTo>
                      <a:lnTo>
                        <a:pt x="2256089" y="3669373"/>
                      </a:lnTo>
                      <a:cubicBezTo>
                        <a:pt x="2287207" y="3694076"/>
                        <a:pt x="2292408" y="3739328"/>
                        <a:pt x="2267705" y="3770446"/>
                      </a:cubicBezTo>
                      <a:lnTo>
                        <a:pt x="2267704" y="3770446"/>
                      </a:lnTo>
                      <a:cubicBezTo>
                        <a:pt x="2243002" y="3801564"/>
                        <a:pt x="2197749" y="3806765"/>
                        <a:pt x="2166631" y="3782062"/>
                      </a:cubicBezTo>
                      <a:lnTo>
                        <a:pt x="2108915" y="3736244"/>
                      </a:lnTo>
                      <a:cubicBezTo>
                        <a:pt x="2093356" y="3723893"/>
                        <a:pt x="2084276" y="3706404"/>
                        <a:pt x="2082174" y="3688113"/>
                      </a:cubicBezTo>
                      <a:lnTo>
                        <a:pt x="2097298" y="3635171"/>
                      </a:lnTo>
                      <a:lnTo>
                        <a:pt x="2119136" y="3616755"/>
                      </a:lnTo>
                      <a:cubicBezTo>
                        <a:pt x="2135541" y="3607799"/>
                        <a:pt x="2154915" y="3605573"/>
                        <a:pt x="2172924" y="3610573"/>
                      </a:cubicBezTo>
                      <a:close/>
                      <a:moveTo>
                        <a:pt x="4436422" y="3611627"/>
                      </a:moveTo>
                      <a:cubicBezTo>
                        <a:pt x="4445759" y="3611255"/>
                        <a:pt x="4455324" y="3612707"/>
                        <a:pt x="4464619" y="3616208"/>
                      </a:cubicBezTo>
                      <a:lnTo>
                        <a:pt x="4533581" y="3642189"/>
                      </a:lnTo>
                      <a:cubicBezTo>
                        <a:pt x="4570760" y="3656196"/>
                        <a:pt x="4589546" y="3697692"/>
                        <a:pt x="4575539" y="3734872"/>
                      </a:cubicBezTo>
                      <a:lnTo>
                        <a:pt x="4575538" y="3734872"/>
                      </a:lnTo>
                      <a:cubicBezTo>
                        <a:pt x="4561531" y="3772052"/>
                        <a:pt x="4520035" y="3790838"/>
                        <a:pt x="4482855" y="3776830"/>
                      </a:cubicBezTo>
                      <a:lnTo>
                        <a:pt x="4413895" y="3750849"/>
                      </a:lnTo>
                      <a:cubicBezTo>
                        <a:pt x="4395305" y="3743846"/>
                        <a:pt x="4381313" y="3729970"/>
                        <a:pt x="4373721" y="3713198"/>
                      </a:cubicBezTo>
                      <a:lnTo>
                        <a:pt x="4371936" y="3658166"/>
                      </a:lnTo>
                      <a:lnTo>
                        <a:pt x="4387098" y="3633956"/>
                      </a:lnTo>
                      <a:cubicBezTo>
                        <a:pt x="4399980" y="3620415"/>
                        <a:pt x="4417746" y="3612372"/>
                        <a:pt x="4436422" y="3611627"/>
                      </a:cubicBezTo>
                      <a:close/>
                      <a:moveTo>
                        <a:pt x="3026777" y="3216106"/>
                      </a:moveTo>
                      <a:lnTo>
                        <a:pt x="3026777" y="3216107"/>
                      </a:lnTo>
                      <a:lnTo>
                        <a:pt x="3026777" y="3216107"/>
                      </a:lnTo>
                      <a:close/>
                      <a:moveTo>
                        <a:pt x="3265123" y="3105382"/>
                      </a:moveTo>
                      <a:cubicBezTo>
                        <a:pt x="3295656" y="3110009"/>
                        <a:pt x="3325787" y="3120700"/>
                        <a:pt x="3353762" y="3137872"/>
                      </a:cubicBezTo>
                      <a:lnTo>
                        <a:pt x="3561312" y="3265281"/>
                      </a:lnTo>
                      <a:cubicBezTo>
                        <a:pt x="3673211" y="3333971"/>
                        <a:pt x="3708238" y="3480367"/>
                        <a:pt x="3639547" y="3592265"/>
                      </a:cubicBezTo>
                      <a:lnTo>
                        <a:pt x="3639546" y="3592265"/>
                      </a:lnTo>
                      <a:cubicBezTo>
                        <a:pt x="3570856" y="3704163"/>
                        <a:pt x="3424460" y="3739190"/>
                        <a:pt x="3312561" y="3670499"/>
                      </a:cubicBezTo>
                      <a:lnTo>
                        <a:pt x="3105012" y="3543091"/>
                      </a:lnTo>
                      <a:cubicBezTo>
                        <a:pt x="3021088" y="3491573"/>
                        <a:pt x="2980405" y="3396346"/>
                        <a:pt x="2994287" y="3304745"/>
                      </a:cubicBezTo>
                      <a:lnTo>
                        <a:pt x="3026777" y="3216107"/>
                      </a:lnTo>
                      <a:lnTo>
                        <a:pt x="3091112" y="3147016"/>
                      </a:lnTo>
                      <a:cubicBezTo>
                        <a:pt x="3141377" y="3111124"/>
                        <a:pt x="3204056" y="3096127"/>
                        <a:pt x="3265123" y="3105382"/>
                      </a:cubicBezTo>
                      <a:close/>
                      <a:moveTo>
                        <a:pt x="2398800" y="2744909"/>
                      </a:moveTo>
                      <a:cubicBezTo>
                        <a:pt x="2458378" y="2753372"/>
                        <a:pt x="2516153" y="2779104"/>
                        <a:pt x="2564141" y="2822507"/>
                      </a:cubicBezTo>
                      <a:lnTo>
                        <a:pt x="2801501" y="3037183"/>
                      </a:lnTo>
                      <a:cubicBezTo>
                        <a:pt x="2929470" y="3152923"/>
                        <a:pt x="2939384" y="3350488"/>
                        <a:pt x="2823644" y="3478457"/>
                      </a:cubicBezTo>
                      <a:cubicBezTo>
                        <a:pt x="2707904" y="3606426"/>
                        <a:pt x="2510340" y="3616340"/>
                        <a:pt x="2382371" y="3500600"/>
                      </a:cubicBezTo>
                      <a:lnTo>
                        <a:pt x="2145011" y="3285923"/>
                      </a:lnTo>
                      <a:cubicBezTo>
                        <a:pt x="2017042" y="3170183"/>
                        <a:pt x="2007128" y="2972619"/>
                        <a:pt x="2122868" y="2844650"/>
                      </a:cubicBezTo>
                      <a:cubicBezTo>
                        <a:pt x="2195205" y="2764669"/>
                        <a:pt x="2299506" y="2730804"/>
                        <a:pt x="2398800" y="2744909"/>
                      </a:cubicBezTo>
                      <a:close/>
                      <a:moveTo>
                        <a:pt x="1773536" y="2439878"/>
                      </a:moveTo>
                      <a:cubicBezTo>
                        <a:pt x="1809960" y="2442857"/>
                        <a:pt x="1845247" y="2459731"/>
                        <a:pt x="1870765" y="2489794"/>
                      </a:cubicBezTo>
                      <a:lnTo>
                        <a:pt x="1965426" y="2601316"/>
                      </a:lnTo>
                      <a:cubicBezTo>
                        <a:pt x="2016462" y="2661442"/>
                        <a:pt x="2009093" y="2751556"/>
                        <a:pt x="1948966" y="2802592"/>
                      </a:cubicBezTo>
                      <a:cubicBezTo>
                        <a:pt x="1888840" y="2853628"/>
                        <a:pt x="1798726" y="2846259"/>
                        <a:pt x="1747690" y="2786132"/>
                      </a:cubicBezTo>
                      <a:lnTo>
                        <a:pt x="1653029" y="2674610"/>
                      </a:lnTo>
                      <a:cubicBezTo>
                        <a:pt x="1601993" y="2614484"/>
                        <a:pt x="1609362" y="2524370"/>
                        <a:pt x="1669489" y="2473334"/>
                      </a:cubicBezTo>
                      <a:cubicBezTo>
                        <a:pt x="1699552" y="2447816"/>
                        <a:pt x="1737112" y="2436899"/>
                        <a:pt x="1773536" y="2439878"/>
                      </a:cubicBezTo>
                      <a:close/>
                      <a:moveTo>
                        <a:pt x="2582298" y="2408781"/>
                      </a:moveTo>
                      <a:cubicBezTo>
                        <a:pt x="2611014" y="2407341"/>
                        <a:pt x="2640279" y="2416856"/>
                        <a:pt x="2663287" y="2437667"/>
                      </a:cubicBezTo>
                      <a:lnTo>
                        <a:pt x="2748638" y="2514866"/>
                      </a:lnTo>
                      <a:cubicBezTo>
                        <a:pt x="2794655" y="2556488"/>
                        <a:pt x="2798217" y="2627533"/>
                        <a:pt x="2756595" y="2673549"/>
                      </a:cubicBezTo>
                      <a:cubicBezTo>
                        <a:pt x="2714973" y="2719566"/>
                        <a:pt x="2643928" y="2723129"/>
                        <a:pt x="2597912" y="2681506"/>
                      </a:cubicBezTo>
                      <a:lnTo>
                        <a:pt x="2512561" y="2604306"/>
                      </a:lnTo>
                      <a:cubicBezTo>
                        <a:pt x="2466544" y="2562684"/>
                        <a:pt x="2462982" y="2491640"/>
                        <a:pt x="2504604" y="2445624"/>
                      </a:cubicBezTo>
                      <a:cubicBezTo>
                        <a:pt x="2525415" y="2422615"/>
                        <a:pt x="2553582" y="2410220"/>
                        <a:pt x="2582298" y="2408781"/>
                      </a:cubicBezTo>
                      <a:close/>
                      <a:moveTo>
                        <a:pt x="1039863" y="2035776"/>
                      </a:moveTo>
                      <a:cubicBezTo>
                        <a:pt x="1067864" y="2042301"/>
                        <a:pt x="1093376" y="2059509"/>
                        <a:pt x="1109763" y="2085853"/>
                      </a:cubicBezTo>
                      <a:lnTo>
                        <a:pt x="1170547" y="2183576"/>
                      </a:lnTo>
                      <a:cubicBezTo>
                        <a:pt x="1203319" y="2236263"/>
                        <a:pt x="1187176" y="2305541"/>
                        <a:pt x="1134488" y="2338312"/>
                      </a:cubicBezTo>
                      <a:cubicBezTo>
                        <a:pt x="1081801" y="2371083"/>
                        <a:pt x="1012524" y="2354939"/>
                        <a:pt x="979752" y="2302253"/>
                      </a:cubicBezTo>
                      <a:lnTo>
                        <a:pt x="918967" y="2204530"/>
                      </a:lnTo>
                      <a:cubicBezTo>
                        <a:pt x="886194" y="2151843"/>
                        <a:pt x="902338" y="2082565"/>
                        <a:pt x="955026" y="2049794"/>
                      </a:cubicBezTo>
                      <a:cubicBezTo>
                        <a:pt x="981370" y="2033408"/>
                        <a:pt x="1011861" y="2029251"/>
                        <a:pt x="1039863" y="2035776"/>
                      </a:cubicBezTo>
                      <a:close/>
                      <a:moveTo>
                        <a:pt x="1704735" y="1740451"/>
                      </a:moveTo>
                      <a:cubicBezTo>
                        <a:pt x="1756527" y="1747817"/>
                        <a:pt x="1805507" y="1774942"/>
                        <a:pt x="1839402" y="1820077"/>
                      </a:cubicBezTo>
                      <a:lnTo>
                        <a:pt x="1965142" y="1987515"/>
                      </a:lnTo>
                      <a:cubicBezTo>
                        <a:pt x="2032932" y="2077786"/>
                        <a:pt x="2014707" y="2205921"/>
                        <a:pt x="1924435" y="2273711"/>
                      </a:cubicBezTo>
                      <a:cubicBezTo>
                        <a:pt x="1834164" y="2341501"/>
                        <a:pt x="1706029" y="2323276"/>
                        <a:pt x="1638239" y="2233005"/>
                      </a:cubicBezTo>
                      <a:lnTo>
                        <a:pt x="1512504" y="2065567"/>
                      </a:lnTo>
                      <a:cubicBezTo>
                        <a:pt x="1444714" y="1975296"/>
                        <a:pt x="1462939" y="1847161"/>
                        <a:pt x="1553209" y="1779371"/>
                      </a:cubicBezTo>
                      <a:cubicBezTo>
                        <a:pt x="1598342" y="1745476"/>
                        <a:pt x="1652944" y="1733085"/>
                        <a:pt x="1704735" y="1740451"/>
                      </a:cubicBezTo>
                      <a:close/>
                      <a:moveTo>
                        <a:pt x="1140624" y="1510751"/>
                      </a:moveTo>
                      <a:cubicBezTo>
                        <a:pt x="1176306" y="1518648"/>
                        <a:pt x="1208974" y="1540158"/>
                        <a:pt x="1230173" y="1573409"/>
                      </a:cubicBezTo>
                      <a:lnTo>
                        <a:pt x="1308811" y="1696754"/>
                      </a:lnTo>
                      <a:cubicBezTo>
                        <a:pt x="1351209" y="1763254"/>
                        <a:pt x="1331669" y="1851533"/>
                        <a:pt x="1265169" y="1893930"/>
                      </a:cubicBezTo>
                      <a:cubicBezTo>
                        <a:pt x="1198668" y="1936327"/>
                        <a:pt x="1110389" y="1916788"/>
                        <a:pt x="1067992" y="1850287"/>
                      </a:cubicBezTo>
                      <a:lnTo>
                        <a:pt x="989354" y="1726942"/>
                      </a:lnTo>
                      <a:cubicBezTo>
                        <a:pt x="946957" y="1660442"/>
                        <a:pt x="966497" y="1572163"/>
                        <a:pt x="1032997" y="1529766"/>
                      </a:cubicBezTo>
                      <a:cubicBezTo>
                        <a:pt x="1066248" y="1508567"/>
                        <a:pt x="1104942" y="1502853"/>
                        <a:pt x="1140624" y="1510751"/>
                      </a:cubicBezTo>
                      <a:close/>
                      <a:moveTo>
                        <a:pt x="560709" y="1169583"/>
                      </a:moveTo>
                      <a:lnTo>
                        <a:pt x="560709" y="1169583"/>
                      </a:lnTo>
                      <a:lnTo>
                        <a:pt x="560708" y="1169583"/>
                      </a:lnTo>
                      <a:close/>
                      <a:moveTo>
                        <a:pt x="588849" y="1164667"/>
                      </a:moveTo>
                      <a:cubicBezTo>
                        <a:pt x="616873" y="1165450"/>
                        <a:pt x="643048" y="1182678"/>
                        <a:pt x="653884" y="1210436"/>
                      </a:cubicBezTo>
                      <a:lnTo>
                        <a:pt x="680684" y="1279084"/>
                      </a:lnTo>
                      <a:cubicBezTo>
                        <a:pt x="695132" y="1316094"/>
                        <a:pt x="676841" y="1357811"/>
                        <a:pt x="639831" y="1372260"/>
                      </a:cubicBezTo>
                      <a:lnTo>
                        <a:pt x="639830" y="1372259"/>
                      </a:lnTo>
                      <a:cubicBezTo>
                        <a:pt x="602819" y="1386707"/>
                        <a:pt x="561103" y="1368417"/>
                        <a:pt x="546654" y="1331406"/>
                      </a:cubicBezTo>
                      <a:lnTo>
                        <a:pt x="519856" y="1262759"/>
                      </a:lnTo>
                      <a:cubicBezTo>
                        <a:pt x="509020" y="1235001"/>
                        <a:pt x="516599" y="1204596"/>
                        <a:pt x="536680" y="1185033"/>
                      </a:cubicBezTo>
                      <a:lnTo>
                        <a:pt x="560709" y="1169583"/>
                      </a:lnTo>
                      <a:close/>
                      <a:moveTo>
                        <a:pt x="1789012" y="753945"/>
                      </a:moveTo>
                      <a:cubicBezTo>
                        <a:pt x="1816794" y="761348"/>
                        <a:pt x="1841752" y="779350"/>
                        <a:pt x="1857301" y="806197"/>
                      </a:cubicBezTo>
                      <a:lnTo>
                        <a:pt x="1914980" y="905784"/>
                      </a:lnTo>
                      <a:cubicBezTo>
                        <a:pt x="1946077" y="959477"/>
                        <a:pt x="1927761" y="1028212"/>
                        <a:pt x="1874068" y="1059309"/>
                      </a:cubicBezTo>
                      <a:cubicBezTo>
                        <a:pt x="1820376" y="1090407"/>
                        <a:pt x="1751641" y="1072090"/>
                        <a:pt x="1720543" y="1018398"/>
                      </a:cubicBezTo>
                      <a:lnTo>
                        <a:pt x="1662864" y="918810"/>
                      </a:lnTo>
                      <a:cubicBezTo>
                        <a:pt x="1631768" y="865118"/>
                        <a:pt x="1650085" y="796383"/>
                        <a:pt x="1703776" y="765285"/>
                      </a:cubicBezTo>
                      <a:cubicBezTo>
                        <a:pt x="1730622" y="749736"/>
                        <a:pt x="1761229" y="746541"/>
                        <a:pt x="1789012" y="753945"/>
                      </a:cubicBezTo>
                      <a:close/>
                      <a:moveTo>
                        <a:pt x="1048790" y="636175"/>
                      </a:moveTo>
                      <a:cubicBezTo>
                        <a:pt x="1124639" y="644616"/>
                        <a:pt x="1195078" y="689357"/>
                        <a:pt x="1233215" y="762020"/>
                      </a:cubicBezTo>
                      <a:lnTo>
                        <a:pt x="1346392" y="977661"/>
                      </a:lnTo>
                      <a:cubicBezTo>
                        <a:pt x="1407409" y="1093922"/>
                        <a:pt x="1362628" y="1237634"/>
                        <a:pt x="1246368" y="1298652"/>
                      </a:cubicBezTo>
                      <a:lnTo>
                        <a:pt x="1246367" y="1298651"/>
                      </a:lnTo>
                      <a:cubicBezTo>
                        <a:pt x="1130106" y="1359669"/>
                        <a:pt x="986394" y="1314887"/>
                        <a:pt x="925377" y="1198626"/>
                      </a:cubicBezTo>
                      <a:lnTo>
                        <a:pt x="812201" y="982985"/>
                      </a:lnTo>
                      <a:cubicBezTo>
                        <a:pt x="766437" y="895790"/>
                        <a:pt x="780186" y="793153"/>
                        <a:pt x="838969" y="721543"/>
                      </a:cubicBezTo>
                      <a:lnTo>
                        <a:pt x="912225" y="661995"/>
                      </a:lnTo>
                      <a:lnTo>
                        <a:pt x="912225" y="661995"/>
                      </a:lnTo>
                      <a:lnTo>
                        <a:pt x="956893" y="644006"/>
                      </a:lnTo>
                      <a:cubicBezTo>
                        <a:pt x="987244" y="635230"/>
                        <a:pt x="1018450" y="632798"/>
                        <a:pt x="1048790" y="636175"/>
                      </a:cubicBezTo>
                      <a:close/>
                      <a:moveTo>
                        <a:pt x="45797" y="408110"/>
                      </a:moveTo>
                      <a:lnTo>
                        <a:pt x="45797" y="408110"/>
                      </a:lnTo>
                      <a:lnTo>
                        <a:pt x="45796" y="408110"/>
                      </a:lnTo>
                      <a:close/>
                      <a:moveTo>
                        <a:pt x="73937" y="403193"/>
                      </a:moveTo>
                      <a:cubicBezTo>
                        <a:pt x="101961" y="403977"/>
                        <a:pt x="128136" y="421205"/>
                        <a:pt x="138972" y="448963"/>
                      </a:cubicBezTo>
                      <a:lnTo>
                        <a:pt x="165772" y="517610"/>
                      </a:lnTo>
                      <a:cubicBezTo>
                        <a:pt x="180220" y="554621"/>
                        <a:pt x="161929" y="596338"/>
                        <a:pt x="124919" y="610786"/>
                      </a:cubicBezTo>
                      <a:lnTo>
                        <a:pt x="124918" y="610785"/>
                      </a:lnTo>
                      <a:cubicBezTo>
                        <a:pt x="87907" y="625234"/>
                        <a:pt x="46190" y="606943"/>
                        <a:pt x="31742" y="569932"/>
                      </a:cubicBezTo>
                      <a:lnTo>
                        <a:pt x="4944" y="501286"/>
                      </a:lnTo>
                      <a:cubicBezTo>
                        <a:pt x="-5892" y="473528"/>
                        <a:pt x="1687" y="443122"/>
                        <a:pt x="21768" y="423559"/>
                      </a:cubicBezTo>
                      <a:lnTo>
                        <a:pt x="45797" y="408110"/>
                      </a:lnTo>
                      <a:close/>
                      <a:moveTo>
                        <a:pt x="1017738" y="91380"/>
                      </a:moveTo>
                      <a:cubicBezTo>
                        <a:pt x="1073308" y="94321"/>
                        <a:pt x="1124397" y="129801"/>
                        <a:pt x="1144528" y="185420"/>
                      </a:cubicBezTo>
                      <a:lnTo>
                        <a:pt x="1194312" y="322967"/>
                      </a:lnTo>
                      <a:cubicBezTo>
                        <a:pt x="1221153" y="397125"/>
                        <a:pt x="1182796" y="479000"/>
                        <a:pt x="1108638" y="505842"/>
                      </a:cubicBezTo>
                      <a:cubicBezTo>
                        <a:pt x="1034480" y="532683"/>
                        <a:pt x="952605" y="494326"/>
                        <a:pt x="925764" y="420168"/>
                      </a:cubicBezTo>
                      <a:lnTo>
                        <a:pt x="875979" y="282620"/>
                      </a:lnTo>
                      <a:cubicBezTo>
                        <a:pt x="849138" y="208462"/>
                        <a:pt x="887495" y="126587"/>
                        <a:pt x="961652" y="99746"/>
                      </a:cubicBezTo>
                      <a:cubicBezTo>
                        <a:pt x="980192" y="93035"/>
                        <a:pt x="999214" y="90400"/>
                        <a:pt x="1017738" y="91380"/>
                      </a:cubicBezTo>
                      <a:close/>
                      <a:moveTo>
                        <a:pt x="396720" y="167"/>
                      </a:moveTo>
                      <a:cubicBezTo>
                        <a:pt x="476312" y="3398"/>
                        <a:pt x="550061" y="53283"/>
                        <a:pt x="579855" y="132536"/>
                      </a:cubicBezTo>
                      <a:lnTo>
                        <a:pt x="653536" y="328538"/>
                      </a:lnTo>
                      <a:cubicBezTo>
                        <a:pt x="693260" y="434209"/>
                        <a:pt x="639799" y="552076"/>
                        <a:pt x="534128" y="591800"/>
                      </a:cubicBezTo>
                      <a:cubicBezTo>
                        <a:pt x="428458" y="631525"/>
                        <a:pt x="310591" y="578064"/>
                        <a:pt x="270866" y="472393"/>
                      </a:cubicBezTo>
                      <a:lnTo>
                        <a:pt x="197184" y="276391"/>
                      </a:lnTo>
                      <a:cubicBezTo>
                        <a:pt x="157460" y="170720"/>
                        <a:pt x="210921" y="52853"/>
                        <a:pt x="316592" y="13129"/>
                      </a:cubicBezTo>
                      <a:cubicBezTo>
                        <a:pt x="343009" y="3197"/>
                        <a:pt x="370190" y="-910"/>
                        <a:pt x="396720" y="16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05900"/>
                    </a:gs>
                    <a:gs pos="100000">
                      <a:srgbClr val="DB1787"/>
                    </a:gs>
                  </a:gsLst>
                  <a:lin ang="0" scaled="1"/>
                  <a:tileRect/>
                </a:gradFill>
                <a:ln w="38100">
                  <a:gradFill flip="none" rotWithShape="1">
                    <a:gsLst>
                      <a:gs pos="0">
                        <a:srgbClr val="D05900"/>
                      </a:gs>
                      <a:gs pos="100000">
                        <a:srgbClr val="DB1787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794E862E-4889-4933-AC99-01A88C4D9CE8}"/>
                    </a:ext>
                  </a:extLst>
                </p:cNvPr>
                <p:cNvSpPr/>
                <p:nvPr/>
              </p:nvSpPr>
              <p:spPr>
                <a:xfrm rot="20863224">
                  <a:off x="4407420" y="-22031710"/>
                  <a:ext cx="7527039" cy="4701562"/>
                </a:xfrm>
                <a:custGeom>
                  <a:avLst/>
                  <a:gdLst>
                    <a:gd name="connsiteX0" fmla="*/ 6057519 w 9413882"/>
                    <a:gd name="connsiteY0" fmla="*/ 5588990 h 5880128"/>
                    <a:gd name="connsiteX1" fmla="*/ 6057519 w 9413882"/>
                    <a:gd name="connsiteY1" fmla="*/ 5588990 h 5880128"/>
                    <a:gd name="connsiteX2" fmla="*/ 6057519 w 9413882"/>
                    <a:gd name="connsiteY2" fmla="*/ 5588990 h 5880128"/>
                    <a:gd name="connsiteX3" fmla="*/ 6145455 w 9413882"/>
                    <a:gd name="connsiteY3" fmla="*/ 5537825 h 5880128"/>
                    <a:gd name="connsiteX4" fmla="*/ 6216701 w 9413882"/>
                    <a:gd name="connsiteY4" fmla="*/ 5556659 h 5880128"/>
                    <a:gd name="connsiteX5" fmla="*/ 6267867 w 9413882"/>
                    <a:gd name="connsiteY5" fmla="*/ 5644596 h 5880128"/>
                    <a:gd name="connsiteX6" fmla="*/ 6267866 w 9413882"/>
                    <a:gd name="connsiteY6" fmla="*/ 5644596 h 5880128"/>
                    <a:gd name="connsiteX7" fmla="*/ 6179928 w 9413882"/>
                    <a:gd name="connsiteY7" fmla="*/ 5695761 h 5880128"/>
                    <a:gd name="connsiteX8" fmla="*/ 6108684 w 9413882"/>
                    <a:gd name="connsiteY8" fmla="*/ 5676926 h 5880128"/>
                    <a:gd name="connsiteX9" fmla="*/ 6064889 w 9413882"/>
                    <a:gd name="connsiteY9" fmla="*/ 5643554 h 5880128"/>
                    <a:gd name="connsiteX10" fmla="*/ 6057519 w 9413882"/>
                    <a:gd name="connsiteY10" fmla="*/ 5588990 h 5880128"/>
                    <a:gd name="connsiteX11" fmla="*/ 6070142 w 9413882"/>
                    <a:gd name="connsiteY11" fmla="*/ 5563363 h 5880128"/>
                    <a:gd name="connsiteX12" fmla="*/ 6145455 w 9413882"/>
                    <a:gd name="connsiteY12" fmla="*/ 5537825 h 5880128"/>
                    <a:gd name="connsiteX13" fmla="*/ 8117401 w 9413882"/>
                    <a:gd name="connsiteY13" fmla="*/ 5655442 h 5880128"/>
                    <a:gd name="connsiteX14" fmla="*/ 8228396 w 9413882"/>
                    <a:gd name="connsiteY14" fmla="*/ 5769125 h 5880128"/>
                    <a:gd name="connsiteX15" fmla="*/ 8114714 w 9413882"/>
                    <a:gd name="connsiteY15" fmla="*/ 5880120 h 5880128"/>
                    <a:gd name="connsiteX16" fmla="*/ 7999638 w 9413882"/>
                    <a:gd name="connsiteY16" fmla="*/ 5878744 h 5880128"/>
                    <a:gd name="connsiteX17" fmla="*/ 7888642 w 9413882"/>
                    <a:gd name="connsiteY17" fmla="*/ 5765061 h 5880128"/>
                    <a:gd name="connsiteX18" fmla="*/ 8002325 w 9413882"/>
                    <a:gd name="connsiteY18" fmla="*/ 5654066 h 5880128"/>
                    <a:gd name="connsiteX19" fmla="*/ 9298679 w 9413882"/>
                    <a:gd name="connsiteY19" fmla="*/ 5545892 h 5880128"/>
                    <a:gd name="connsiteX20" fmla="*/ 9413846 w 9413882"/>
                    <a:gd name="connsiteY20" fmla="*/ 5655348 h 5880128"/>
                    <a:gd name="connsiteX21" fmla="*/ 9304389 w 9413882"/>
                    <a:gd name="connsiteY21" fmla="*/ 5770514 h 5880128"/>
                    <a:gd name="connsiteX22" fmla="*/ 9189342 w 9413882"/>
                    <a:gd name="connsiteY22" fmla="*/ 5773439 h 5880128"/>
                    <a:gd name="connsiteX23" fmla="*/ 9074175 w 9413882"/>
                    <a:gd name="connsiteY23" fmla="*/ 5663983 h 5880128"/>
                    <a:gd name="connsiteX24" fmla="*/ 9183631 w 9413882"/>
                    <a:gd name="connsiteY24" fmla="*/ 5548817 h 5880128"/>
                    <a:gd name="connsiteX25" fmla="*/ 8636333 w 9413882"/>
                    <a:gd name="connsiteY25" fmla="*/ 5472021 h 5880128"/>
                    <a:gd name="connsiteX26" fmla="*/ 8708273 w 9413882"/>
                    <a:gd name="connsiteY26" fmla="*/ 5543961 h 5880128"/>
                    <a:gd name="connsiteX27" fmla="*/ 8708272 w 9413882"/>
                    <a:gd name="connsiteY27" fmla="*/ 5543961 h 5880128"/>
                    <a:gd name="connsiteX28" fmla="*/ 8636332 w 9413882"/>
                    <a:gd name="connsiteY28" fmla="*/ 5615901 h 5880128"/>
                    <a:gd name="connsiteX29" fmla="*/ 8562640 w 9413882"/>
                    <a:gd name="connsiteY29" fmla="*/ 5615900 h 5880128"/>
                    <a:gd name="connsiteX30" fmla="*/ 8490700 w 9413882"/>
                    <a:gd name="connsiteY30" fmla="*/ 5543960 h 5880128"/>
                    <a:gd name="connsiteX31" fmla="*/ 8490700 w 9413882"/>
                    <a:gd name="connsiteY31" fmla="*/ 5543961 h 5880128"/>
                    <a:gd name="connsiteX32" fmla="*/ 8562640 w 9413882"/>
                    <a:gd name="connsiteY32" fmla="*/ 5472021 h 5880128"/>
                    <a:gd name="connsiteX33" fmla="*/ 5860767 w 9413882"/>
                    <a:gd name="connsiteY33" fmla="*/ 5091072 h 5880128"/>
                    <a:gd name="connsiteX34" fmla="*/ 5973336 w 9413882"/>
                    <a:gd name="connsiteY34" fmla="*/ 5115001 h 5880128"/>
                    <a:gd name="connsiteX35" fmla="*/ 6059869 w 9413882"/>
                    <a:gd name="connsiteY35" fmla="*/ 5248252 h 5880128"/>
                    <a:gd name="connsiteX36" fmla="*/ 5926617 w 9413882"/>
                    <a:gd name="connsiteY36" fmla="*/ 5334784 h 5880128"/>
                    <a:gd name="connsiteX37" fmla="*/ 5814047 w 9413882"/>
                    <a:gd name="connsiteY37" fmla="*/ 5310855 h 5880128"/>
                    <a:gd name="connsiteX38" fmla="*/ 5727515 w 9413882"/>
                    <a:gd name="connsiteY38" fmla="*/ 5177604 h 5880128"/>
                    <a:gd name="connsiteX39" fmla="*/ 5860767 w 9413882"/>
                    <a:gd name="connsiteY39" fmla="*/ 5091072 h 5880128"/>
                    <a:gd name="connsiteX40" fmla="*/ 7470032 w 9413882"/>
                    <a:gd name="connsiteY40" fmla="*/ 5174751 h 5880128"/>
                    <a:gd name="connsiteX41" fmla="*/ 7678507 w 9413882"/>
                    <a:gd name="connsiteY41" fmla="*/ 5194349 h 5880128"/>
                    <a:gd name="connsiteX42" fmla="*/ 7862886 w 9413882"/>
                    <a:gd name="connsiteY42" fmla="*/ 5416990 h 5880128"/>
                    <a:gd name="connsiteX43" fmla="*/ 7640244 w 9413882"/>
                    <a:gd name="connsiteY43" fmla="*/ 5601370 h 5880128"/>
                    <a:gd name="connsiteX44" fmla="*/ 7431769 w 9413882"/>
                    <a:gd name="connsiteY44" fmla="*/ 5581772 h 5880128"/>
                    <a:gd name="connsiteX45" fmla="*/ 7247390 w 9413882"/>
                    <a:gd name="connsiteY45" fmla="*/ 5359131 h 5880128"/>
                    <a:gd name="connsiteX46" fmla="*/ 7470032 w 9413882"/>
                    <a:gd name="connsiteY46" fmla="*/ 5174751 h 5880128"/>
                    <a:gd name="connsiteX47" fmla="*/ 6757658 w 9413882"/>
                    <a:gd name="connsiteY47" fmla="*/ 4962295 h 5880128"/>
                    <a:gd name="connsiteX48" fmla="*/ 6900637 w 9413882"/>
                    <a:gd name="connsiteY48" fmla="*/ 4993195 h 5880128"/>
                    <a:gd name="connsiteX49" fmla="*/ 7010048 w 9413882"/>
                    <a:gd name="connsiteY49" fmla="*/ 5162938 h 5880128"/>
                    <a:gd name="connsiteX50" fmla="*/ 6840306 w 9413882"/>
                    <a:gd name="connsiteY50" fmla="*/ 5272349 h 5880128"/>
                    <a:gd name="connsiteX51" fmla="*/ 6697328 w 9413882"/>
                    <a:gd name="connsiteY51" fmla="*/ 5241448 h 5880128"/>
                    <a:gd name="connsiteX52" fmla="*/ 6587916 w 9413882"/>
                    <a:gd name="connsiteY52" fmla="*/ 5071706 h 5880128"/>
                    <a:gd name="connsiteX53" fmla="*/ 6757658 w 9413882"/>
                    <a:gd name="connsiteY53" fmla="*/ 4962295 h 5880128"/>
                    <a:gd name="connsiteX54" fmla="*/ 9039070 w 9413882"/>
                    <a:gd name="connsiteY54" fmla="*/ 5064986 h 5880128"/>
                    <a:gd name="connsiteX55" fmla="*/ 9177783 w 9413882"/>
                    <a:gd name="connsiteY55" fmla="*/ 5211757 h 5880128"/>
                    <a:gd name="connsiteX56" fmla="*/ 9031012 w 9413882"/>
                    <a:gd name="connsiteY56" fmla="*/ 5350471 h 5880128"/>
                    <a:gd name="connsiteX57" fmla="*/ 8884790 w 9413882"/>
                    <a:gd name="connsiteY57" fmla="*/ 5346344 h 5880128"/>
                    <a:gd name="connsiteX58" fmla="*/ 8746077 w 9413882"/>
                    <a:gd name="connsiteY58" fmla="*/ 5199573 h 5880128"/>
                    <a:gd name="connsiteX59" fmla="*/ 8892847 w 9413882"/>
                    <a:gd name="connsiteY59" fmla="*/ 5060859 h 5880128"/>
                    <a:gd name="connsiteX60" fmla="*/ 3599124 w 9413882"/>
                    <a:gd name="connsiteY60" fmla="*/ 4510587 h 5880128"/>
                    <a:gd name="connsiteX61" fmla="*/ 3641155 w 9413882"/>
                    <a:gd name="connsiteY61" fmla="*/ 4525543 h 5880128"/>
                    <a:gd name="connsiteX62" fmla="*/ 3739802 w 9413882"/>
                    <a:gd name="connsiteY62" fmla="*/ 4584816 h 5880128"/>
                    <a:gd name="connsiteX63" fmla="*/ 3778239 w 9413882"/>
                    <a:gd name="connsiteY63" fmla="*/ 4738980 h 5880128"/>
                    <a:gd name="connsiteX64" fmla="*/ 3624076 w 9413882"/>
                    <a:gd name="connsiteY64" fmla="*/ 4777416 h 5880128"/>
                    <a:gd name="connsiteX65" fmla="*/ 3525429 w 9413882"/>
                    <a:gd name="connsiteY65" fmla="*/ 4718143 h 5880128"/>
                    <a:gd name="connsiteX66" fmla="*/ 3486992 w 9413882"/>
                    <a:gd name="connsiteY66" fmla="*/ 4563979 h 5880128"/>
                    <a:gd name="connsiteX67" fmla="*/ 3599124 w 9413882"/>
                    <a:gd name="connsiteY67" fmla="*/ 4510587 h 5880128"/>
                    <a:gd name="connsiteX68" fmla="*/ 7919188 w 9413882"/>
                    <a:gd name="connsiteY68" fmla="*/ 4819248 h 5880128"/>
                    <a:gd name="connsiteX69" fmla="*/ 8033767 w 9413882"/>
                    <a:gd name="connsiteY69" fmla="*/ 4830019 h 5880128"/>
                    <a:gd name="connsiteX70" fmla="*/ 8135106 w 9413882"/>
                    <a:gd name="connsiteY70" fmla="*/ 4952388 h 5880128"/>
                    <a:gd name="connsiteX71" fmla="*/ 8012738 w 9413882"/>
                    <a:gd name="connsiteY71" fmla="*/ 5053727 h 5880128"/>
                    <a:gd name="connsiteX72" fmla="*/ 7898158 w 9413882"/>
                    <a:gd name="connsiteY72" fmla="*/ 5042956 h 5880128"/>
                    <a:gd name="connsiteX73" fmla="*/ 7796819 w 9413882"/>
                    <a:gd name="connsiteY73" fmla="*/ 4920587 h 5880128"/>
                    <a:gd name="connsiteX74" fmla="*/ 7919188 w 9413882"/>
                    <a:gd name="connsiteY74" fmla="*/ 4819248 h 5880128"/>
                    <a:gd name="connsiteX75" fmla="*/ 4995802 w 9413882"/>
                    <a:gd name="connsiteY75" fmla="*/ 4486129 h 5880128"/>
                    <a:gd name="connsiteX76" fmla="*/ 5043247 w 9413882"/>
                    <a:gd name="connsiteY76" fmla="*/ 4494368 h 5880128"/>
                    <a:gd name="connsiteX77" fmla="*/ 5277806 w 9413882"/>
                    <a:gd name="connsiteY77" fmla="*/ 4559886 h 5880128"/>
                    <a:gd name="connsiteX78" fmla="*/ 5442820 w 9413882"/>
                    <a:gd name="connsiteY78" fmla="*/ 4852819 h 5880128"/>
                    <a:gd name="connsiteX79" fmla="*/ 5442819 w 9413882"/>
                    <a:gd name="connsiteY79" fmla="*/ 4852819 h 5880128"/>
                    <a:gd name="connsiteX80" fmla="*/ 5149886 w 9413882"/>
                    <a:gd name="connsiteY80" fmla="*/ 5017834 h 5880128"/>
                    <a:gd name="connsiteX81" fmla="*/ 4915329 w 9413882"/>
                    <a:gd name="connsiteY81" fmla="*/ 4952314 h 5880128"/>
                    <a:gd name="connsiteX82" fmla="*/ 4750315 w 9413882"/>
                    <a:gd name="connsiteY82" fmla="*/ 4659381 h 5880128"/>
                    <a:gd name="connsiteX83" fmla="*/ 4750314 w 9413882"/>
                    <a:gd name="connsiteY83" fmla="*/ 4659382 h 5880128"/>
                    <a:gd name="connsiteX84" fmla="*/ 4995802 w 9413882"/>
                    <a:gd name="connsiteY84" fmla="*/ 4486129 h 5880128"/>
                    <a:gd name="connsiteX85" fmla="*/ 5995925 w 9413882"/>
                    <a:gd name="connsiteY85" fmla="*/ 4199160 h 5880128"/>
                    <a:gd name="connsiteX86" fmla="*/ 6058275 w 9413882"/>
                    <a:gd name="connsiteY86" fmla="*/ 4209986 h 5880128"/>
                    <a:gd name="connsiteX87" fmla="*/ 6366515 w 9413882"/>
                    <a:gd name="connsiteY87" fmla="*/ 4296087 h 5880128"/>
                    <a:gd name="connsiteX88" fmla="*/ 6583365 w 9413882"/>
                    <a:gd name="connsiteY88" fmla="*/ 4681039 h 5880128"/>
                    <a:gd name="connsiteX89" fmla="*/ 6198413 w 9413882"/>
                    <a:gd name="connsiteY89" fmla="*/ 4897890 h 5880128"/>
                    <a:gd name="connsiteX90" fmla="*/ 5890172 w 9413882"/>
                    <a:gd name="connsiteY90" fmla="*/ 4811789 h 5880128"/>
                    <a:gd name="connsiteX91" fmla="*/ 5673322 w 9413882"/>
                    <a:gd name="connsiteY91" fmla="*/ 4426837 h 5880128"/>
                    <a:gd name="connsiteX92" fmla="*/ 5995925 w 9413882"/>
                    <a:gd name="connsiteY92" fmla="*/ 4199160 h 5880128"/>
                    <a:gd name="connsiteX93" fmla="*/ 4921914 w 9413882"/>
                    <a:gd name="connsiteY93" fmla="*/ 4053222 h 5880128"/>
                    <a:gd name="connsiteX94" fmla="*/ 4978164 w 9413882"/>
                    <a:gd name="connsiteY94" fmla="*/ 4060395 h 5880128"/>
                    <a:gd name="connsiteX95" fmla="*/ 5116737 w 9413882"/>
                    <a:gd name="connsiteY95" fmla="*/ 4107249 h 5880128"/>
                    <a:gd name="connsiteX96" fmla="*/ 5206275 w 9413882"/>
                    <a:gd name="connsiteY96" fmla="*/ 4288263 h 5880128"/>
                    <a:gd name="connsiteX97" fmla="*/ 5025261 w 9413882"/>
                    <a:gd name="connsiteY97" fmla="*/ 4377800 h 5880128"/>
                    <a:gd name="connsiteX98" fmla="*/ 4886687 w 9413882"/>
                    <a:gd name="connsiteY98" fmla="*/ 4330947 h 5880128"/>
                    <a:gd name="connsiteX99" fmla="*/ 4797150 w 9413882"/>
                    <a:gd name="connsiteY99" fmla="*/ 4149933 h 5880128"/>
                    <a:gd name="connsiteX100" fmla="*/ 4921914 w 9413882"/>
                    <a:gd name="connsiteY100" fmla="*/ 4053222 h 5880128"/>
                    <a:gd name="connsiteX101" fmla="*/ 4365660 w 9413882"/>
                    <a:gd name="connsiteY101" fmla="*/ 3997602 h 5880128"/>
                    <a:gd name="connsiteX102" fmla="*/ 4420963 w 9413882"/>
                    <a:gd name="connsiteY102" fmla="*/ 4010133 h 5880128"/>
                    <a:gd name="connsiteX103" fmla="*/ 4554408 w 9413882"/>
                    <a:gd name="connsiteY103" fmla="*/ 4070051 h 5880128"/>
                    <a:gd name="connsiteX104" fmla="*/ 4626186 w 9413882"/>
                    <a:gd name="connsiteY104" fmla="*/ 4258813 h 5880128"/>
                    <a:gd name="connsiteX105" fmla="*/ 4437424 w 9413882"/>
                    <a:gd name="connsiteY105" fmla="*/ 4330590 h 5880128"/>
                    <a:gd name="connsiteX106" fmla="*/ 4303978 w 9413882"/>
                    <a:gd name="connsiteY106" fmla="*/ 4270672 h 5880128"/>
                    <a:gd name="connsiteX107" fmla="*/ 4232201 w 9413882"/>
                    <a:gd name="connsiteY107" fmla="*/ 4081910 h 5880128"/>
                    <a:gd name="connsiteX108" fmla="*/ 4365660 w 9413882"/>
                    <a:gd name="connsiteY108" fmla="*/ 3997602 h 5880128"/>
                    <a:gd name="connsiteX109" fmla="*/ 2786557 w 9413882"/>
                    <a:gd name="connsiteY109" fmla="*/ 3785948 h 5880128"/>
                    <a:gd name="connsiteX110" fmla="*/ 2827558 w 9413882"/>
                    <a:gd name="connsiteY110" fmla="*/ 3790278 h 5880128"/>
                    <a:gd name="connsiteX111" fmla="*/ 2878585 w 9413882"/>
                    <a:gd name="connsiteY111" fmla="*/ 3815012 h 5880128"/>
                    <a:gd name="connsiteX112" fmla="*/ 2994986 w 9413882"/>
                    <a:gd name="connsiteY112" fmla="*/ 3903605 h 5880128"/>
                    <a:gd name="connsiteX113" fmla="*/ 3022131 w 9413882"/>
                    <a:gd name="connsiteY113" fmla="*/ 4103720 h 5880128"/>
                    <a:gd name="connsiteX114" fmla="*/ 2822016 w 9413882"/>
                    <a:gd name="connsiteY114" fmla="*/ 4130867 h 5880128"/>
                    <a:gd name="connsiteX115" fmla="*/ 2705615 w 9413882"/>
                    <a:gd name="connsiteY115" fmla="*/ 4042274 h 5880128"/>
                    <a:gd name="connsiteX116" fmla="*/ 2678469 w 9413882"/>
                    <a:gd name="connsiteY116" fmla="*/ 3842158 h 5880128"/>
                    <a:gd name="connsiteX117" fmla="*/ 2786557 w 9413882"/>
                    <a:gd name="connsiteY117" fmla="*/ 3785948 h 5880128"/>
                    <a:gd name="connsiteX118" fmla="*/ 3533417 w 9413882"/>
                    <a:gd name="connsiteY118" fmla="*/ 3841242 h 5880128"/>
                    <a:gd name="connsiteX119" fmla="*/ 3611418 w 9413882"/>
                    <a:gd name="connsiteY119" fmla="*/ 3863698 h 5880128"/>
                    <a:gd name="connsiteX120" fmla="*/ 3797196 w 9413882"/>
                    <a:gd name="connsiteY120" fmla="*/ 3960303 h 5880128"/>
                    <a:gd name="connsiteX121" fmla="*/ 3884244 w 9413882"/>
                    <a:gd name="connsiteY121" fmla="*/ 4235962 h 5880128"/>
                    <a:gd name="connsiteX122" fmla="*/ 3608586 w 9413882"/>
                    <a:gd name="connsiteY122" fmla="*/ 4323011 h 5880128"/>
                    <a:gd name="connsiteX123" fmla="*/ 3422808 w 9413882"/>
                    <a:gd name="connsiteY123" fmla="*/ 4226405 h 5880128"/>
                    <a:gd name="connsiteX124" fmla="*/ 3335760 w 9413882"/>
                    <a:gd name="connsiteY124" fmla="*/ 3950746 h 5880128"/>
                    <a:gd name="connsiteX125" fmla="*/ 3533417 w 9413882"/>
                    <a:gd name="connsiteY125" fmla="*/ 3841242 h 5880128"/>
                    <a:gd name="connsiteX126" fmla="*/ 2097298 w 9413882"/>
                    <a:gd name="connsiteY126" fmla="*/ 3635171 h 5880128"/>
                    <a:gd name="connsiteX127" fmla="*/ 2097298 w 9413882"/>
                    <a:gd name="connsiteY127" fmla="*/ 3635171 h 5880128"/>
                    <a:gd name="connsiteX128" fmla="*/ 2097298 w 9413882"/>
                    <a:gd name="connsiteY128" fmla="*/ 3635171 h 5880128"/>
                    <a:gd name="connsiteX129" fmla="*/ 2172924 w 9413882"/>
                    <a:gd name="connsiteY129" fmla="*/ 3610573 h 5880128"/>
                    <a:gd name="connsiteX130" fmla="*/ 2198371 w 9413882"/>
                    <a:gd name="connsiteY130" fmla="*/ 3623555 h 5880128"/>
                    <a:gd name="connsiteX131" fmla="*/ 2256089 w 9413882"/>
                    <a:gd name="connsiteY131" fmla="*/ 3669373 h 5880128"/>
                    <a:gd name="connsiteX132" fmla="*/ 2267705 w 9413882"/>
                    <a:gd name="connsiteY132" fmla="*/ 3770446 h 5880128"/>
                    <a:gd name="connsiteX133" fmla="*/ 2267704 w 9413882"/>
                    <a:gd name="connsiteY133" fmla="*/ 3770446 h 5880128"/>
                    <a:gd name="connsiteX134" fmla="*/ 2166631 w 9413882"/>
                    <a:gd name="connsiteY134" fmla="*/ 3782062 h 5880128"/>
                    <a:gd name="connsiteX135" fmla="*/ 2108915 w 9413882"/>
                    <a:gd name="connsiteY135" fmla="*/ 3736244 h 5880128"/>
                    <a:gd name="connsiteX136" fmla="*/ 2082174 w 9413882"/>
                    <a:gd name="connsiteY136" fmla="*/ 3688113 h 5880128"/>
                    <a:gd name="connsiteX137" fmla="*/ 2097298 w 9413882"/>
                    <a:gd name="connsiteY137" fmla="*/ 3635171 h 5880128"/>
                    <a:gd name="connsiteX138" fmla="*/ 2119136 w 9413882"/>
                    <a:gd name="connsiteY138" fmla="*/ 3616755 h 5880128"/>
                    <a:gd name="connsiteX139" fmla="*/ 2172924 w 9413882"/>
                    <a:gd name="connsiteY139" fmla="*/ 3610573 h 5880128"/>
                    <a:gd name="connsiteX140" fmla="*/ 4436422 w 9413882"/>
                    <a:gd name="connsiteY140" fmla="*/ 3611627 h 5880128"/>
                    <a:gd name="connsiteX141" fmla="*/ 4464619 w 9413882"/>
                    <a:gd name="connsiteY141" fmla="*/ 3616208 h 5880128"/>
                    <a:gd name="connsiteX142" fmla="*/ 4533581 w 9413882"/>
                    <a:gd name="connsiteY142" fmla="*/ 3642189 h 5880128"/>
                    <a:gd name="connsiteX143" fmla="*/ 4575539 w 9413882"/>
                    <a:gd name="connsiteY143" fmla="*/ 3734872 h 5880128"/>
                    <a:gd name="connsiteX144" fmla="*/ 4575538 w 9413882"/>
                    <a:gd name="connsiteY144" fmla="*/ 3734872 h 5880128"/>
                    <a:gd name="connsiteX145" fmla="*/ 4482855 w 9413882"/>
                    <a:gd name="connsiteY145" fmla="*/ 3776830 h 5880128"/>
                    <a:gd name="connsiteX146" fmla="*/ 4413895 w 9413882"/>
                    <a:gd name="connsiteY146" fmla="*/ 3750849 h 5880128"/>
                    <a:gd name="connsiteX147" fmla="*/ 4373721 w 9413882"/>
                    <a:gd name="connsiteY147" fmla="*/ 3713198 h 5880128"/>
                    <a:gd name="connsiteX148" fmla="*/ 4371936 w 9413882"/>
                    <a:gd name="connsiteY148" fmla="*/ 3658166 h 5880128"/>
                    <a:gd name="connsiteX149" fmla="*/ 4387098 w 9413882"/>
                    <a:gd name="connsiteY149" fmla="*/ 3633956 h 5880128"/>
                    <a:gd name="connsiteX150" fmla="*/ 4436422 w 9413882"/>
                    <a:gd name="connsiteY150" fmla="*/ 3611627 h 5880128"/>
                    <a:gd name="connsiteX151" fmla="*/ 3026777 w 9413882"/>
                    <a:gd name="connsiteY151" fmla="*/ 3216106 h 5880128"/>
                    <a:gd name="connsiteX152" fmla="*/ 3026777 w 9413882"/>
                    <a:gd name="connsiteY152" fmla="*/ 3216107 h 5880128"/>
                    <a:gd name="connsiteX153" fmla="*/ 3026777 w 9413882"/>
                    <a:gd name="connsiteY153" fmla="*/ 3216107 h 5880128"/>
                    <a:gd name="connsiteX154" fmla="*/ 3265123 w 9413882"/>
                    <a:gd name="connsiteY154" fmla="*/ 3105382 h 5880128"/>
                    <a:gd name="connsiteX155" fmla="*/ 3353762 w 9413882"/>
                    <a:gd name="connsiteY155" fmla="*/ 3137872 h 5880128"/>
                    <a:gd name="connsiteX156" fmla="*/ 3561312 w 9413882"/>
                    <a:gd name="connsiteY156" fmla="*/ 3265281 h 5880128"/>
                    <a:gd name="connsiteX157" fmla="*/ 3639547 w 9413882"/>
                    <a:gd name="connsiteY157" fmla="*/ 3592265 h 5880128"/>
                    <a:gd name="connsiteX158" fmla="*/ 3639546 w 9413882"/>
                    <a:gd name="connsiteY158" fmla="*/ 3592265 h 5880128"/>
                    <a:gd name="connsiteX159" fmla="*/ 3312561 w 9413882"/>
                    <a:gd name="connsiteY159" fmla="*/ 3670499 h 5880128"/>
                    <a:gd name="connsiteX160" fmla="*/ 3105012 w 9413882"/>
                    <a:gd name="connsiteY160" fmla="*/ 3543091 h 5880128"/>
                    <a:gd name="connsiteX161" fmla="*/ 2994287 w 9413882"/>
                    <a:gd name="connsiteY161" fmla="*/ 3304745 h 5880128"/>
                    <a:gd name="connsiteX162" fmla="*/ 3026777 w 9413882"/>
                    <a:gd name="connsiteY162" fmla="*/ 3216107 h 5880128"/>
                    <a:gd name="connsiteX163" fmla="*/ 3091112 w 9413882"/>
                    <a:gd name="connsiteY163" fmla="*/ 3147016 h 5880128"/>
                    <a:gd name="connsiteX164" fmla="*/ 3265123 w 9413882"/>
                    <a:gd name="connsiteY164" fmla="*/ 3105382 h 5880128"/>
                    <a:gd name="connsiteX165" fmla="*/ 2398800 w 9413882"/>
                    <a:gd name="connsiteY165" fmla="*/ 2744909 h 5880128"/>
                    <a:gd name="connsiteX166" fmla="*/ 2564141 w 9413882"/>
                    <a:gd name="connsiteY166" fmla="*/ 2822507 h 5880128"/>
                    <a:gd name="connsiteX167" fmla="*/ 2801501 w 9413882"/>
                    <a:gd name="connsiteY167" fmla="*/ 3037183 h 5880128"/>
                    <a:gd name="connsiteX168" fmla="*/ 2823644 w 9413882"/>
                    <a:gd name="connsiteY168" fmla="*/ 3478457 h 5880128"/>
                    <a:gd name="connsiteX169" fmla="*/ 2382371 w 9413882"/>
                    <a:gd name="connsiteY169" fmla="*/ 3500600 h 5880128"/>
                    <a:gd name="connsiteX170" fmla="*/ 2145011 w 9413882"/>
                    <a:gd name="connsiteY170" fmla="*/ 3285923 h 5880128"/>
                    <a:gd name="connsiteX171" fmla="*/ 2122868 w 9413882"/>
                    <a:gd name="connsiteY171" fmla="*/ 2844650 h 5880128"/>
                    <a:gd name="connsiteX172" fmla="*/ 2398800 w 9413882"/>
                    <a:gd name="connsiteY172" fmla="*/ 2744909 h 5880128"/>
                    <a:gd name="connsiteX173" fmla="*/ 1773536 w 9413882"/>
                    <a:gd name="connsiteY173" fmla="*/ 2439878 h 5880128"/>
                    <a:gd name="connsiteX174" fmla="*/ 1870765 w 9413882"/>
                    <a:gd name="connsiteY174" fmla="*/ 2489794 h 5880128"/>
                    <a:gd name="connsiteX175" fmla="*/ 1965426 w 9413882"/>
                    <a:gd name="connsiteY175" fmla="*/ 2601316 h 5880128"/>
                    <a:gd name="connsiteX176" fmla="*/ 1948966 w 9413882"/>
                    <a:gd name="connsiteY176" fmla="*/ 2802592 h 5880128"/>
                    <a:gd name="connsiteX177" fmla="*/ 1747690 w 9413882"/>
                    <a:gd name="connsiteY177" fmla="*/ 2786132 h 5880128"/>
                    <a:gd name="connsiteX178" fmla="*/ 1653029 w 9413882"/>
                    <a:gd name="connsiteY178" fmla="*/ 2674610 h 5880128"/>
                    <a:gd name="connsiteX179" fmla="*/ 1669489 w 9413882"/>
                    <a:gd name="connsiteY179" fmla="*/ 2473334 h 5880128"/>
                    <a:gd name="connsiteX180" fmla="*/ 1773536 w 9413882"/>
                    <a:gd name="connsiteY180" fmla="*/ 2439878 h 5880128"/>
                    <a:gd name="connsiteX181" fmla="*/ 2582298 w 9413882"/>
                    <a:gd name="connsiteY181" fmla="*/ 2408781 h 5880128"/>
                    <a:gd name="connsiteX182" fmla="*/ 2663287 w 9413882"/>
                    <a:gd name="connsiteY182" fmla="*/ 2437667 h 5880128"/>
                    <a:gd name="connsiteX183" fmla="*/ 2748638 w 9413882"/>
                    <a:gd name="connsiteY183" fmla="*/ 2514866 h 5880128"/>
                    <a:gd name="connsiteX184" fmla="*/ 2756595 w 9413882"/>
                    <a:gd name="connsiteY184" fmla="*/ 2673549 h 5880128"/>
                    <a:gd name="connsiteX185" fmla="*/ 2597912 w 9413882"/>
                    <a:gd name="connsiteY185" fmla="*/ 2681506 h 5880128"/>
                    <a:gd name="connsiteX186" fmla="*/ 2512561 w 9413882"/>
                    <a:gd name="connsiteY186" fmla="*/ 2604306 h 5880128"/>
                    <a:gd name="connsiteX187" fmla="*/ 2504604 w 9413882"/>
                    <a:gd name="connsiteY187" fmla="*/ 2445624 h 5880128"/>
                    <a:gd name="connsiteX188" fmla="*/ 2582298 w 9413882"/>
                    <a:gd name="connsiteY188" fmla="*/ 2408781 h 5880128"/>
                    <a:gd name="connsiteX189" fmla="*/ 1039863 w 9413882"/>
                    <a:gd name="connsiteY189" fmla="*/ 2035776 h 5880128"/>
                    <a:gd name="connsiteX190" fmla="*/ 1109763 w 9413882"/>
                    <a:gd name="connsiteY190" fmla="*/ 2085853 h 5880128"/>
                    <a:gd name="connsiteX191" fmla="*/ 1170547 w 9413882"/>
                    <a:gd name="connsiteY191" fmla="*/ 2183576 h 5880128"/>
                    <a:gd name="connsiteX192" fmla="*/ 1134488 w 9413882"/>
                    <a:gd name="connsiteY192" fmla="*/ 2338312 h 5880128"/>
                    <a:gd name="connsiteX193" fmla="*/ 979752 w 9413882"/>
                    <a:gd name="connsiteY193" fmla="*/ 2302253 h 5880128"/>
                    <a:gd name="connsiteX194" fmla="*/ 918967 w 9413882"/>
                    <a:gd name="connsiteY194" fmla="*/ 2204530 h 5880128"/>
                    <a:gd name="connsiteX195" fmla="*/ 955026 w 9413882"/>
                    <a:gd name="connsiteY195" fmla="*/ 2049794 h 5880128"/>
                    <a:gd name="connsiteX196" fmla="*/ 1039863 w 9413882"/>
                    <a:gd name="connsiteY196" fmla="*/ 2035776 h 5880128"/>
                    <a:gd name="connsiteX197" fmla="*/ 1704735 w 9413882"/>
                    <a:gd name="connsiteY197" fmla="*/ 1740451 h 5880128"/>
                    <a:gd name="connsiteX198" fmla="*/ 1839402 w 9413882"/>
                    <a:gd name="connsiteY198" fmla="*/ 1820077 h 5880128"/>
                    <a:gd name="connsiteX199" fmla="*/ 1965142 w 9413882"/>
                    <a:gd name="connsiteY199" fmla="*/ 1987515 h 5880128"/>
                    <a:gd name="connsiteX200" fmla="*/ 1924435 w 9413882"/>
                    <a:gd name="connsiteY200" fmla="*/ 2273711 h 5880128"/>
                    <a:gd name="connsiteX201" fmla="*/ 1638239 w 9413882"/>
                    <a:gd name="connsiteY201" fmla="*/ 2233005 h 5880128"/>
                    <a:gd name="connsiteX202" fmla="*/ 1512504 w 9413882"/>
                    <a:gd name="connsiteY202" fmla="*/ 2065567 h 5880128"/>
                    <a:gd name="connsiteX203" fmla="*/ 1553209 w 9413882"/>
                    <a:gd name="connsiteY203" fmla="*/ 1779371 h 5880128"/>
                    <a:gd name="connsiteX204" fmla="*/ 1704735 w 9413882"/>
                    <a:gd name="connsiteY204" fmla="*/ 1740451 h 5880128"/>
                    <a:gd name="connsiteX205" fmla="*/ 1140624 w 9413882"/>
                    <a:gd name="connsiteY205" fmla="*/ 1510751 h 5880128"/>
                    <a:gd name="connsiteX206" fmla="*/ 1230173 w 9413882"/>
                    <a:gd name="connsiteY206" fmla="*/ 1573409 h 5880128"/>
                    <a:gd name="connsiteX207" fmla="*/ 1308811 w 9413882"/>
                    <a:gd name="connsiteY207" fmla="*/ 1696754 h 5880128"/>
                    <a:gd name="connsiteX208" fmla="*/ 1265169 w 9413882"/>
                    <a:gd name="connsiteY208" fmla="*/ 1893930 h 5880128"/>
                    <a:gd name="connsiteX209" fmla="*/ 1067992 w 9413882"/>
                    <a:gd name="connsiteY209" fmla="*/ 1850287 h 5880128"/>
                    <a:gd name="connsiteX210" fmla="*/ 989354 w 9413882"/>
                    <a:gd name="connsiteY210" fmla="*/ 1726942 h 5880128"/>
                    <a:gd name="connsiteX211" fmla="*/ 1032997 w 9413882"/>
                    <a:gd name="connsiteY211" fmla="*/ 1529766 h 5880128"/>
                    <a:gd name="connsiteX212" fmla="*/ 1140624 w 9413882"/>
                    <a:gd name="connsiteY212" fmla="*/ 1510751 h 5880128"/>
                    <a:gd name="connsiteX213" fmla="*/ 560709 w 9413882"/>
                    <a:gd name="connsiteY213" fmla="*/ 1169583 h 5880128"/>
                    <a:gd name="connsiteX214" fmla="*/ 560709 w 9413882"/>
                    <a:gd name="connsiteY214" fmla="*/ 1169583 h 5880128"/>
                    <a:gd name="connsiteX215" fmla="*/ 560708 w 9413882"/>
                    <a:gd name="connsiteY215" fmla="*/ 1169583 h 5880128"/>
                    <a:gd name="connsiteX216" fmla="*/ 588849 w 9413882"/>
                    <a:gd name="connsiteY216" fmla="*/ 1164667 h 5880128"/>
                    <a:gd name="connsiteX217" fmla="*/ 653884 w 9413882"/>
                    <a:gd name="connsiteY217" fmla="*/ 1210436 h 5880128"/>
                    <a:gd name="connsiteX218" fmla="*/ 680684 w 9413882"/>
                    <a:gd name="connsiteY218" fmla="*/ 1279084 h 5880128"/>
                    <a:gd name="connsiteX219" fmla="*/ 639831 w 9413882"/>
                    <a:gd name="connsiteY219" fmla="*/ 1372260 h 5880128"/>
                    <a:gd name="connsiteX220" fmla="*/ 639830 w 9413882"/>
                    <a:gd name="connsiteY220" fmla="*/ 1372259 h 5880128"/>
                    <a:gd name="connsiteX221" fmla="*/ 546654 w 9413882"/>
                    <a:gd name="connsiteY221" fmla="*/ 1331406 h 5880128"/>
                    <a:gd name="connsiteX222" fmla="*/ 519856 w 9413882"/>
                    <a:gd name="connsiteY222" fmla="*/ 1262759 h 5880128"/>
                    <a:gd name="connsiteX223" fmla="*/ 536680 w 9413882"/>
                    <a:gd name="connsiteY223" fmla="*/ 1185033 h 5880128"/>
                    <a:gd name="connsiteX224" fmla="*/ 560709 w 9413882"/>
                    <a:gd name="connsiteY224" fmla="*/ 1169583 h 5880128"/>
                    <a:gd name="connsiteX225" fmla="*/ 1789012 w 9413882"/>
                    <a:gd name="connsiteY225" fmla="*/ 753945 h 5880128"/>
                    <a:gd name="connsiteX226" fmla="*/ 1857301 w 9413882"/>
                    <a:gd name="connsiteY226" fmla="*/ 806197 h 5880128"/>
                    <a:gd name="connsiteX227" fmla="*/ 1914980 w 9413882"/>
                    <a:gd name="connsiteY227" fmla="*/ 905784 h 5880128"/>
                    <a:gd name="connsiteX228" fmla="*/ 1874068 w 9413882"/>
                    <a:gd name="connsiteY228" fmla="*/ 1059309 h 5880128"/>
                    <a:gd name="connsiteX229" fmla="*/ 1720543 w 9413882"/>
                    <a:gd name="connsiteY229" fmla="*/ 1018398 h 5880128"/>
                    <a:gd name="connsiteX230" fmla="*/ 1662864 w 9413882"/>
                    <a:gd name="connsiteY230" fmla="*/ 918810 h 5880128"/>
                    <a:gd name="connsiteX231" fmla="*/ 1703776 w 9413882"/>
                    <a:gd name="connsiteY231" fmla="*/ 765285 h 5880128"/>
                    <a:gd name="connsiteX232" fmla="*/ 1789012 w 9413882"/>
                    <a:gd name="connsiteY232" fmla="*/ 753945 h 5880128"/>
                    <a:gd name="connsiteX233" fmla="*/ 1048790 w 9413882"/>
                    <a:gd name="connsiteY233" fmla="*/ 636175 h 5880128"/>
                    <a:gd name="connsiteX234" fmla="*/ 1233215 w 9413882"/>
                    <a:gd name="connsiteY234" fmla="*/ 762020 h 5880128"/>
                    <a:gd name="connsiteX235" fmla="*/ 1346392 w 9413882"/>
                    <a:gd name="connsiteY235" fmla="*/ 977661 h 5880128"/>
                    <a:gd name="connsiteX236" fmla="*/ 1246368 w 9413882"/>
                    <a:gd name="connsiteY236" fmla="*/ 1298652 h 5880128"/>
                    <a:gd name="connsiteX237" fmla="*/ 1246367 w 9413882"/>
                    <a:gd name="connsiteY237" fmla="*/ 1298651 h 5880128"/>
                    <a:gd name="connsiteX238" fmla="*/ 925377 w 9413882"/>
                    <a:gd name="connsiteY238" fmla="*/ 1198626 h 5880128"/>
                    <a:gd name="connsiteX239" fmla="*/ 812201 w 9413882"/>
                    <a:gd name="connsiteY239" fmla="*/ 982985 h 5880128"/>
                    <a:gd name="connsiteX240" fmla="*/ 838969 w 9413882"/>
                    <a:gd name="connsiteY240" fmla="*/ 721543 h 5880128"/>
                    <a:gd name="connsiteX241" fmla="*/ 912225 w 9413882"/>
                    <a:gd name="connsiteY241" fmla="*/ 661995 h 5880128"/>
                    <a:gd name="connsiteX242" fmla="*/ 912225 w 9413882"/>
                    <a:gd name="connsiteY242" fmla="*/ 661995 h 5880128"/>
                    <a:gd name="connsiteX243" fmla="*/ 956893 w 9413882"/>
                    <a:gd name="connsiteY243" fmla="*/ 644006 h 5880128"/>
                    <a:gd name="connsiteX244" fmla="*/ 1048790 w 9413882"/>
                    <a:gd name="connsiteY244" fmla="*/ 636175 h 5880128"/>
                    <a:gd name="connsiteX245" fmla="*/ 45797 w 9413882"/>
                    <a:gd name="connsiteY245" fmla="*/ 408110 h 5880128"/>
                    <a:gd name="connsiteX246" fmla="*/ 45797 w 9413882"/>
                    <a:gd name="connsiteY246" fmla="*/ 408110 h 5880128"/>
                    <a:gd name="connsiteX247" fmla="*/ 45796 w 9413882"/>
                    <a:gd name="connsiteY247" fmla="*/ 408110 h 5880128"/>
                    <a:gd name="connsiteX248" fmla="*/ 73937 w 9413882"/>
                    <a:gd name="connsiteY248" fmla="*/ 403193 h 5880128"/>
                    <a:gd name="connsiteX249" fmla="*/ 138972 w 9413882"/>
                    <a:gd name="connsiteY249" fmla="*/ 448963 h 5880128"/>
                    <a:gd name="connsiteX250" fmla="*/ 165772 w 9413882"/>
                    <a:gd name="connsiteY250" fmla="*/ 517610 h 5880128"/>
                    <a:gd name="connsiteX251" fmla="*/ 124919 w 9413882"/>
                    <a:gd name="connsiteY251" fmla="*/ 610786 h 5880128"/>
                    <a:gd name="connsiteX252" fmla="*/ 124918 w 9413882"/>
                    <a:gd name="connsiteY252" fmla="*/ 610785 h 5880128"/>
                    <a:gd name="connsiteX253" fmla="*/ 31742 w 9413882"/>
                    <a:gd name="connsiteY253" fmla="*/ 569932 h 5880128"/>
                    <a:gd name="connsiteX254" fmla="*/ 4944 w 9413882"/>
                    <a:gd name="connsiteY254" fmla="*/ 501286 h 5880128"/>
                    <a:gd name="connsiteX255" fmla="*/ 21768 w 9413882"/>
                    <a:gd name="connsiteY255" fmla="*/ 423559 h 5880128"/>
                    <a:gd name="connsiteX256" fmla="*/ 45797 w 9413882"/>
                    <a:gd name="connsiteY256" fmla="*/ 408110 h 5880128"/>
                    <a:gd name="connsiteX257" fmla="*/ 1017738 w 9413882"/>
                    <a:gd name="connsiteY257" fmla="*/ 91380 h 5880128"/>
                    <a:gd name="connsiteX258" fmla="*/ 1144528 w 9413882"/>
                    <a:gd name="connsiteY258" fmla="*/ 185420 h 5880128"/>
                    <a:gd name="connsiteX259" fmla="*/ 1194312 w 9413882"/>
                    <a:gd name="connsiteY259" fmla="*/ 322967 h 5880128"/>
                    <a:gd name="connsiteX260" fmla="*/ 1108638 w 9413882"/>
                    <a:gd name="connsiteY260" fmla="*/ 505842 h 5880128"/>
                    <a:gd name="connsiteX261" fmla="*/ 925764 w 9413882"/>
                    <a:gd name="connsiteY261" fmla="*/ 420168 h 5880128"/>
                    <a:gd name="connsiteX262" fmla="*/ 875979 w 9413882"/>
                    <a:gd name="connsiteY262" fmla="*/ 282620 h 5880128"/>
                    <a:gd name="connsiteX263" fmla="*/ 961652 w 9413882"/>
                    <a:gd name="connsiteY263" fmla="*/ 99746 h 5880128"/>
                    <a:gd name="connsiteX264" fmla="*/ 1017738 w 9413882"/>
                    <a:gd name="connsiteY264" fmla="*/ 91380 h 5880128"/>
                    <a:gd name="connsiteX265" fmla="*/ 396720 w 9413882"/>
                    <a:gd name="connsiteY265" fmla="*/ 167 h 5880128"/>
                    <a:gd name="connsiteX266" fmla="*/ 579855 w 9413882"/>
                    <a:gd name="connsiteY266" fmla="*/ 132536 h 5880128"/>
                    <a:gd name="connsiteX267" fmla="*/ 653536 w 9413882"/>
                    <a:gd name="connsiteY267" fmla="*/ 328538 h 5880128"/>
                    <a:gd name="connsiteX268" fmla="*/ 534128 w 9413882"/>
                    <a:gd name="connsiteY268" fmla="*/ 591800 h 5880128"/>
                    <a:gd name="connsiteX269" fmla="*/ 270866 w 9413882"/>
                    <a:gd name="connsiteY269" fmla="*/ 472393 h 5880128"/>
                    <a:gd name="connsiteX270" fmla="*/ 197184 w 9413882"/>
                    <a:gd name="connsiteY270" fmla="*/ 276391 h 5880128"/>
                    <a:gd name="connsiteX271" fmla="*/ 316592 w 9413882"/>
                    <a:gd name="connsiteY271" fmla="*/ 13129 h 5880128"/>
                    <a:gd name="connsiteX272" fmla="*/ 396720 w 9413882"/>
                    <a:gd name="connsiteY272" fmla="*/ 167 h 5880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</a:cxnLst>
                  <a:rect l="l" t="t" r="r" b="b"/>
                  <a:pathLst>
                    <a:path w="9413882" h="5880128">
                      <a:moveTo>
                        <a:pt x="6057519" y="5588990"/>
                      </a:moveTo>
                      <a:lnTo>
                        <a:pt x="6057519" y="5588990"/>
                      </a:lnTo>
                      <a:lnTo>
                        <a:pt x="6057519" y="5588990"/>
                      </a:lnTo>
                      <a:close/>
                      <a:moveTo>
                        <a:pt x="6145455" y="5537825"/>
                      </a:moveTo>
                      <a:lnTo>
                        <a:pt x="6216701" y="5556659"/>
                      </a:lnTo>
                      <a:cubicBezTo>
                        <a:pt x="6255113" y="5566813"/>
                        <a:pt x="6278020" y="5606184"/>
                        <a:pt x="6267867" y="5644596"/>
                      </a:cubicBezTo>
                      <a:lnTo>
                        <a:pt x="6267866" y="5644596"/>
                      </a:lnTo>
                      <a:cubicBezTo>
                        <a:pt x="6257711" y="5683007"/>
                        <a:pt x="6218340" y="5705915"/>
                        <a:pt x="6179928" y="5695761"/>
                      </a:cubicBezTo>
                      <a:lnTo>
                        <a:pt x="6108684" y="5676926"/>
                      </a:lnTo>
                      <a:cubicBezTo>
                        <a:pt x="6089479" y="5671849"/>
                        <a:pt x="6074149" y="5659468"/>
                        <a:pt x="6064889" y="5643554"/>
                      </a:cubicBezTo>
                      <a:lnTo>
                        <a:pt x="6057519" y="5588990"/>
                      </a:lnTo>
                      <a:lnTo>
                        <a:pt x="6070142" y="5563363"/>
                      </a:lnTo>
                      <a:cubicBezTo>
                        <a:pt x="6087299" y="5541191"/>
                        <a:pt x="6116647" y="5530209"/>
                        <a:pt x="6145455" y="5537825"/>
                      </a:cubicBezTo>
                      <a:close/>
                      <a:moveTo>
                        <a:pt x="8117401" y="5655442"/>
                      </a:moveTo>
                      <a:cubicBezTo>
                        <a:pt x="8179445" y="5656184"/>
                        <a:pt x="8229139" y="5707081"/>
                        <a:pt x="8228396" y="5769125"/>
                      </a:cubicBezTo>
                      <a:cubicBezTo>
                        <a:pt x="8227654" y="5831168"/>
                        <a:pt x="8176758" y="5880862"/>
                        <a:pt x="8114714" y="5880120"/>
                      </a:cubicBezTo>
                      <a:lnTo>
                        <a:pt x="7999638" y="5878744"/>
                      </a:lnTo>
                      <a:cubicBezTo>
                        <a:pt x="7937594" y="5878002"/>
                        <a:pt x="7887900" y="5827105"/>
                        <a:pt x="7888642" y="5765061"/>
                      </a:cubicBezTo>
                      <a:cubicBezTo>
                        <a:pt x="7889384" y="5703018"/>
                        <a:pt x="7940281" y="5653324"/>
                        <a:pt x="8002325" y="5654066"/>
                      </a:cubicBezTo>
                      <a:close/>
                      <a:moveTo>
                        <a:pt x="9298679" y="5545892"/>
                      </a:moveTo>
                      <a:cubicBezTo>
                        <a:pt x="9360707" y="5544315"/>
                        <a:pt x="9412268" y="5593320"/>
                        <a:pt x="9413846" y="5655348"/>
                      </a:cubicBezTo>
                      <a:cubicBezTo>
                        <a:pt x="9415422" y="5717376"/>
                        <a:pt x="9366417" y="5768937"/>
                        <a:pt x="9304389" y="5770514"/>
                      </a:cubicBezTo>
                      <a:lnTo>
                        <a:pt x="9189342" y="5773439"/>
                      </a:lnTo>
                      <a:cubicBezTo>
                        <a:pt x="9127314" y="5775016"/>
                        <a:pt x="9075753" y="5726011"/>
                        <a:pt x="9074175" y="5663983"/>
                      </a:cubicBezTo>
                      <a:cubicBezTo>
                        <a:pt x="9072599" y="5601955"/>
                        <a:pt x="9121604" y="5550395"/>
                        <a:pt x="9183631" y="5548817"/>
                      </a:cubicBezTo>
                      <a:close/>
                      <a:moveTo>
                        <a:pt x="8636333" y="5472021"/>
                      </a:moveTo>
                      <a:cubicBezTo>
                        <a:pt x="8676064" y="5472021"/>
                        <a:pt x="8708273" y="5504230"/>
                        <a:pt x="8708273" y="5543961"/>
                      </a:cubicBezTo>
                      <a:lnTo>
                        <a:pt x="8708272" y="5543961"/>
                      </a:lnTo>
                      <a:cubicBezTo>
                        <a:pt x="8708272" y="5583692"/>
                        <a:pt x="8676063" y="5615901"/>
                        <a:pt x="8636332" y="5615901"/>
                      </a:cubicBezTo>
                      <a:lnTo>
                        <a:pt x="8562640" y="5615900"/>
                      </a:lnTo>
                      <a:cubicBezTo>
                        <a:pt x="8522909" y="5615900"/>
                        <a:pt x="8490700" y="5583691"/>
                        <a:pt x="8490700" y="5543960"/>
                      </a:cubicBezTo>
                      <a:lnTo>
                        <a:pt x="8490700" y="5543961"/>
                      </a:lnTo>
                      <a:cubicBezTo>
                        <a:pt x="8490700" y="5504230"/>
                        <a:pt x="8522909" y="5472021"/>
                        <a:pt x="8562640" y="5472021"/>
                      </a:cubicBezTo>
                      <a:close/>
                      <a:moveTo>
                        <a:pt x="5860767" y="5091072"/>
                      </a:moveTo>
                      <a:lnTo>
                        <a:pt x="5973336" y="5115001"/>
                      </a:lnTo>
                      <a:cubicBezTo>
                        <a:pt x="6034028" y="5127902"/>
                        <a:pt x="6072770" y="5187560"/>
                        <a:pt x="6059869" y="5248252"/>
                      </a:cubicBezTo>
                      <a:cubicBezTo>
                        <a:pt x="6046968" y="5308944"/>
                        <a:pt x="5987309" y="5347685"/>
                        <a:pt x="5926617" y="5334784"/>
                      </a:cubicBezTo>
                      <a:lnTo>
                        <a:pt x="5814047" y="5310855"/>
                      </a:lnTo>
                      <a:cubicBezTo>
                        <a:pt x="5753356" y="5297954"/>
                        <a:pt x="5714614" y="5238296"/>
                        <a:pt x="5727515" y="5177604"/>
                      </a:cubicBezTo>
                      <a:cubicBezTo>
                        <a:pt x="5740416" y="5116912"/>
                        <a:pt x="5800075" y="5078170"/>
                        <a:pt x="5860767" y="5091072"/>
                      </a:cubicBezTo>
                      <a:close/>
                      <a:moveTo>
                        <a:pt x="7470032" y="5174751"/>
                      </a:moveTo>
                      <a:lnTo>
                        <a:pt x="7678507" y="5194349"/>
                      </a:lnTo>
                      <a:cubicBezTo>
                        <a:pt x="7790902" y="5204914"/>
                        <a:pt x="7873452" y="5304595"/>
                        <a:pt x="7862886" y="5416990"/>
                      </a:cubicBezTo>
                      <a:cubicBezTo>
                        <a:pt x="7852320" y="5529386"/>
                        <a:pt x="7752640" y="5611936"/>
                        <a:pt x="7640244" y="5601370"/>
                      </a:cubicBezTo>
                      <a:lnTo>
                        <a:pt x="7431769" y="5581772"/>
                      </a:lnTo>
                      <a:cubicBezTo>
                        <a:pt x="7319374" y="5571207"/>
                        <a:pt x="7236824" y="5471526"/>
                        <a:pt x="7247390" y="5359131"/>
                      </a:cubicBezTo>
                      <a:cubicBezTo>
                        <a:pt x="7257956" y="5246735"/>
                        <a:pt x="7357636" y="5164185"/>
                        <a:pt x="7470032" y="5174751"/>
                      </a:cubicBezTo>
                      <a:close/>
                      <a:moveTo>
                        <a:pt x="6757658" y="4962295"/>
                      </a:moveTo>
                      <a:lnTo>
                        <a:pt x="6900637" y="4993195"/>
                      </a:lnTo>
                      <a:cubicBezTo>
                        <a:pt x="6977724" y="5009855"/>
                        <a:pt x="7026708" y="5085851"/>
                        <a:pt x="7010048" y="5162938"/>
                      </a:cubicBezTo>
                      <a:cubicBezTo>
                        <a:pt x="6993388" y="5240024"/>
                        <a:pt x="6917392" y="5289008"/>
                        <a:pt x="6840306" y="5272349"/>
                      </a:cubicBezTo>
                      <a:lnTo>
                        <a:pt x="6697328" y="5241448"/>
                      </a:lnTo>
                      <a:cubicBezTo>
                        <a:pt x="6620240" y="5224788"/>
                        <a:pt x="6571256" y="5148792"/>
                        <a:pt x="6587916" y="5071706"/>
                      </a:cubicBezTo>
                      <a:cubicBezTo>
                        <a:pt x="6604576" y="4994620"/>
                        <a:pt x="6680572" y="4945635"/>
                        <a:pt x="6757658" y="4962295"/>
                      </a:cubicBezTo>
                      <a:close/>
                      <a:moveTo>
                        <a:pt x="9039070" y="5064986"/>
                      </a:moveTo>
                      <a:cubicBezTo>
                        <a:pt x="9117904" y="5067211"/>
                        <a:pt x="9180008" y="5132923"/>
                        <a:pt x="9177783" y="5211757"/>
                      </a:cubicBezTo>
                      <a:cubicBezTo>
                        <a:pt x="9175558" y="5290592"/>
                        <a:pt x="9109846" y="5352696"/>
                        <a:pt x="9031012" y="5350471"/>
                      </a:cubicBezTo>
                      <a:lnTo>
                        <a:pt x="8884790" y="5346344"/>
                      </a:lnTo>
                      <a:cubicBezTo>
                        <a:pt x="8805956" y="5344119"/>
                        <a:pt x="8743851" y="5278407"/>
                        <a:pt x="8746077" y="5199573"/>
                      </a:cubicBezTo>
                      <a:cubicBezTo>
                        <a:pt x="8748302" y="5120738"/>
                        <a:pt x="8814014" y="5058634"/>
                        <a:pt x="8892847" y="5060859"/>
                      </a:cubicBezTo>
                      <a:close/>
                      <a:moveTo>
                        <a:pt x="3599124" y="4510587"/>
                      </a:moveTo>
                      <a:cubicBezTo>
                        <a:pt x="3613573" y="4512637"/>
                        <a:pt x="3627859" y="4517554"/>
                        <a:pt x="3641155" y="4525543"/>
                      </a:cubicBezTo>
                      <a:lnTo>
                        <a:pt x="3739802" y="4584816"/>
                      </a:lnTo>
                      <a:cubicBezTo>
                        <a:pt x="3792988" y="4616774"/>
                        <a:pt x="3810196" y="4685794"/>
                        <a:pt x="3778239" y="4738980"/>
                      </a:cubicBezTo>
                      <a:cubicBezTo>
                        <a:pt x="3746282" y="4792165"/>
                        <a:pt x="3677261" y="4809374"/>
                        <a:pt x="3624076" y="4777416"/>
                      </a:cubicBezTo>
                      <a:lnTo>
                        <a:pt x="3525429" y="4718143"/>
                      </a:lnTo>
                      <a:cubicBezTo>
                        <a:pt x="3472243" y="4686185"/>
                        <a:pt x="3455035" y="4617165"/>
                        <a:pt x="3486992" y="4563979"/>
                      </a:cubicBezTo>
                      <a:cubicBezTo>
                        <a:pt x="3510960" y="4524090"/>
                        <a:pt x="3555776" y="4504438"/>
                        <a:pt x="3599124" y="4510587"/>
                      </a:cubicBezTo>
                      <a:close/>
                      <a:moveTo>
                        <a:pt x="7919188" y="4819248"/>
                      </a:moveTo>
                      <a:lnTo>
                        <a:pt x="8033767" y="4830019"/>
                      </a:lnTo>
                      <a:cubicBezTo>
                        <a:pt x="8095543" y="4835826"/>
                        <a:pt x="8140914" y="4890612"/>
                        <a:pt x="8135106" y="4952388"/>
                      </a:cubicBezTo>
                      <a:cubicBezTo>
                        <a:pt x="8129299" y="5014164"/>
                        <a:pt x="8074513" y="5059534"/>
                        <a:pt x="8012738" y="5053727"/>
                      </a:cubicBezTo>
                      <a:lnTo>
                        <a:pt x="7898158" y="5042956"/>
                      </a:lnTo>
                      <a:cubicBezTo>
                        <a:pt x="7836382" y="5037149"/>
                        <a:pt x="7791012" y="4982363"/>
                        <a:pt x="7796819" y="4920587"/>
                      </a:cubicBezTo>
                      <a:cubicBezTo>
                        <a:pt x="7802626" y="4858811"/>
                        <a:pt x="7857412" y="4813441"/>
                        <a:pt x="7919188" y="4819248"/>
                      </a:cubicBezTo>
                      <a:close/>
                      <a:moveTo>
                        <a:pt x="4995802" y="4486129"/>
                      </a:moveTo>
                      <a:cubicBezTo>
                        <a:pt x="5011559" y="4487243"/>
                        <a:pt x="5027440" y="4489952"/>
                        <a:pt x="5043247" y="4494368"/>
                      </a:cubicBezTo>
                      <a:lnTo>
                        <a:pt x="5277806" y="4559886"/>
                      </a:lnTo>
                      <a:cubicBezTo>
                        <a:pt x="5404265" y="4595210"/>
                        <a:pt x="5478144" y="4726360"/>
                        <a:pt x="5442820" y="4852819"/>
                      </a:cubicBezTo>
                      <a:lnTo>
                        <a:pt x="5442819" y="4852819"/>
                      </a:lnTo>
                      <a:cubicBezTo>
                        <a:pt x="5407496" y="4979278"/>
                        <a:pt x="5276346" y="5053158"/>
                        <a:pt x="5149886" y="5017834"/>
                      </a:cubicBezTo>
                      <a:lnTo>
                        <a:pt x="4915329" y="4952314"/>
                      </a:lnTo>
                      <a:cubicBezTo>
                        <a:pt x="4788870" y="4916991"/>
                        <a:pt x="4714991" y="4785841"/>
                        <a:pt x="4750315" y="4659381"/>
                      </a:cubicBezTo>
                      <a:lnTo>
                        <a:pt x="4750314" y="4659382"/>
                      </a:lnTo>
                      <a:cubicBezTo>
                        <a:pt x="4781223" y="4548730"/>
                        <a:pt x="4885498" y="4478335"/>
                        <a:pt x="4995802" y="4486129"/>
                      </a:cubicBezTo>
                      <a:close/>
                      <a:moveTo>
                        <a:pt x="5995925" y="4199160"/>
                      </a:moveTo>
                      <a:cubicBezTo>
                        <a:pt x="6016632" y="4200623"/>
                        <a:pt x="6037501" y="4204184"/>
                        <a:pt x="6058275" y="4209986"/>
                      </a:cubicBezTo>
                      <a:lnTo>
                        <a:pt x="6366515" y="4296087"/>
                      </a:lnTo>
                      <a:cubicBezTo>
                        <a:pt x="6532698" y="4342507"/>
                        <a:pt x="6629786" y="4514855"/>
                        <a:pt x="6583365" y="4681039"/>
                      </a:cubicBezTo>
                      <a:cubicBezTo>
                        <a:pt x="6536946" y="4847222"/>
                        <a:pt x="6364597" y="4944310"/>
                        <a:pt x="6198413" y="4897890"/>
                      </a:cubicBezTo>
                      <a:lnTo>
                        <a:pt x="5890172" y="4811789"/>
                      </a:lnTo>
                      <a:cubicBezTo>
                        <a:pt x="5723990" y="4765369"/>
                        <a:pt x="5626902" y="4593021"/>
                        <a:pt x="5673322" y="4426837"/>
                      </a:cubicBezTo>
                      <a:cubicBezTo>
                        <a:pt x="5713939" y="4281426"/>
                        <a:pt x="5850972" y="4188918"/>
                        <a:pt x="5995925" y="4199160"/>
                      </a:cubicBezTo>
                      <a:close/>
                      <a:moveTo>
                        <a:pt x="4921914" y="4053222"/>
                      </a:moveTo>
                      <a:cubicBezTo>
                        <a:pt x="4940412" y="4051849"/>
                        <a:pt x="4959486" y="4054080"/>
                        <a:pt x="4978164" y="4060395"/>
                      </a:cubicBezTo>
                      <a:lnTo>
                        <a:pt x="5116737" y="4107249"/>
                      </a:lnTo>
                      <a:cubicBezTo>
                        <a:pt x="5191448" y="4132509"/>
                        <a:pt x="5231536" y="4213552"/>
                        <a:pt x="5206275" y="4288263"/>
                      </a:cubicBezTo>
                      <a:cubicBezTo>
                        <a:pt x="5181014" y="4362974"/>
                        <a:pt x="5099972" y="4403061"/>
                        <a:pt x="5025261" y="4377800"/>
                      </a:cubicBezTo>
                      <a:lnTo>
                        <a:pt x="4886687" y="4330947"/>
                      </a:lnTo>
                      <a:cubicBezTo>
                        <a:pt x="4811976" y="4305687"/>
                        <a:pt x="4771889" y="4224644"/>
                        <a:pt x="4797150" y="4149933"/>
                      </a:cubicBezTo>
                      <a:cubicBezTo>
                        <a:pt x="4816095" y="4093900"/>
                        <a:pt x="4866418" y="4057342"/>
                        <a:pt x="4921914" y="4053222"/>
                      </a:cubicBezTo>
                      <a:close/>
                      <a:moveTo>
                        <a:pt x="4365660" y="3997602"/>
                      </a:moveTo>
                      <a:cubicBezTo>
                        <a:pt x="4384205" y="3998008"/>
                        <a:pt x="4402976" y="4002057"/>
                        <a:pt x="4420963" y="4010133"/>
                      </a:cubicBezTo>
                      <a:lnTo>
                        <a:pt x="4554408" y="4070051"/>
                      </a:lnTo>
                      <a:cubicBezTo>
                        <a:pt x="4626355" y="4102355"/>
                        <a:pt x="4658490" y="4186866"/>
                        <a:pt x="4626186" y="4258813"/>
                      </a:cubicBezTo>
                      <a:cubicBezTo>
                        <a:pt x="4593881" y="4330759"/>
                        <a:pt x="4509370" y="4362895"/>
                        <a:pt x="4437424" y="4330590"/>
                      </a:cubicBezTo>
                      <a:lnTo>
                        <a:pt x="4303978" y="4270672"/>
                      </a:lnTo>
                      <a:cubicBezTo>
                        <a:pt x="4232032" y="4238368"/>
                        <a:pt x="4199897" y="4153857"/>
                        <a:pt x="4232201" y="4081910"/>
                      </a:cubicBezTo>
                      <a:cubicBezTo>
                        <a:pt x="4256430" y="4027951"/>
                        <a:pt x="4310024" y="3996384"/>
                        <a:pt x="4365660" y="3997602"/>
                      </a:cubicBezTo>
                      <a:close/>
                      <a:moveTo>
                        <a:pt x="2786557" y="3785948"/>
                      </a:moveTo>
                      <a:cubicBezTo>
                        <a:pt x="2800262" y="3785407"/>
                        <a:pt x="2814080" y="3786830"/>
                        <a:pt x="2827558" y="3790278"/>
                      </a:cubicBezTo>
                      <a:cubicBezTo>
                        <a:pt x="2845529" y="3794875"/>
                        <a:pt x="2862895" y="3803071"/>
                        <a:pt x="2878585" y="3815012"/>
                      </a:cubicBezTo>
                      <a:lnTo>
                        <a:pt x="2994986" y="3903605"/>
                      </a:lnTo>
                      <a:cubicBezTo>
                        <a:pt x="3057742" y="3951369"/>
                        <a:pt x="3069896" y="4040964"/>
                        <a:pt x="3022131" y="4103720"/>
                      </a:cubicBezTo>
                      <a:cubicBezTo>
                        <a:pt x="2974367" y="4166477"/>
                        <a:pt x="2884773" y="4178631"/>
                        <a:pt x="2822016" y="4130867"/>
                      </a:cubicBezTo>
                      <a:lnTo>
                        <a:pt x="2705615" y="4042274"/>
                      </a:lnTo>
                      <a:cubicBezTo>
                        <a:pt x="2642858" y="3994509"/>
                        <a:pt x="2630705" y="3904915"/>
                        <a:pt x="2678469" y="3842158"/>
                      </a:cubicBezTo>
                      <a:cubicBezTo>
                        <a:pt x="2705337" y="3806858"/>
                        <a:pt x="2745439" y="3787568"/>
                        <a:pt x="2786557" y="3785948"/>
                      </a:cubicBezTo>
                      <a:close/>
                      <a:moveTo>
                        <a:pt x="3533417" y="3841242"/>
                      </a:moveTo>
                      <a:cubicBezTo>
                        <a:pt x="3559886" y="3843347"/>
                        <a:pt x="3586379" y="3850677"/>
                        <a:pt x="3611418" y="3863698"/>
                      </a:cubicBezTo>
                      <a:lnTo>
                        <a:pt x="3797196" y="3960303"/>
                      </a:lnTo>
                      <a:cubicBezTo>
                        <a:pt x="3897354" y="4012386"/>
                        <a:pt x="3936327" y="4135804"/>
                        <a:pt x="3884244" y="4235962"/>
                      </a:cubicBezTo>
                      <a:cubicBezTo>
                        <a:pt x="3832162" y="4336121"/>
                        <a:pt x="3708744" y="4375094"/>
                        <a:pt x="3608586" y="4323011"/>
                      </a:cubicBezTo>
                      <a:lnTo>
                        <a:pt x="3422808" y="4226405"/>
                      </a:lnTo>
                      <a:cubicBezTo>
                        <a:pt x="3322650" y="4174322"/>
                        <a:pt x="3283677" y="4050905"/>
                        <a:pt x="3335760" y="3950746"/>
                      </a:cubicBezTo>
                      <a:cubicBezTo>
                        <a:pt x="3374822" y="3875627"/>
                        <a:pt x="3454010" y="3834925"/>
                        <a:pt x="3533417" y="3841242"/>
                      </a:cubicBezTo>
                      <a:close/>
                      <a:moveTo>
                        <a:pt x="2097298" y="3635171"/>
                      </a:moveTo>
                      <a:lnTo>
                        <a:pt x="2097298" y="3635171"/>
                      </a:lnTo>
                      <a:lnTo>
                        <a:pt x="2097298" y="3635171"/>
                      </a:lnTo>
                      <a:close/>
                      <a:moveTo>
                        <a:pt x="2172924" y="3610573"/>
                      </a:moveTo>
                      <a:cubicBezTo>
                        <a:pt x="2181929" y="3613073"/>
                        <a:pt x="2190592" y="3617379"/>
                        <a:pt x="2198371" y="3623555"/>
                      </a:cubicBezTo>
                      <a:lnTo>
                        <a:pt x="2256089" y="3669373"/>
                      </a:lnTo>
                      <a:cubicBezTo>
                        <a:pt x="2287207" y="3694076"/>
                        <a:pt x="2292408" y="3739328"/>
                        <a:pt x="2267705" y="3770446"/>
                      </a:cubicBezTo>
                      <a:lnTo>
                        <a:pt x="2267704" y="3770446"/>
                      </a:lnTo>
                      <a:cubicBezTo>
                        <a:pt x="2243002" y="3801564"/>
                        <a:pt x="2197749" y="3806765"/>
                        <a:pt x="2166631" y="3782062"/>
                      </a:cubicBezTo>
                      <a:lnTo>
                        <a:pt x="2108915" y="3736244"/>
                      </a:lnTo>
                      <a:cubicBezTo>
                        <a:pt x="2093356" y="3723893"/>
                        <a:pt x="2084276" y="3706404"/>
                        <a:pt x="2082174" y="3688113"/>
                      </a:cubicBezTo>
                      <a:lnTo>
                        <a:pt x="2097298" y="3635171"/>
                      </a:lnTo>
                      <a:lnTo>
                        <a:pt x="2119136" y="3616755"/>
                      </a:lnTo>
                      <a:cubicBezTo>
                        <a:pt x="2135541" y="3607799"/>
                        <a:pt x="2154915" y="3605573"/>
                        <a:pt x="2172924" y="3610573"/>
                      </a:cubicBezTo>
                      <a:close/>
                      <a:moveTo>
                        <a:pt x="4436422" y="3611627"/>
                      </a:moveTo>
                      <a:cubicBezTo>
                        <a:pt x="4445759" y="3611255"/>
                        <a:pt x="4455324" y="3612707"/>
                        <a:pt x="4464619" y="3616208"/>
                      </a:cubicBezTo>
                      <a:lnTo>
                        <a:pt x="4533581" y="3642189"/>
                      </a:lnTo>
                      <a:cubicBezTo>
                        <a:pt x="4570760" y="3656196"/>
                        <a:pt x="4589546" y="3697692"/>
                        <a:pt x="4575539" y="3734872"/>
                      </a:cubicBezTo>
                      <a:lnTo>
                        <a:pt x="4575538" y="3734872"/>
                      </a:lnTo>
                      <a:cubicBezTo>
                        <a:pt x="4561531" y="3772052"/>
                        <a:pt x="4520035" y="3790838"/>
                        <a:pt x="4482855" y="3776830"/>
                      </a:cubicBezTo>
                      <a:lnTo>
                        <a:pt x="4413895" y="3750849"/>
                      </a:lnTo>
                      <a:cubicBezTo>
                        <a:pt x="4395305" y="3743846"/>
                        <a:pt x="4381313" y="3729970"/>
                        <a:pt x="4373721" y="3713198"/>
                      </a:cubicBezTo>
                      <a:lnTo>
                        <a:pt x="4371936" y="3658166"/>
                      </a:lnTo>
                      <a:lnTo>
                        <a:pt x="4387098" y="3633956"/>
                      </a:lnTo>
                      <a:cubicBezTo>
                        <a:pt x="4399980" y="3620415"/>
                        <a:pt x="4417746" y="3612372"/>
                        <a:pt x="4436422" y="3611627"/>
                      </a:cubicBezTo>
                      <a:close/>
                      <a:moveTo>
                        <a:pt x="3026777" y="3216106"/>
                      </a:moveTo>
                      <a:lnTo>
                        <a:pt x="3026777" y="3216107"/>
                      </a:lnTo>
                      <a:lnTo>
                        <a:pt x="3026777" y="3216107"/>
                      </a:lnTo>
                      <a:close/>
                      <a:moveTo>
                        <a:pt x="3265123" y="3105382"/>
                      </a:moveTo>
                      <a:cubicBezTo>
                        <a:pt x="3295656" y="3110009"/>
                        <a:pt x="3325787" y="3120700"/>
                        <a:pt x="3353762" y="3137872"/>
                      </a:cubicBezTo>
                      <a:lnTo>
                        <a:pt x="3561312" y="3265281"/>
                      </a:lnTo>
                      <a:cubicBezTo>
                        <a:pt x="3673211" y="3333971"/>
                        <a:pt x="3708238" y="3480367"/>
                        <a:pt x="3639547" y="3592265"/>
                      </a:cubicBezTo>
                      <a:lnTo>
                        <a:pt x="3639546" y="3592265"/>
                      </a:lnTo>
                      <a:cubicBezTo>
                        <a:pt x="3570856" y="3704163"/>
                        <a:pt x="3424460" y="3739190"/>
                        <a:pt x="3312561" y="3670499"/>
                      </a:cubicBezTo>
                      <a:lnTo>
                        <a:pt x="3105012" y="3543091"/>
                      </a:lnTo>
                      <a:cubicBezTo>
                        <a:pt x="3021088" y="3491573"/>
                        <a:pt x="2980405" y="3396346"/>
                        <a:pt x="2994287" y="3304745"/>
                      </a:cubicBezTo>
                      <a:lnTo>
                        <a:pt x="3026777" y="3216107"/>
                      </a:lnTo>
                      <a:lnTo>
                        <a:pt x="3091112" y="3147016"/>
                      </a:lnTo>
                      <a:cubicBezTo>
                        <a:pt x="3141377" y="3111124"/>
                        <a:pt x="3204056" y="3096127"/>
                        <a:pt x="3265123" y="3105382"/>
                      </a:cubicBezTo>
                      <a:close/>
                      <a:moveTo>
                        <a:pt x="2398800" y="2744909"/>
                      </a:moveTo>
                      <a:cubicBezTo>
                        <a:pt x="2458378" y="2753372"/>
                        <a:pt x="2516153" y="2779104"/>
                        <a:pt x="2564141" y="2822507"/>
                      </a:cubicBezTo>
                      <a:lnTo>
                        <a:pt x="2801501" y="3037183"/>
                      </a:lnTo>
                      <a:cubicBezTo>
                        <a:pt x="2929470" y="3152923"/>
                        <a:pt x="2939384" y="3350488"/>
                        <a:pt x="2823644" y="3478457"/>
                      </a:cubicBezTo>
                      <a:cubicBezTo>
                        <a:pt x="2707904" y="3606426"/>
                        <a:pt x="2510340" y="3616340"/>
                        <a:pt x="2382371" y="3500600"/>
                      </a:cubicBezTo>
                      <a:lnTo>
                        <a:pt x="2145011" y="3285923"/>
                      </a:lnTo>
                      <a:cubicBezTo>
                        <a:pt x="2017042" y="3170183"/>
                        <a:pt x="2007128" y="2972619"/>
                        <a:pt x="2122868" y="2844650"/>
                      </a:cubicBezTo>
                      <a:cubicBezTo>
                        <a:pt x="2195205" y="2764669"/>
                        <a:pt x="2299506" y="2730804"/>
                        <a:pt x="2398800" y="2744909"/>
                      </a:cubicBezTo>
                      <a:close/>
                      <a:moveTo>
                        <a:pt x="1773536" y="2439878"/>
                      </a:moveTo>
                      <a:cubicBezTo>
                        <a:pt x="1809960" y="2442857"/>
                        <a:pt x="1845247" y="2459731"/>
                        <a:pt x="1870765" y="2489794"/>
                      </a:cubicBezTo>
                      <a:lnTo>
                        <a:pt x="1965426" y="2601316"/>
                      </a:lnTo>
                      <a:cubicBezTo>
                        <a:pt x="2016462" y="2661442"/>
                        <a:pt x="2009093" y="2751556"/>
                        <a:pt x="1948966" y="2802592"/>
                      </a:cubicBezTo>
                      <a:cubicBezTo>
                        <a:pt x="1888840" y="2853628"/>
                        <a:pt x="1798726" y="2846259"/>
                        <a:pt x="1747690" y="2786132"/>
                      </a:cubicBezTo>
                      <a:lnTo>
                        <a:pt x="1653029" y="2674610"/>
                      </a:lnTo>
                      <a:cubicBezTo>
                        <a:pt x="1601993" y="2614484"/>
                        <a:pt x="1609362" y="2524370"/>
                        <a:pt x="1669489" y="2473334"/>
                      </a:cubicBezTo>
                      <a:cubicBezTo>
                        <a:pt x="1699552" y="2447816"/>
                        <a:pt x="1737112" y="2436899"/>
                        <a:pt x="1773536" y="2439878"/>
                      </a:cubicBezTo>
                      <a:close/>
                      <a:moveTo>
                        <a:pt x="2582298" y="2408781"/>
                      </a:moveTo>
                      <a:cubicBezTo>
                        <a:pt x="2611014" y="2407341"/>
                        <a:pt x="2640279" y="2416856"/>
                        <a:pt x="2663287" y="2437667"/>
                      </a:cubicBezTo>
                      <a:lnTo>
                        <a:pt x="2748638" y="2514866"/>
                      </a:lnTo>
                      <a:cubicBezTo>
                        <a:pt x="2794655" y="2556488"/>
                        <a:pt x="2798217" y="2627533"/>
                        <a:pt x="2756595" y="2673549"/>
                      </a:cubicBezTo>
                      <a:cubicBezTo>
                        <a:pt x="2714973" y="2719566"/>
                        <a:pt x="2643928" y="2723129"/>
                        <a:pt x="2597912" y="2681506"/>
                      </a:cubicBezTo>
                      <a:lnTo>
                        <a:pt x="2512561" y="2604306"/>
                      </a:lnTo>
                      <a:cubicBezTo>
                        <a:pt x="2466544" y="2562684"/>
                        <a:pt x="2462982" y="2491640"/>
                        <a:pt x="2504604" y="2445624"/>
                      </a:cubicBezTo>
                      <a:cubicBezTo>
                        <a:pt x="2525415" y="2422615"/>
                        <a:pt x="2553582" y="2410220"/>
                        <a:pt x="2582298" y="2408781"/>
                      </a:cubicBezTo>
                      <a:close/>
                      <a:moveTo>
                        <a:pt x="1039863" y="2035776"/>
                      </a:moveTo>
                      <a:cubicBezTo>
                        <a:pt x="1067864" y="2042301"/>
                        <a:pt x="1093376" y="2059509"/>
                        <a:pt x="1109763" y="2085853"/>
                      </a:cubicBezTo>
                      <a:lnTo>
                        <a:pt x="1170547" y="2183576"/>
                      </a:lnTo>
                      <a:cubicBezTo>
                        <a:pt x="1203319" y="2236263"/>
                        <a:pt x="1187176" y="2305541"/>
                        <a:pt x="1134488" y="2338312"/>
                      </a:cubicBezTo>
                      <a:cubicBezTo>
                        <a:pt x="1081801" y="2371083"/>
                        <a:pt x="1012524" y="2354939"/>
                        <a:pt x="979752" y="2302253"/>
                      </a:cubicBezTo>
                      <a:lnTo>
                        <a:pt x="918967" y="2204530"/>
                      </a:lnTo>
                      <a:cubicBezTo>
                        <a:pt x="886194" y="2151843"/>
                        <a:pt x="902338" y="2082565"/>
                        <a:pt x="955026" y="2049794"/>
                      </a:cubicBezTo>
                      <a:cubicBezTo>
                        <a:pt x="981370" y="2033408"/>
                        <a:pt x="1011861" y="2029251"/>
                        <a:pt x="1039863" y="2035776"/>
                      </a:cubicBezTo>
                      <a:close/>
                      <a:moveTo>
                        <a:pt x="1704735" y="1740451"/>
                      </a:moveTo>
                      <a:cubicBezTo>
                        <a:pt x="1756527" y="1747817"/>
                        <a:pt x="1805507" y="1774942"/>
                        <a:pt x="1839402" y="1820077"/>
                      </a:cubicBezTo>
                      <a:lnTo>
                        <a:pt x="1965142" y="1987515"/>
                      </a:lnTo>
                      <a:cubicBezTo>
                        <a:pt x="2032932" y="2077786"/>
                        <a:pt x="2014707" y="2205921"/>
                        <a:pt x="1924435" y="2273711"/>
                      </a:cubicBezTo>
                      <a:cubicBezTo>
                        <a:pt x="1834164" y="2341501"/>
                        <a:pt x="1706029" y="2323276"/>
                        <a:pt x="1638239" y="2233005"/>
                      </a:cubicBezTo>
                      <a:lnTo>
                        <a:pt x="1512504" y="2065567"/>
                      </a:lnTo>
                      <a:cubicBezTo>
                        <a:pt x="1444714" y="1975296"/>
                        <a:pt x="1462939" y="1847161"/>
                        <a:pt x="1553209" y="1779371"/>
                      </a:cubicBezTo>
                      <a:cubicBezTo>
                        <a:pt x="1598342" y="1745476"/>
                        <a:pt x="1652944" y="1733085"/>
                        <a:pt x="1704735" y="1740451"/>
                      </a:cubicBezTo>
                      <a:close/>
                      <a:moveTo>
                        <a:pt x="1140624" y="1510751"/>
                      </a:moveTo>
                      <a:cubicBezTo>
                        <a:pt x="1176306" y="1518648"/>
                        <a:pt x="1208974" y="1540158"/>
                        <a:pt x="1230173" y="1573409"/>
                      </a:cubicBezTo>
                      <a:lnTo>
                        <a:pt x="1308811" y="1696754"/>
                      </a:lnTo>
                      <a:cubicBezTo>
                        <a:pt x="1351209" y="1763254"/>
                        <a:pt x="1331669" y="1851533"/>
                        <a:pt x="1265169" y="1893930"/>
                      </a:cubicBezTo>
                      <a:cubicBezTo>
                        <a:pt x="1198668" y="1936327"/>
                        <a:pt x="1110389" y="1916788"/>
                        <a:pt x="1067992" y="1850287"/>
                      </a:cubicBezTo>
                      <a:lnTo>
                        <a:pt x="989354" y="1726942"/>
                      </a:lnTo>
                      <a:cubicBezTo>
                        <a:pt x="946957" y="1660442"/>
                        <a:pt x="966497" y="1572163"/>
                        <a:pt x="1032997" y="1529766"/>
                      </a:cubicBezTo>
                      <a:cubicBezTo>
                        <a:pt x="1066248" y="1508567"/>
                        <a:pt x="1104942" y="1502853"/>
                        <a:pt x="1140624" y="1510751"/>
                      </a:cubicBezTo>
                      <a:close/>
                      <a:moveTo>
                        <a:pt x="560709" y="1169583"/>
                      </a:moveTo>
                      <a:lnTo>
                        <a:pt x="560709" y="1169583"/>
                      </a:lnTo>
                      <a:lnTo>
                        <a:pt x="560708" y="1169583"/>
                      </a:lnTo>
                      <a:close/>
                      <a:moveTo>
                        <a:pt x="588849" y="1164667"/>
                      </a:moveTo>
                      <a:cubicBezTo>
                        <a:pt x="616873" y="1165450"/>
                        <a:pt x="643048" y="1182678"/>
                        <a:pt x="653884" y="1210436"/>
                      </a:cubicBezTo>
                      <a:lnTo>
                        <a:pt x="680684" y="1279084"/>
                      </a:lnTo>
                      <a:cubicBezTo>
                        <a:pt x="695132" y="1316094"/>
                        <a:pt x="676841" y="1357811"/>
                        <a:pt x="639831" y="1372260"/>
                      </a:cubicBezTo>
                      <a:lnTo>
                        <a:pt x="639830" y="1372259"/>
                      </a:lnTo>
                      <a:cubicBezTo>
                        <a:pt x="602819" y="1386707"/>
                        <a:pt x="561103" y="1368417"/>
                        <a:pt x="546654" y="1331406"/>
                      </a:cubicBezTo>
                      <a:lnTo>
                        <a:pt x="519856" y="1262759"/>
                      </a:lnTo>
                      <a:cubicBezTo>
                        <a:pt x="509020" y="1235001"/>
                        <a:pt x="516599" y="1204596"/>
                        <a:pt x="536680" y="1185033"/>
                      </a:cubicBezTo>
                      <a:lnTo>
                        <a:pt x="560709" y="1169583"/>
                      </a:lnTo>
                      <a:close/>
                      <a:moveTo>
                        <a:pt x="1789012" y="753945"/>
                      </a:moveTo>
                      <a:cubicBezTo>
                        <a:pt x="1816794" y="761348"/>
                        <a:pt x="1841752" y="779350"/>
                        <a:pt x="1857301" y="806197"/>
                      </a:cubicBezTo>
                      <a:lnTo>
                        <a:pt x="1914980" y="905784"/>
                      </a:lnTo>
                      <a:cubicBezTo>
                        <a:pt x="1946077" y="959477"/>
                        <a:pt x="1927761" y="1028212"/>
                        <a:pt x="1874068" y="1059309"/>
                      </a:cubicBezTo>
                      <a:cubicBezTo>
                        <a:pt x="1820376" y="1090407"/>
                        <a:pt x="1751641" y="1072090"/>
                        <a:pt x="1720543" y="1018398"/>
                      </a:cubicBezTo>
                      <a:lnTo>
                        <a:pt x="1662864" y="918810"/>
                      </a:lnTo>
                      <a:cubicBezTo>
                        <a:pt x="1631768" y="865118"/>
                        <a:pt x="1650085" y="796383"/>
                        <a:pt x="1703776" y="765285"/>
                      </a:cubicBezTo>
                      <a:cubicBezTo>
                        <a:pt x="1730622" y="749736"/>
                        <a:pt x="1761229" y="746541"/>
                        <a:pt x="1789012" y="753945"/>
                      </a:cubicBezTo>
                      <a:close/>
                      <a:moveTo>
                        <a:pt x="1048790" y="636175"/>
                      </a:moveTo>
                      <a:cubicBezTo>
                        <a:pt x="1124639" y="644616"/>
                        <a:pt x="1195078" y="689357"/>
                        <a:pt x="1233215" y="762020"/>
                      </a:cubicBezTo>
                      <a:lnTo>
                        <a:pt x="1346392" y="977661"/>
                      </a:lnTo>
                      <a:cubicBezTo>
                        <a:pt x="1407409" y="1093922"/>
                        <a:pt x="1362628" y="1237634"/>
                        <a:pt x="1246368" y="1298652"/>
                      </a:cubicBezTo>
                      <a:lnTo>
                        <a:pt x="1246367" y="1298651"/>
                      </a:lnTo>
                      <a:cubicBezTo>
                        <a:pt x="1130106" y="1359669"/>
                        <a:pt x="986394" y="1314887"/>
                        <a:pt x="925377" y="1198626"/>
                      </a:cubicBezTo>
                      <a:lnTo>
                        <a:pt x="812201" y="982985"/>
                      </a:lnTo>
                      <a:cubicBezTo>
                        <a:pt x="766437" y="895790"/>
                        <a:pt x="780186" y="793153"/>
                        <a:pt x="838969" y="721543"/>
                      </a:cubicBezTo>
                      <a:lnTo>
                        <a:pt x="912225" y="661995"/>
                      </a:lnTo>
                      <a:lnTo>
                        <a:pt x="912225" y="661995"/>
                      </a:lnTo>
                      <a:lnTo>
                        <a:pt x="956893" y="644006"/>
                      </a:lnTo>
                      <a:cubicBezTo>
                        <a:pt x="987244" y="635230"/>
                        <a:pt x="1018450" y="632798"/>
                        <a:pt x="1048790" y="636175"/>
                      </a:cubicBezTo>
                      <a:close/>
                      <a:moveTo>
                        <a:pt x="45797" y="408110"/>
                      </a:moveTo>
                      <a:lnTo>
                        <a:pt x="45797" y="408110"/>
                      </a:lnTo>
                      <a:lnTo>
                        <a:pt x="45796" y="408110"/>
                      </a:lnTo>
                      <a:close/>
                      <a:moveTo>
                        <a:pt x="73937" y="403193"/>
                      </a:moveTo>
                      <a:cubicBezTo>
                        <a:pt x="101961" y="403977"/>
                        <a:pt x="128136" y="421205"/>
                        <a:pt x="138972" y="448963"/>
                      </a:cubicBezTo>
                      <a:lnTo>
                        <a:pt x="165772" y="517610"/>
                      </a:lnTo>
                      <a:cubicBezTo>
                        <a:pt x="180220" y="554621"/>
                        <a:pt x="161929" y="596338"/>
                        <a:pt x="124919" y="610786"/>
                      </a:cubicBezTo>
                      <a:lnTo>
                        <a:pt x="124918" y="610785"/>
                      </a:lnTo>
                      <a:cubicBezTo>
                        <a:pt x="87907" y="625234"/>
                        <a:pt x="46190" y="606943"/>
                        <a:pt x="31742" y="569932"/>
                      </a:cubicBezTo>
                      <a:lnTo>
                        <a:pt x="4944" y="501286"/>
                      </a:lnTo>
                      <a:cubicBezTo>
                        <a:pt x="-5892" y="473528"/>
                        <a:pt x="1687" y="443122"/>
                        <a:pt x="21768" y="423559"/>
                      </a:cubicBezTo>
                      <a:lnTo>
                        <a:pt x="45797" y="408110"/>
                      </a:lnTo>
                      <a:close/>
                      <a:moveTo>
                        <a:pt x="1017738" y="91380"/>
                      </a:moveTo>
                      <a:cubicBezTo>
                        <a:pt x="1073308" y="94321"/>
                        <a:pt x="1124397" y="129801"/>
                        <a:pt x="1144528" y="185420"/>
                      </a:cubicBezTo>
                      <a:lnTo>
                        <a:pt x="1194312" y="322967"/>
                      </a:lnTo>
                      <a:cubicBezTo>
                        <a:pt x="1221153" y="397125"/>
                        <a:pt x="1182796" y="479000"/>
                        <a:pt x="1108638" y="505842"/>
                      </a:cubicBezTo>
                      <a:cubicBezTo>
                        <a:pt x="1034480" y="532683"/>
                        <a:pt x="952605" y="494326"/>
                        <a:pt x="925764" y="420168"/>
                      </a:cubicBezTo>
                      <a:lnTo>
                        <a:pt x="875979" y="282620"/>
                      </a:lnTo>
                      <a:cubicBezTo>
                        <a:pt x="849138" y="208462"/>
                        <a:pt x="887495" y="126587"/>
                        <a:pt x="961652" y="99746"/>
                      </a:cubicBezTo>
                      <a:cubicBezTo>
                        <a:pt x="980192" y="93035"/>
                        <a:pt x="999214" y="90400"/>
                        <a:pt x="1017738" y="91380"/>
                      </a:cubicBezTo>
                      <a:close/>
                      <a:moveTo>
                        <a:pt x="396720" y="167"/>
                      </a:moveTo>
                      <a:cubicBezTo>
                        <a:pt x="476312" y="3398"/>
                        <a:pt x="550061" y="53283"/>
                        <a:pt x="579855" y="132536"/>
                      </a:cubicBezTo>
                      <a:lnTo>
                        <a:pt x="653536" y="328538"/>
                      </a:lnTo>
                      <a:cubicBezTo>
                        <a:pt x="693260" y="434209"/>
                        <a:pt x="639799" y="552076"/>
                        <a:pt x="534128" y="591800"/>
                      </a:cubicBezTo>
                      <a:cubicBezTo>
                        <a:pt x="428458" y="631525"/>
                        <a:pt x="310591" y="578064"/>
                        <a:pt x="270866" y="472393"/>
                      </a:cubicBezTo>
                      <a:lnTo>
                        <a:pt x="197184" y="276391"/>
                      </a:lnTo>
                      <a:cubicBezTo>
                        <a:pt x="157460" y="170720"/>
                        <a:pt x="210921" y="52853"/>
                        <a:pt x="316592" y="13129"/>
                      </a:cubicBezTo>
                      <a:cubicBezTo>
                        <a:pt x="343009" y="3197"/>
                        <a:pt x="370190" y="-910"/>
                        <a:pt x="396720" y="16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6000">
                      <a:srgbClr val="22005D"/>
                    </a:gs>
                    <a:gs pos="51700">
                      <a:srgbClr val="7E2457"/>
                    </a:gs>
                    <a:gs pos="100000">
                      <a:srgbClr val="22005D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B726DAFC-2113-49B5-B5FD-A6FC2700A1EF}"/>
                  </a:ext>
                </a:extLst>
              </p:cNvPr>
              <p:cNvSpPr/>
              <p:nvPr/>
            </p:nvSpPr>
            <p:spPr>
              <a:xfrm>
                <a:off x="4109099" y="-21142442"/>
                <a:ext cx="8081229" cy="3355286"/>
              </a:xfrm>
              <a:custGeom>
                <a:avLst/>
                <a:gdLst>
                  <a:gd name="connsiteX0" fmla="*/ 5610987 w 8081229"/>
                  <a:gd name="connsiteY0" fmla="*/ 3305838 h 3355286"/>
                  <a:gd name="connsiteX1" fmla="*/ 5616500 w 8081229"/>
                  <a:gd name="connsiteY1" fmla="*/ 3321006 h 3355286"/>
                  <a:gd name="connsiteX2" fmla="*/ 5633410 w 8081229"/>
                  <a:gd name="connsiteY2" fmla="*/ 3328900 h 3355286"/>
                  <a:gd name="connsiteX3" fmla="*/ 5658364 w 8081229"/>
                  <a:gd name="connsiteY3" fmla="*/ 3330004 h 3355286"/>
                  <a:gd name="connsiteX4" fmla="*/ 5659866 w 8081229"/>
                  <a:gd name="connsiteY4" fmla="*/ 3329458 h 3355286"/>
                  <a:gd name="connsiteX5" fmla="*/ 5660781 w 8081229"/>
                  <a:gd name="connsiteY5" fmla="*/ 3331976 h 3355286"/>
                  <a:gd name="connsiteX6" fmla="*/ 5635344 w 8081229"/>
                  <a:gd name="connsiteY6" fmla="*/ 3355262 h 3355286"/>
                  <a:gd name="connsiteX7" fmla="*/ 5610390 w 8081229"/>
                  <a:gd name="connsiteY7" fmla="*/ 3354158 h 3355286"/>
                  <a:gd name="connsiteX8" fmla="*/ 5593480 w 8081229"/>
                  <a:gd name="connsiteY8" fmla="*/ 3346264 h 3355286"/>
                  <a:gd name="connsiteX9" fmla="*/ 5587105 w 8081229"/>
                  <a:gd name="connsiteY9" fmla="*/ 3328724 h 3355286"/>
                  <a:gd name="connsiteX10" fmla="*/ 5589438 w 8081229"/>
                  <a:gd name="connsiteY10" fmla="*/ 3319326 h 3355286"/>
                  <a:gd name="connsiteX11" fmla="*/ 5598737 w 8081229"/>
                  <a:gd name="connsiteY11" fmla="*/ 3308996 h 3355286"/>
                  <a:gd name="connsiteX12" fmla="*/ 7094197 w 8081229"/>
                  <a:gd name="connsiteY12" fmla="*/ 3095080 h 3355286"/>
                  <a:gd name="connsiteX13" fmla="*/ 7090827 w 8081229"/>
                  <a:gd name="connsiteY13" fmla="*/ 3112570 h 3355286"/>
                  <a:gd name="connsiteX14" fmla="*/ 7135786 w 8081229"/>
                  <a:gd name="connsiteY14" fmla="*/ 3142222 h 3355286"/>
                  <a:gd name="connsiteX15" fmla="*/ 7174000 w 8081229"/>
                  <a:gd name="connsiteY15" fmla="*/ 3134382 h 3355286"/>
                  <a:gd name="connsiteX16" fmla="*/ 7177260 w 8081229"/>
                  <a:gd name="connsiteY16" fmla="*/ 3132176 h 3355286"/>
                  <a:gd name="connsiteX17" fmla="*/ 7175116 w 8081229"/>
                  <a:gd name="connsiteY17" fmla="*/ 3143302 h 3355286"/>
                  <a:gd name="connsiteX18" fmla="*/ 7150980 w 8081229"/>
                  <a:gd name="connsiteY18" fmla="*/ 3159640 h 3355286"/>
                  <a:gd name="connsiteX19" fmla="*/ 7112766 w 8081229"/>
                  <a:gd name="connsiteY19" fmla="*/ 3167480 h 3355286"/>
                  <a:gd name="connsiteX20" fmla="*/ 7067807 w 8081229"/>
                  <a:gd name="connsiteY20" fmla="*/ 3137828 h 3355286"/>
                  <a:gd name="connsiteX21" fmla="*/ 7073322 w 8081229"/>
                  <a:gd name="connsiteY21" fmla="*/ 3109210 h 3355286"/>
                  <a:gd name="connsiteX22" fmla="*/ 5315043 w 8081229"/>
                  <a:gd name="connsiteY22" fmla="*/ 3028576 h 3355286"/>
                  <a:gd name="connsiteX23" fmla="*/ 5311708 w 8081229"/>
                  <a:gd name="connsiteY23" fmla="*/ 3036738 h 3355286"/>
                  <a:gd name="connsiteX24" fmla="*/ 5349974 w 8081229"/>
                  <a:gd name="connsiteY24" fmla="*/ 3074634 h 3355286"/>
                  <a:gd name="connsiteX25" fmla="*/ 5388986 w 8081229"/>
                  <a:gd name="connsiteY25" fmla="*/ 3074446 h 3355286"/>
                  <a:gd name="connsiteX26" fmla="*/ 5400527 w 8081229"/>
                  <a:gd name="connsiteY26" fmla="*/ 3069600 h 3355286"/>
                  <a:gd name="connsiteX27" fmla="*/ 5392840 w 8081229"/>
                  <a:gd name="connsiteY27" fmla="*/ 3088416 h 3355286"/>
                  <a:gd name="connsiteX28" fmla="*/ 5365966 w 8081229"/>
                  <a:gd name="connsiteY28" fmla="*/ 3099702 h 3355286"/>
                  <a:gd name="connsiteX29" fmla="*/ 5326954 w 8081229"/>
                  <a:gd name="connsiteY29" fmla="*/ 3099892 h 3355286"/>
                  <a:gd name="connsiteX30" fmla="*/ 5288688 w 8081229"/>
                  <a:gd name="connsiteY30" fmla="*/ 3061996 h 3355286"/>
                  <a:gd name="connsiteX31" fmla="*/ 5299711 w 8081229"/>
                  <a:gd name="connsiteY31" fmla="*/ 3035014 h 3355286"/>
                  <a:gd name="connsiteX32" fmla="*/ 3460919 w 8081229"/>
                  <a:gd name="connsiteY32" fmla="*/ 2967364 h 3355286"/>
                  <a:gd name="connsiteX33" fmla="*/ 3462623 w 8081229"/>
                  <a:gd name="connsiteY33" fmla="*/ 2993148 h 3355286"/>
                  <a:gd name="connsiteX34" fmla="*/ 3484545 w 8081229"/>
                  <a:gd name="connsiteY34" fmla="*/ 3012354 h 3355286"/>
                  <a:gd name="connsiteX35" fmla="*/ 3521491 w 8081229"/>
                  <a:gd name="connsiteY35" fmla="*/ 3024874 h 3355286"/>
                  <a:gd name="connsiteX36" fmla="*/ 3546557 w 8081229"/>
                  <a:gd name="connsiteY36" fmla="*/ 3023218 h 3355286"/>
                  <a:gd name="connsiteX37" fmla="*/ 3546759 w 8081229"/>
                  <a:gd name="connsiteY37" fmla="*/ 3026288 h 3355286"/>
                  <a:gd name="connsiteX38" fmla="*/ 3498471 w 8081229"/>
                  <a:gd name="connsiteY38" fmla="*/ 3050132 h 3355286"/>
                  <a:gd name="connsiteX39" fmla="*/ 3461525 w 8081229"/>
                  <a:gd name="connsiteY39" fmla="*/ 3037612 h 3355286"/>
                  <a:gd name="connsiteX40" fmla="*/ 3437681 w 8081229"/>
                  <a:gd name="connsiteY40" fmla="*/ 2989322 h 3355286"/>
                  <a:gd name="connsiteX41" fmla="*/ 3450675 w 8081229"/>
                  <a:gd name="connsiteY41" fmla="*/ 2971246 h 3355286"/>
                  <a:gd name="connsiteX42" fmla="*/ 6599575 w 8081229"/>
                  <a:gd name="connsiteY42" fmla="*/ 2860490 h 3355286"/>
                  <a:gd name="connsiteX43" fmla="*/ 6587442 w 8081229"/>
                  <a:gd name="connsiteY43" fmla="*/ 2903976 h 3355286"/>
                  <a:gd name="connsiteX44" fmla="*/ 6664560 w 8081229"/>
                  <a:gd name="connsiteY44" fmla="*/ 2964422 h 3355286"/>
                  <a:gd name="connsiteX45" fmla="*/ 6735022 w 8081229"/>
                  <a:gd name="connsiteY45" fmla="*/ 2955886 h 3355286"/>
                  <a:gd name="connsiteX46" fmla="*/ 6760318 w 8081229"/>
                  <a:gd name="connsiteY46" fmla="*/ 2947508 h 3355286"/>
                  <a:gd name="connsiteX47" fmla="*/ 6758199 w 8081229"/>
                  <a:gd name="connsiteY47" fmla="*/ 2955102 h 3355286"/>
                  <a:gd name="connsiteX48" fmla="*/ 6712002 w 8081229"/>
                  <a:gd name="connsiteY48" fmla="*/ 2981142 h 3355286"/>
                  <a:gd name="connsiteX49" fmla="*/ 6641540 w 8081229"/>
                  <a:gd name="connsiteY49" fmla="*/ 2989680 h 3355286"/>
                  <a:gd name="connsiteX50" fmla="*/ 6564422 w 8081229"/>
                  <a:gd name="connsiteY50" fmla="*/ 2929234 h 3355286"/>
                  <a:gd name="connsiteX51" fmla="*/ 6598752 w 8081229"/>
                  <a:gd name="connsiteY51" fmla="*/ 2860764 h 3355286"/>
                  <a:gd name="connsiteX52" fmla="*/ 7495150 w 8081229"/>
                  <a:gd name="connsiteY52" fmla="*/ 2838754 h 3355286"/>
                  <a:gd name="connsiteX53" fmla="*/ 7494266 w 8081229"/>
                  <a:gd name="connsiteY53" fmla="*/ 2843656 h 3355286"/>
                  <a:gd name="connsiteX54" fmla="*/ 7523281 w 8081229"/>
                  <a:gd name="connsiteY54" fmla="*/ 2862298 h 3355286"/>
                  <a:gd name="connsiteX55" fmla="*/ 7542426 w 8081229"/>
                  <a:gd name="connsiteY55" fmla="*/ 2858130 h 3355286"/>
                  <a:gd name="connsiteX56" fmla="*/ 7539998 w 8081229"/>
                  <a:gd name="connsiteY56" fmla="*/ 2871596 h 3355286"/>
                  <a:gd name="connsiteX57" fmla="*/ 7524668 w 8081229"/>
                  <a:gd name="connsiteY57" fmla="*/ 2882242 h 3355286"/>
                  <a:gd name="connsiteX58" fmla="*/ 7500261 w 8081229"/>
                  <a:gd name="connsiteY58" fmla="*/ 2887556 h 3355286"/>
                  <a:gd name="connsiteX59" fmla="*/ 7471246 w 8081229"/>
                  <a:gd name="connsiteY59" fmla="*/ 2868914 h 3355286"/>
                  <a:gd name="connsiteX60" fmla="*/ 7489888 w 8081229"/>
                  <a:gd name="connsiteY60" fmla="*/ 2839900 h 3355286"/>
                  <a:gd name="connsiteX61" fmla="*/ 7998336 w 8081229"/>
                  <a:gd name="connsiteY61" fmla="*/ 2811012 h 3355286"/>
                  <a:gd name="connsiteX62" fmla="*/ 7995353 w 8081229"/>
                  <a:gd name="connsiteY62" fmla="*/ 2830362 h 3355286"/>
                  <a:gd name="connsiteX63" fmla="*/ 8041388 w 8081229"/>
                  <a:gd name="connsiteY63" fmla="*/ 2858312 h 3355286"/>
                  <a:gd name="connsiteX64" fmla="*/ 8079282 w 8081229"/>
                  <a:gd name="connsiteY64" fmla="*/ 2849048 h 3355286"/>
                  <a:gd name="connsiteX65" fmla="*/ 8081229 w 8081229"/>
                  <a:gd name="connsiteY65" fmla="*/ 2847622 h 3355286"/>
                  <a:gd name="connsiteX66" fmla="*/ 8079771 w 8081229"/>
                  <a:gd name="connsiteY66" fmla="*/ 2857078 h 3355286"/>
                  <a:gd name="connsiteX67" fmla="*/ 8056262 w 8081229"/>
                  <a:gd name="connsiteY67" fmla="*/ 2874306 h 3355286"/>
                  <a:gd name="connsiteX68" fmla="*/ 8018368 w 8081229"/>
                  <a:gd name="connsiteY68" fmla="*/ 2883570 h 3355286"/>
                  <a:gd name="connsiteX69" fmla="*/ 7972333 w 8081229"/>
                  <a:gd name="connsiteY69" fmla="*/ 2855618 h 3355286"/>
                  <a:gd name="connsiteX70" fmla="*/ 7976774 w 8081229"/>
                  <a:gd name="connsiteY70" fmla="*/ 2826812 h 3355286"/>
                  <a:gd name="connsiteX71" fmla="*/ 5992307 w 8081229"/>
                  <a:gd name="connsiteY71" fmla="*/ 2789174 h 3355286"/>
                  <a:gd name="connsiteX72" fmla="*/ 5984171 w 8081229"/>
                  <a:gd name="connsiteY72" fmla="*/ 2808898 h 3355286"/>
                  <a:gd name="connsiteX73" fmla="*/ 6032648 w 8081229"/>
                  <a:gd name="connsiteY73" fmla="*/ 2857232 h 3355286"/>
                  <a:gd name="connsiteX74" fmla="*/ 6082231 w 8081229"/>
                  <a:gd name="connsiteY74" fmla="*/ 2857158 h 3355286"/>
                  <a:gd name="connsiteX75" fmla="*/ 6099409 w 8081229"/>
                  <a:gd name="connsiteY75" fmla="*/ 2853664 h 3355286"/>
                  <a:gd name="connsiteX76" fmla="*/ 6093417 w 8081229"/>
                  <a:gd name="connsiteY76" fmla="*/ 2868188 h 3355286"/>
                  <a:gd name="connsiteX77" fmla="*/ 6059211 w 8081229"/>
                  <a:gd name="connsiteY77" fmla="*/ 2882416 h 3355286"/>
                  <a:gd name="connsiteX78" fmla="*/ 6009628 w 8081229"/>
                  <a:gd name="connsiteY78" fmla="*/ 2882490 h 3355286"/>
                  <a:gd name="connsiteX79" fmla="*/ 5961151 w 8081229"/>
                  <a:gd name="connsiteY79" fmla="*/ 2834158 h 3355286"/>
                  <a:gd name="connsiteX80" fmla="*/ 5990649 w 8081229"/>
                  <a:gd name="connsiteY80" fmla="*/ 2789512 h 3355286"/>
                  <a:gd name="connsiteX81" fmla="*/ 4563519 w 8081229"/>
                  <a:gd name="connsiteY81" fmla="*/ 2772928 h 3355286"/>
                  <a:gd name="connsiteX82" fmla="*/ 4556752 w 8081229"/>
                  <a:gd name="connsiteY82" fmla="*/ 2781598 h 3355286"/>
                  <a:gd name="connsiteX83" fmla="*/ 4550262 w 8081229"/>
                  <a:gd name="connsiteY83" fmla="*/ 2808976 h 3355286"/>
                  <a:gd name="connsiteX84" fmla="*/ 4550954 w 8081229"/>
                  <a:gd name="connsiteY84" fmla="*/ 2825282 h 3355286"/>
                  <a:gd name="connsiteX85" fmla="*/ 4626035 w 8081229"/>
                  <a:gd name="connsiteY85" fmla="*/ 2894100 h 3355286"/>
                  <a:gd name="connsiteX86" fmla="*/ 4708446 w 8081229"/>
                  <a:gd name="connsiteY86" fmla="*/ 2898892 h 3355286"/>
                  <a:gd name="connsiteX87" fmla="*/ 4740127 w 8081229"/>
                  <a:gd name="connsiteY87" fmla="*/ 2894390 h 3355286"/>
                  <a:gd name="connsiteX88" fmla="*/ 4759827 w 8081229"/>
                  <a:gd name="connsiteY88" fmla="*/ 2882710 h 3355286"/>
                  <a:gd name="connsiteX89" fmla="*/ 4743681 w 8081229"/>
                  <a:gd name="connsiteY89" fmla="*/ 2903894 h 3355286"/>
                  <a:gd name="connsiteX90" fmla="*/ 4685426 w 8081229"/>
                  <a:gd name="connsiteY90" fmla="*/ 2924150 h 3355286"/>
                  <a:gd name="connsiteX91" fmla="*/ 4603015 w 8081229"/>
                  <a:gd name="connsiteY91" fmla="*/ 2919358 h 3355286"/>
                  <a:gd name="connsiteX92" fmla="*/ 4527934 w 8081229"/>
                  <a:gd name="connsiteY92" fmla="*/ 2850540 h 3355286"/>
                  <a:gd name="connsiteX93" fmla="*/ 4527242 w 8081229"/>
                  <a:gd name="connsiteY93" fmla="*/ 2834234 h 3355286"/>
                  <a:gd name="connsiteX94" fmla="*/ 4533732 w 8081229"/>
                  <a:gd name="connsiteY94" fmla="*/ 2806856 h 3355286"/>
                  <a:gd name="connsiteX95" fmla="*/ 4558580 w 8081229"/>
                  <a:gd name="connsiteY95" fmla="*/ 2775018 h 3355286"/>
                  <a:gd name="connsiteX96" fmla="*/ 2725261 w 8081229"/>
                  <a:gd name="connsiteY96" fmla="*/ 2559570 h 3355286"/>
                  <a:gd name="connsiteX97" fmla="*/ 2723794 w 8081229"/>
                  <a:gd name="connsiteY97" fmla="*/ 2593234 h 3355286"/>
                  <a:gd name="connsiteX98" fmla="*/ 2748825 w 8081229"/>
                  <a:gd name="connsiteY98" fmla="*/ 2620546 h 3355286"/>
                  <a:gd name="connsiteX99" fmla="*/ 2793765 w 8081229"/>
                  <a:gd name="connsiteY99" fmla="*/ 2641496 h 3355286"/>
                  <a:gd name="connsiteX100" fmla="*/ 2830778 w 8081229"/>
                  <a:gd name="connsiteY100" fmla="*/ 2643110 h 3355286"/>
                  <a:gd name="connsiteX101" fmla="*/ 2835259 w 8081229"/>
                  <a:gd name="connsiteY101" fmla="*/ 2639004 h 3355286"/>
                  <a:gd name="connsiteX102" fmla="*/ 2835070 w 8081229"/>
                  <a:gd name="connsiteY102" fmla="*/ 2643336 h 3355286"/>
                  <a:gd name="connsiteX103" fmla="*/ 2770745 w 8081229"/>
                  <a:gd name="connsiteY103" fmla="*/ 2666754 h 3355286"/>
                  <a:gd name="connsiteX104" fmla="*/ 2725805 w 8081229"/>
                  <a:gd name="connsiteY104" fmla="*/ 2645804 h 3355286"/>
                  <a:gd name="connsiteX105" fmla="*/ 2702387 w 8081229"/>
                  <a:gd name="connsiteY105" fmla="*/ 2581480 h 3355286"/>
                  <a:gd name="connsiteX106" fmla="*/ 2715581 w 8081229"/>
                  <a:gd name="connsiteY106" fmla="*/ 2564478 h 3355286"/>
                  <a:gd name="connsiteX107" fmla="*/ 3310531 w 8081229"/>
                  <a:gd name="connsiteY107" fmla="*/ 2511212 h 3355286"/>
                  <a:gd name="connsiteX108" fmla="*/ 3302027 w 8081229"/>
                  <a:gd name="connsiteY108" fmla="*/ 2524724 h 3355286"/>
                  <a:gd name="connsiteX109" fmla="*/ 3350733 w 8081229"/>
                  <a:gd name="connsiteY109" fmla="*/ 2609750 h 3355286"/>
                  <a:gd name="connsiteX110" fmla="*/ 3419229 w 8081229"/>
                  <a:gd name="connsiteY110" fmla="*/ 2628354 h 3355286"/>
                  <a:gd name="connsiteX111" fmla="*/ 3471830 w 8081229"/>
                  <a:gd name="connsiteY111" fmla="*/ 2621612 h 3355286"/>
                  <a:gd name="connsiteX112" fmla="*/ 3473659 w 8081229"/>
                  <a:gd name="connsiteY112" fmla="*/ 2620032 h 3355286"/>
                  <a:gd name="connsiteX113" fmla="*/ 3468912 w 8081229"/>
                  <a:gd name="connsiteY113" fmla="*/ 2629508 h 3355286"/>
                  <a:gd name="connsiteX114" fmla="*/ 3396209 w 8081229"/>
                  <a:gd name="connsiteY114" fmla="*/ 2653612 h 3355286"/>
                  <a:gd name="connsiteX115" fmla="*/ 3327713 w 8081229"/>
                  <a:gd name="connsiteY115" fmla="*/ 2635008 h 3355286"/>
                  <a:gd name="connsiteX116" fmla="*/ 3279007 w 8081229"/>
                  <a:gd name="connsiteY116" fmla="*/ 2549982 h 3355286"/>
                  <a:gd name="connsiteX117" fmla="*/ 3300581 w 8081229"/>
                  <a:gd name="connsiteY117" fmla="*/ 2515698 h 3355286"/>
                  <a:gd name="connsiteX118" fmla="*/ 7688755 w 8081229"/>
                  <a:gd name="connsiteY118" fmla="*/ 2497548 h 3355286"/>
                  <a:gd name="connsiteX119" fmla="*/ 7683042 w 8081229"/>
                  <a:gd name="connsiteY119" fmla="*/ 2524810 h 3355286"/>
                  <a:gd name="connsiteX120" fmla="*/ 7739566 w 8081229"/>
                  <a:gd name="connsiteY120" fmla="*/ 2563420 h 3355286"/>
                  <a:gd name="connsiteX121" fmla="*/ 7788294 w 8081229"/>
                  <a:gd name="connsiteY121" fmla="*/ 2554246 h 3355286"/>
                  <a:gd name="connsiteX122" fmla="*/ 7798172 w 8081229"/>
                  <a:gd name="connsiteY122" fmla="*/ 2550240 h 3355286"/>
                  <a:gd name="connsiteX123" fmla="*/ 7796286 w 8081229"/>
                  <a:gd name="connsiteY123" fmla="*/ 2559240 h 3355286"/>
                  <a:gd name="connsiteX124" fmla="*/ 7765274 w 8081229"/>
                  <a:gd name="connsiteY124" fmla="*/ 2579504 h 3355286"/>
                  <a:gd name="connsiteX125" fmla="*/ 7716546 w 8081229"/>
                  <a:gd name="connsiteY125" fmla="*/ 2588678 h 3355286"/>
                  <a:gd name="connsiteX126" fmla="*/ 7660022 w 8081229"/>
                  <a:gd name="connsiteY126" fmla="*/ 2550068 h 3355286"/>
                  <a:gd name="connsiteX127" fmla="*/ 7680821 w 8081229"/>
                  <a:gd name="connsiteY127" fmla="*/ 2500766 h 3355286"/>
                  <a:gd name="connsiteX128" fmla="*/ 2193519 w 8081229"/>
                  <a:gd name="connsiteY128" fmla="*/ 2485832 h 3355286"/>
                  <a:gd name="connsiteX129" fmla="*/ 2193095 w 8081229"/>
                  <a:gd name="connsiteY129" fmla="*/ 2492448 h 3355286"/>
                  <a:gd name="connsiteX130" fmla="*/ 2205422 w 8081229"/>
                  <a:gd name="connsiteY130" fmla="*/ 2506462 h 3355286"/>
                  <a:gd name="connsiteX131" fmla="*/ 2227841 w 8081229"/>
                  <a:gd name="connsiteY131" fmla="*/ 2517478 h 3355286"/>
                  <a:gd name="connsiteX132" fmla="*/ 2238321 w 8081229"/>
                  <a:gd name="connsiteY132" fmla="*/ 2518150 h 3355286"/>
                  <a:gd name="connsiteX133" fmla="*/ 2237459 w 8081229"/>
                  <a:gd name="connsiteY133" fmla="*/ 2531602 h 3355286"/>
                  <a:gd name="connsiteX134" fmla="*/ 2204821 w 8081229"/>
                  <a:gd name="connsiteY134" fmla="*/ 2542736 h 3355286"/>
                  <a:gd name="connsiteX135" fmla="*/ 2182402 w 8081229"/>
                  <a:gd name="connsiteY135" fmla="*/ 2531720 h 3355286"/>
                  <a:gd name="connsiteX136" fmla="*/ 2170075 w 8081229"/>
                  <a:gd name="connsiteY136" fmla="*/ 2517706 h 3355286"/>
                  <a:gd name="connsiteX137" fmla="*/ 2171268 w 8081229"/>
                  <a:gd name="connsiteY137" fmla="*/ 2499082 h 3355286"/>
                  <a:gd name="connsiteX138" fmla="*/ 2177174 w 8081229"/>
                  <a:gd name="connsiteY138" fmla="*/ 2491408 h 3355286"/>
                  <a:gd name="connsiteX139" fmla="*/ 6881188 w 8081229"/>
                  <a:gd name="connsiteY139" fmla="*/ 2463934 h 3355286"/>
                  <a:gd name="connsiteX140" fmla="*/ 6877420 w 8081229"/>
                  <a:gd name="connsiteY140" fmla="*/ 2477438 h 3355286"/>
                  <a:gd name="connsiteX141" fmla="*/ 6919808 w 8081229"/>
                  <a:gd name="connsiteY141" fmla="*/ 2510660 h 3355286"/>
                  <a:gd name="connsiteX142" fmla="*/ 6958535 w 8081229"/>
                  <a:gd name="connsiteY142" fmla="*/ 2505968 h 3355286"/>
                  <a:gd name="connsiteX143" fmla="*/ 6964973 w 8081229"/>
                  <a:gd name="connsiteY143" fmla="*/ 2502340 h 3355286"/>
                  <a:gd name="connsiteX144" fmla="*/ 6960906 w 8081229"/>
                  <a:gd name="connsiteY144" fmla="*/ 2516914 h 3355286"/>
                  <a:gd name="connsiteX145" fmla="*/ 6935515 w 8081229"/>
                  <a:gd name="connsiteY145" fmla="*/ 2531226 h 3355286"/>
                  <a:gd name="connsiteX146" fmla="*/ 6896788 w 8081229"/>
                  <a:gd name="connsiteY146" fmla="*/ 2535918 h 3355286"/>
                  <a:gd name="connsiteX147" fmla="*/ 6854400 w 8081229"/>
                  <a:gd name="connsiteY147" fmla="*/ 2502694 h 3355286"/>
                  <a:gd name="connsiteX148" fmla="*/ 6862234 w 8081229"/>
                  <a:gd name="connsiteY148" fmla="*/ 2474620 h 3355286"/>
                  <a:gd name="connsiteX149" fmla="*/ 3985253 w 8081229"/>
                  <a:gd name="connsiteY149" fmla="*/ 2452106 h 3355286"/>
                  <a:gd name="connsiteX150" fmla="*/ 3981842 w 8081229"/>
                  <a:gd name="connsiteY150" fmla="*/ 2458288 h 3355286"/>
                  <a:gd name="connsiteX151" fmla="*/ 4019224 w 8081229"/>
                  <a:gd name="connsiteY151" fmla="*/ 2515634 h 3355286"/>
                  <a:gd name="connsiteX152" fmla="*/ 4067743 w 8081229"/>
                  <a:gd name="connsiteY152" fmla="*/ 2525858 h 3355286"/>
                  <a:gd name="connsiteX153" fmla="*/ 4086964 w 8081229"/>
                  <a:gd name="connsiteY153" fmla="*/ 2526020 h 3355286"/>
                  <a:gd name="connsiteX154" fmla="*/ 4096231 w 8081229"/>
                  <a:gd name="connsiteY154" fmla="*/ 2522260 h 3355286"/>
                  <a:gd name="connsiteX155" fmla="*/ 4081138 w 8081229"/>
                  <a:gd name="connsiteY155" fmla="*/ 2544302 h 3355286"/>
                  <a:gd name="connsiteX156" fmla="*/ 4044723 w 8081229"/>
                  <a:gd name="connsiteY156" fmla="*/ 2551116 h 3355286"/>
                  <a:gd name="connsiteX157" fmla="*/ 3996204 w 8081229"/>
                  <a:gd name="connsiteY157" fmla="*/ 2540892 h 3355286"/>
                  <a:gd name="connsiteX158" fmla="*/ 3958822 w 8081229"/>
                  <a:gd name="connsiteY158" fmla="*/ 2483546 h 3355286"/>
                  <a:gd name="connsiteX159" fmla="*/ 3972493 w 8081229"/>
                  <a:gd name="connsiteY159" fmla="*/ 2458768 h 3355286"/>
                  <a:gd name="connsiteX160" fmla="*/ 5298503 w 8081229"/>
                  <a:gd name="connsiteY160" fmla="*/ 2424122 h 3355286"/>
                  <a:gd name="connsiteX161" fmla="*/ 5288911 w 8081229"/>
                  <a:gd name="connsiteY161" fmla="*/ 2438798 h 3355286"/>
                  <a:gd name="connsiteX162" fmla="*/ 5280383 w 8081229"/>
                  <a:gd name="connsiteY162" fmla="*/ 2474774 h 3355286"/>
                  <a:gd name="connsiteX163" fmla="*/ 5379957 w 8081229"/>
                  <a:gd name="connsiteY163" fmla="*/ 2586642 h 3355286"/>
                  <a:gd name="connsiteX164" fmla="*/ 5488257 w 8081229"/>
                  <a:gd name="connsiteY164" fmla="*/ 2592936 h 3355286"/>
                  <a:gd name="connsiteX165" fmla="*/ 5529891 w 8081229"/>
                  <a:gd name="connsiteY165" fmla="*/ 2587022 h 3355286"/>
                  <a:gd name="connsiteX166" fmla="*/ 5557939 w 8081229"/>
                  <a:gd name="connsiteY166" fmla="*/ 2570394 h 3355286"/>
                  <a:gd name="connsiteX167" fmla="*/ 5541793 w 8081229"/>
                  <a:gd name="connsiteY167" fmla="*/ 2591576 h 3355286"/>
                  <a:gd name="connsiteX168" fmla="*/ 5465237 w 8081229"/>
                  <a:gd name="connsiteY168" fmla="*/ 2618194 h 3355286"/>
                  <a:gd name="connsiteX169" fmla="*/ 5356937 w 8081229"/>
                  <a:gd name="connsiteY169" fmla="*/ 2611900 h 3355286"/>
                  <a:gd name="connsiteX170" fmla="*/ 5257363 w 8081229"/>
                  <a:gd name="connsiteY170" fmla="*/ 2500032 h 3355286"/>
                  <a:gd name="connsiteX171" fmla="*/ 5285413 w 8081229"/>
                  <a:gd name="connsiteY171" fmla="*/ 2434188 h 3355286"/>
                  <a:gd name="connsiteX172" fmla="*/ 4439415 w 8081229"/>
                  <a:gd name="connsiteY172" fmla="*/ 2394512 h 3355286"/>
                  <a:gd name="connsiteX173" fmla="*/ 4434364 w 8081229"/>
                  <a:gd name="connsiteY173" fmla="*/ 2406190 h 3355286"/>
                  <a:gd name="connsiteX174" fmla="*/ 4477069 w 8081229"/>
                  <a:gd name="connsiteY174" fmla="*/ 2459690 h 3355286"/>
                  <a:gd name="connsiteX175" fmla="*/ 4526345 w 8081229"/>
                  <a:gd name="connsiteY175" fmla="*/ 2465218 h 3355286"/>
                  <a:gd name="connsiteX176" fmla="*/ 4545492 w 8081229"/>
                  <a:gd name="connsiteY176" fmla="*/ 2463538 h 3355286"/>
                  <a:gd name="connsiteX177" fmla="*/ 4549183 w 8081229"/>
                  <a:gd name="connsiteY177" fmla="*/ 2461610 h 3355286"/>
                  <a:gd name="connsiteX178" fmla="*/ 4538918 w 8081229"/>
                  <a:gd name="connsiteY178" fmla="*/ 2480202 h 3355286"/>
                  <a:gd name="connsiteX179" fmla="*/ 4503325 w 8081229"/>
                  <a:gd name="connsiteY179" fmla="*/ 2490476 h 3355286"/>
                  <a:gd name="connsiteX180" fmla="*/ 4454049 w 8081229"/>
                  <a:gd name="connsiteY180" fmla="*/ 2484948 h 3355286"/>
                  <a:gd name="connsiteX181" fmla="*/ 4411344 w 8081229"/>
                  <a:gd name="connsiteY181" fmla="*/ 2431448 h 3355286"/>
                  <a:gd name="connsiteX182" fmla="*/ 4422576 w 8081229"/>
                  <a:gd name="connsiteY182" fmla="*/ 2405476 h 3355286"/>
                  <a:gd name="connsiteX183" fmla="*/ 3972801 w 8081229"/>
                  <a:gd name="connsiteY183" fmla="*/ 2096718 h 3355286"/>
                  <a:gd name="connsiteX184" fmla="*/ 3976136 w 8081229"/>
                  <a:gd name="connsiteY184" fmla="*/ 2109954 h 3355286"/>
                  <a:gd name="connsiteX185" fmla="*/ 3992156 w 8081229"/>
                  <a:gd name="connsiteY185" fmla="*/ 2119528 h 3355286"/>
                  <a:gd name="connsiteX186" fmla="*/ 4016870 w 8081229"/>
                  <a:gd name="connsiteY186" fmla="*/ 2123162 h 3355286"/>
                  <a:gd name="connsiteX187" fmla="*/ 4020139 w 8081229"/>
                  <a:gd name="connsiteY187" fmla="*/ 2122338 h 3355286"/>
                  <a:gd name="connsiteX188" fmla="*/ 4021525 w 8081229"/>
                  <a:gd name="connsiteY188" fmla="*/ 2127842 h 3355286"/>
                  <a:gd name="connsiteX189" fmla="*/ 4021524 w 8081229"/>
                  <a:gd name="connsiteY189" fmla="*/ 2127842 h 3355286"/>
                  <a:gd name="connsiteX190" fmla="*/ 3993850 w 8081229"/>
                  <a:gd name="connsiteY190" fmla="*/ 2148422 h 3355286"/>
                  <a:gd name="connsiteX191" fmla="*/ 3969136 w 8081229"/>
                  <a:gd name="connsiteY191" fmla="*/ 2144786 h 3355286"/>
                  <a:gd name="connsiteX192" fmla="*/ 3953116 w 8081229"/>
                  <a:gd name="connsiteY192" fmla="*/ 2135212 h 3355286"/>
                  <a:gd name="connsiteX193" fmla="*/ 3948556 w 8081229"/>
                  <a:gd name="connsiteY193" fmla="*/ 2117114 h 3355286"/>
                  <a:gd name="connsiteX194" fmla="*/ 3951833 w 8081229"/>
                  <a:gd name="connsiteY194" fmla="*/ 2108002 h 3355286"/>
                  <a:gd name="connsiteX195" fmla="*/ 3966560 w 8081229"/>
                  <a:gd name="connsiteY195" fmla="*/ 2097050 h 3355286"/>
                  <a:gd name="connsiteX196" fmla="*/ 2963889 w 8081229"/>
                  <a:gd name="connsiteY196" fmla="*/ 2009690 h 3355286"/>
                  <a:gd name="connsiteX197" fmla="*/ 2956155 w 8081229"/>
                  <a:gd name="connsiteY197" fmla="*/ 2022726 h 3355286"/>
                  <a:gd name="connsiteX198" fmla="*/ 2951784 w 8081229"/>
                  <a:gd name="connsiteY198" fmla="*/ 2054426 h 3355286"/>
                  <a:gd name="connsiteX199" fmla="*/ 3005640 w 8081229"/>
                  <a:gd name="connsiteY199" fmla="*/ 2125386 h 3355286"/>
                  <a:gd name="connsiteX200" fmla="*/ 3083568 w 8081229"/>
                  <a:gd name="connsiteY200" fmla="*/ 2152622 h 3355286"/>
                  <a:gd name="connsiteX201" fmla="*/ 3145146 w 8081229"/>
                  <a:gd name="connsiteY201" fmla="*/ 2149140 h 3355286"/>
                  <a:gd name="connsiteX202" fmla="*/ 3155475 w 8081229"/>
                  <a:gd name="connsiteY202" fmla="*/ 2141430 h 3355286"/>
                  <a:gd name="connsiteX203" fmla="*/ 3146881 w 8081229"/>
                  <a:gd name="connsiteY203" fmla="*/ 2155916 h 3355286"/>
                  <a:gd name="connsiteX204" fmla="*/ 3060548 w 8081229"/>
                  <a:gd name="connsiteY204" fmla="*/ 2177880 h 3355286"/>
                  <a:gd name="connsiteX205" fmla="*/ 2982620 w 8081229"/>
                  <a:gd name="connsiteY205" fmla="*/ 2150644 h 3355286"/>
                  <a:gd name="connsiteX206" fmla="*/ 2928764 w 8081229"/>
                  <a:gd name="connsiteY206" fmla="*/ 2079684 h 3355286"/>
                  <a:gd name="connsiteX207" fmla="*/ 2933135 w 8081229"/>
                  <a:gd name="connsiteY207" fmla="*/ 2047984 h 3355286"/>
                  <a:gd name="connsiteX208" fmla="*/ 2949463 w 8081229"/>
                  <a:gd name="connsiteY208" fmla="*/ 2020462 h 3355286"/>
                  <a:gd name="connsiteX209" fmla="*/ 2221923 w 8081229"/>
                  <a:gd name="connsiteY209" fmla="*/ 1941776 h 3355286"/>
                  <a:gd name="connsiteX210" fmla="*/ 2211775 w 8081229"/>
                  <a:gd name="connsiteY210" fmla="*/ 2020470 h 3355286"/>
                  <a:gd name="connsiteX211" fmla="*/ 2261287 w 8081229"/>
                  <a:gd name="connsiteY211" fmla="*/ 2084640 h 3355286"/>
                  <a:gd name="connsiteX212" fmla="*/ 2355381 w 8081229"/>
                  <a:gd name="connsiteY212" fmla="*/ 2138632 h 3355286"/>
                  <a:gd name="connsiteX213" fmla="*/ 2435767 w 8081229"/>
                  <a:gd name="connsiteY213" fmla="*/ 2148998 h 3355286"/>
                  <a:gd name="connsiteX214" fmla="*/ 2470693 w 8081229"/>
                  <a:gd name="connsiteY214" fmla="*/ 2131840 h 3355286"/>
                  <a:gd name="connsiteX215" fmla="*/ 2449185 w 8081229"/>
                  <a:gd name="connsiteY215" fmla="*/ 2156356 h 3355286"/>
                  <a:gd name="connsiteX216" fmla="*/ 2332361 w 8081229"/>
                  <a:gd name="connsiteY216" fmla="*/ 2163890 h 3355286"/>
                  <a:gd name="connsiteX217" fmla="*/ 2238267 w 8081229"/>
                  <a:gd name="connsiteY217" fmla="*/ 2109898 h 3355286"/>
                  <a:gd name="connsiteX218" fmla="*/ 2199121 w 8081229"/>
                  <a:gd name="connsiteY218" fmla="*/ 1965340 h 3355286"/>
                  <a:gd name="connsiteX219" fmla="*/ 1693910 w 8081229"/>
                  <a:gd name="connsiteY219" fmla="*/ 1694532 h 3355286"/>
                  <a:gd name="connsiteX220" fmla="*/ 1688133 w 8081229"/>
                  <a:gd name="connsiteY220" fmla="*/ 1716250 h 3355286"/>
                  <a:gd name="connsiteX221" fmla="*/ 1706714 w 8081229"/>
                  <a:gd name="connsiteY221" fmla="*/ 1748300 h 3355286"/>
                  <a:gd name="connsiteX222" fmla="*/ 1746107 w 8081229"/>
                  <a:gd name="connsiteY222" fmla="*/ 1778412 h 3355286"/>
                  <a:gd name="connsiteX223" fmla="*/ 1781908 w 8081229"/>
                  <a:gd name="connsiteY223" fmla="*/ 1787934 h 3355286"/>
                  <a:gd name="connsiteX224" fmla="*/ 1794684 w 8081229"/>
                  <a:gd name="connsiteY224" fmla="*/ 1780528 h 3355286"/>
                  <a:gd name="connsiteX225" fmla="*/ 1790937 w 8081229"/>
                  <a:gd name="connsiteY225" fmla="*/ 1794612 h 3355286"/>
                  <a:gd name="connsiteX226" fmla="*/ 1723087 w 8081229"/>
                  <a:gd name="connsiteY226" fmla="*/ 1803670 h 3355286"/>
                  <a:gd name="connsiteX227" fmla="*/ 1683694 w 8081229"/>
                  <a:gd name="connsiteY227" fmla="*/ 1773558 h 3355286"/>
                  <a:gd name="connsiteX228" fmla="*/ 1674636 w 8081229"/>
                  <a:gd name="connsiteY228" fmla="*/ 1705706 h 3355286"/>
                  <a:gd name="connsiteX229" fmla="*/ 2330494 w 8081229"/>
                  <a:gd name="connsiteY229" fmla="*/ 1504512 h 3355286"/>
                  <a:gd name="connsiteX230" fmla="*/ 2327839 w 8081229"/>
                  <a:gd name="connsiteY230" fmla="*/ 1525094 h 3355286"/>
                  <a:gd name="connsiteX231" fmla="*/ 2345643 w 8081229"/>
                  <a:gd name="connsiteY231" fmla="*/ 1548168 h 3355286"/>
                  <a:gd name="connsiteX232" fmla="*/ 2379478 w 8081229"/>
                  <a:gd name="connsiteY232" fmla="*/ 1567586 h 3355286"/>
                  <a:gd name="connsiteX233" fmla="*/ 2408385 w 8081229"/>
                  <a:gd name="connsiteY233" fmla="*/ 1571314 h 3355286"/>
                  <a:gd name="connsiteX234" fmla="*/ 2409515 w 8081229"/>
                  <a:gd name="connsiteY234" fmla="*/ 1570442 h 3355286"/>
                  <a:gd name="connsiteX235" fmla="*/ 2408441 w 8081229"/>
                  <a:gd name="connsiteY235" fmla="*/ 1578768 h 3355286"/>
                  <a:gd name="connsiteX236" fmla="*/ 2356458 w 8081229"/>
                  <a:gd name="connsiteY236" fmla="*/ 1592844 h 3355286"/>
                  <a:gd name="connsiteX237" fmla="*/ 2322623 w 8081229"/>
                  <a:gd name="connsiteY237" fmla="*/ 1573426 h 3355286"/>
                  <a:gd name="connsiteX238" fmla="*/ 2308548 w 8081229"/>
                  <a:gd name="connsiteY238" fmla="*/ 1521444 h 3355286"/>
                  <a:gd name="connsiteX239" fmla="*/ 1037414 w 8081229"/>
                  <a:gd name="connsiteY239" fmla="*/ 1487148 h 3355286"/>
                  <a:gd name="connsiteX240" fmla="*/ 1034259 w 8081229"/>
                  <a:gd name="connsiteY240" fmla="*/ 1494460 h 3355286"/>
                  <a:gd name="connsiteX241" fmla="*/ 1045018 w 8081229"/>
                  <a:gd name="connsiteY241" fmla="*/ 1521548 h 3355286"/>
                  <a:gd name="connsiteX242" fmla="*/ 1072195 w 8081229"/>
                  <a:gd name="connsiteY242" fmla="*/ 1549534 h 3355286"/>
                  <a:gd name="connsiteX243" fmla="*/ 1098957 w 8081229"/>
                  <a:gd name="connsiteY243" fmla="*/ 1561080 h 3355286"/>
                  <a:gd name="connsiteX244" fmla="*/ 1111416 w 8081229"/>
                  <a:gd name="connsiteY244" fmla="*/ 1556132 h 3355286"/>
                  <a:gd name="connsiteX245" fmla="*/ 1103025 w 8081229"/>
                  <a:gd name="connsiteY245" fmla="*/ 1575580 h 3355286"/>
                  <a:gd name="connsiteX246" fmla="*/ 1049175 w 8081229"/>
                  <a:gd name="connsiteY246" fmla="*/ 1574792 h 3355286"/>
                  <a:gd name="connsiteX247" fmla="*/ 1021998 w 8081229"/>
                  <a:gd name="connsiteY247" fmla="*/ 1546806 h 3355286"/>
                  <a:gd name="connsiteX248" fmla="*/ 1022786 w 8081229"/>
                  <a:gd name="connsiteY248" fmla="*/ 1492958 h 3355286"/>
                  <a:gd name="connsiteX249" fmla="*/ 1514905 w 8081229"/>
                  <a:gd name="connsiteY249" fmla="*/ 1202668 h 3355286"/>
                  <a:gd name="connsiteX250" fmla="*/ 1501544 w 8081229"/>
                  <a:gd name="connsiteY250" fmla="*/ 1243032 h 3355286"/>
                  <a:gd name="connsiteX251" fmla="*/ 1525359 w 8081229"/>
                  <a:gd name="connsiteY251" fmla="*/ 1290414 h 3355286"/>
                  <a:gd name="connsiteX252" fmla="*/ 1579073 w 8081229"/>
                  <a:gd name="connsiteY252" fmla="*/ 1336806 h 3355286"/>
                  <a:gd name="connsiteX253" fmla="*/ 1655050 w 8081229"/>
                  <a:gd name="connsiteY253" fmla="*/ 1346508 h 3355286"/>
                  <a:gd name="connsiteX254" fmla="*/ 1657083 w 8081229"/>
                  <a:gd name="connsiteY254" fmla="*/ 1344932 h 3355286"/>
                  <a:gd name="connsiteX255" fmla="*/ 1653779 w 8081229"/>
                  <a:gd name="connsiteY255" fmla="*/ 1354914 h 3355286"/>
                  <a:gd name="connsiteX256" fmla="*/ 1556053 w 8081229"/>
                  <a:gd name="connsiteY256" fmla="*/ 1362064 h 3355286"/>
                  <a:gd name="connsiteX257" fmla="*/ 1502339 w 8081229"/>
                  <a:gd name="connsiteY257" fmla="*/ 1315672 h 3355286"/>
                  <a:gd name="connsiteX258" fmla="*/ 1495188 w 8081229"/>
                  <a:gd name="connsiteY258" fmla="*/ 1217946 h 3355286"/>
                  <a:gd name="connsiteX259" fmla="*/ 1025873 w 8081229"/>
                  <a:gd name="connsiteY259" fmla="*/ 1083374 h 3355286"/>
                  <a:gd name="connsiteX260" fmla="*/ 1019563 w 8081229"/>
                  <a:gd name="connsiteY260" fmla="*/ 1098458 h 3355286"/>
                  <a:gd name="connsiteX261" fmla="*/ 1033620 w 8081229"/>
                  <a:gd name="connsiteY261" fmla="*/ 1132732 h 3355286"/>
                  <a:gd name="connsiteX262" fmla="*/ 1068556 w 8081229"/>
                  <a:gd name="connsiteY262" fmla="*/ 1167916 h 3355286"/>
                  <a:gd name="connsiteX263" fmla="*/ 1102733 w 8081229"/>
                  <a:gd name="connsiteY263" fmla="*/ 1182214 h 3355286"/>
                  <a:gd name="connsiteX264" fmla="*/ 1121975 w 8081229"/>
                  <a:gd name="connsiteY264" fmla="*/ 1174322 h 3355286"/>
                  <a:gd name="connsiteX265" fmla="*/ 1113989 w 8081229"/>
                  <a:gd name="connsiteY265" fmla="*/ 1193414 h 3355286"/>
                  <a:gd name="connsiteX266" fmla="*/ 1045536 w 8081229"/>
                  <a:gd name="connsiteY266" fmla="*/ 1193174 h 3355286"/>
                  <a:gd name="connsiteX267" fmla="*/ 1010600 w 8081229"/>
                  <a:gd name="connsiteY267" fmla="*/ 1157990 h 3355286"/>
                  <a:gd name="connsiteX268" fmla="*/ 1010840 w 8081229"/>
                  <a:gd name="connsiteY268" fmla="*/ 1089538 h 3355286"/>
                  <a:gd name="connsiteX269" fmla="*/ 549367 w 8081229"/>
                  <a:gd name="connsiteY269" fmla="*/ 857022 h 3355286"/>
                  <a:gd name="connsiteX270" fmla="*/ 556595 w 8081229"/>
                  <a:gd name="connsiteY270" fmla="*/ 857766 h 3355286"/>
                  <a:gd name="connsiteX271" fmla="*/ 556608 w 8081229"/>
                  <a:gd name="connsiteY271" fmla="*/ 869228 h 3355286"/>
                  <a:gd name="connsiteX272" fmla="*/ 570433 w 8081229"/>
                  <a:gd name="connsiteY272" fmla="*/ 890032 h 3355286"/>
                  <a:gd name="connsiteX273" fmla="*/ 585924 w 8081229"/>
                  <a:gd name="connsiteY273" fmla="*/ 900440 h 3355286"/>
                  <a:gd name="connsiteX274" fmla="*/ 590248 w 8081229"/>
                  <a:gd name="connsiteY274" fmla="*/ 899592 h 3355286"/>
                  <a:gd name="connsiteX275" fmla="*/ 591626 w 8081229"/>
                  <a:gd name="connsiteY275" fmla="*/ 906612 h 3355286"/>
                  <a:gd name="connsiteX276" fmla="*/ 581218 w 8081229"/>
                  <a:gd name="connsiteY276" fmla="*/ 922106 h 3355286"/>
                  <a:gd name="connsiteX277" fmla="*/ 547413 w 8081229"/>
                  <a:gd name="connsiteY277" fmla="*/ 915290 h 3355286"/>
                  <a:gd name="connsiteX278" fmla="*/ 533588 w 8081229"/>
                  <a:gd name="connsiteY278" fmla="*/ 894486 h 3355286"/>
                  <a:gd name="connsiteX279" fmla="*/ 533557 w 8081229"/>
                  <a:gd name="connsiteY279" fmla="*/ 867530 h 3355286"/>
                  <a:gd name="connsiteX280" fmla="*/ 540402 w 8081229"/>
                  <a:gd name="connsiteY280" fmla="*/ 860680 h 3355286"/>
                  <a:gd name="connsiteX281" fmla="*/ 812201 w 8081229"/>
                  <a:gd name="connsiteY281" fmla="*/ 486586 h 3355286"/>
                  <a:gd name="connsiteX282" fmla="*/ 809021 w 8081229"/>
                  <a:gd name="connsiteY282" fmla="*/ 490566 h 3355286"/>
                  <a:gd name="connsiteX283" fmla="*/ 819003 w 8081229"/>
                  <a:gd name="connsiteY283" fmla="*/ 579090 h 3355286"/>
                  <a:gd name="connsiteX284" fmla="*/ 872034 w 8081229"/>
                  <a:gd name="connsiteY284" fmla="*/ 642354 h 3355286"/>
                  <a:gd name="connsiteX285" fmla="*/ 957453 w 8081229"/>
                  <a:gd name="connsiteY285" fmla="*/ 667640 h 3355286"/>
                  <a:gd name="connsiteX286" fmla="*/ 980525 w 8081229"/>
                  <a:gd name="connsiteY286" fmla="*/ 655082 h 3355286"/>
                  <a:gd name="connsiteX287" fmla="*/ 962540 w 8081229"/>
                  <a:gd name="connsiteY287" fmla="*/ 677600 h 3355286"/>
                  <a:gd name="connsiteX288" fmla="*/ 849014 w 8081229"/>
                  <a:gd name="connsiteY288" fmla="*/ 667612 h 3355286"/>
                  <a:gd name="connsiteX289" fmla="*/ 795983 w 8081229"/>
                  <a:gd name="connsiteY289" fmla="*/ 604346 h 3355286"/>
                  <a:gd name="connsiteX290" fmla="*/ 786001 w 8081229"/>
                  <a:gd name="connsiteY290" fmla="*/ 515824 h 3355286"/>
                  <a:gd name="connsiteX291" fmla="*/ 805972 w 8081229"/>
                  <a:gd name="connsiteY291" fmla="*/ 490822 h 3355286"/>
                  <a:gd name="connsiteX292" fmla="*/ 1399433 w 8081229"/>
                  <a:gd name="connsiteY292" fmla="*/ 363722 h 3355286"/>
                  <a:gd name="connsiteX293" fmla="*/ 1396625 w 8081229"/>
                  <a:gd name="connsiteY293" fmla="*/ 369704 h 3355286"/>
                  <a:gd name="connsiteX294" fmla="*/ 1406525 w 8081229"/>
                  <a:gd name="connsiteY294" fmla="*/ 397116 h 3355286"/>
                  <a:gd name="connsiteX295" fmla="*/ 1432807 w 8081229"/>
                  <a:gd name="connsiteY295" fmla="*/ 425944 h 3355286"/>
                  <a:gd name="connsiteX296" fmla="*/ 1459193 w 8081229"/>
                  <a:gd name="connsiteY296" fmla="*/ 438326 h 3355286"/>
                  <a:gd name="connsiteX297" fmla="*/ 1473160 w 8081229"/>
                  <a:gd name="connsiteY297" fmla="*/ 433282 h 3355286"/>
                  <a:gd name="connsiteX298" fmla="*/ 1463585 w 8081229"/>
                  <a:gd name="connsiteY298" fmla="*/ 453684 h 3355286"/>
                  <a:gd name="connsiteX299" fmla="*/ 1409787 w 8081229"/>
                  <a:gd name="connsiteY299" fmla="*/ 451202 h 3355286"/>
                  <a:gd name="connsiteX300" fmla="*/ 1383505 w 8081229"/>
                  <a:gd name="connsiteY300" fmla="*/ 422374 h 3355286"/>
                  <a:gd name="connsiteX301" fmla="*/ 1385987 w 8081229"/>
                  <a:gd name="connsiteY301" fmla="*/ 368578 h 3355286"/>
                  <a:gd name="connsiteX302" fmla="*/ 19857 w 8081229"/>
                  <a:gd name="connsiteY302" fmla="*/ 351830 h 3355286"/>
                  <a:gd name="connsiteX303" fmla="*/ 27085 w 8081229"/>
                  <a:gd name="connsiteY303" fmla="*/ 352572 h 3355286"/>
                  <a:gd name="connsiteX304" fmla="*/ 27098 w 8081229"/>
                  <a:gd name="connsiteY304" fmla="*/ 364034 h 3355286"/>
                  <a:gd name="connsiteX305" fmla="*/ 40923 w 8081229"/>
                  <a:gd name="connsiteY305" fmla="*/ 384842 h 3355286"/>
                  <a:gd name="connsiteX306" fmla="*/ 56414 w 8081229"/>
                  <a:gd name="connsiteY306" fmla="*/ 395250 h 3355286"/>
                  <a:gd name="connsiteX307" fmla="*/ 60740 w 8081229"/>
                  <a:gd name="connsiteY307" fmla="*/ 394400 h 3355286"/>
                  <a:gd name="connsiteX308" fmla="*/ 62117 w 8081229"/>
                  <a:gd name="connsiteY308" fmla="*/ 401420 h 3355286"/>
                  <a:gd name="connsiteX309" fmla="*/ 51709 w 8081229"/>
                  <a:gd name="connsiteY309" fmla="*/ 416912 h 3355286"/>
                  <a:gd name="connsiteX310" fmla="*/ 51708 w 8081229"/>
                  <a:gd name="connsiteY310" fmla="*/ 416912 h 3355286"/>
                  <a:gd name="connsiteX311" fmla="*/ 17903 w 8081229"/>
                  <a:gd name="connsiteY311" fmla="*/ 410100 h 3355286"/>
                  <a:gd name="connsiteX312" fmla="*/ 4078 w 8081229"/>
                  <a:gd name="connsiteY312" fmla="*/ 389292 h 3355286"/>
                  <a:gd name="connsiteX313" fmla="*/ 4047 w 8081229"/>
                  <a:gd name="connsiteY313" fmla="*/ 362338 h 3355286"/>
                  <a:gd name="connsiteX314" fmla="*/ 10891 w 8081229"/>
                  <a:gd name="connsiteY314" fmla="*/ 355488 h 3355286"/>
                  <a:gd name="connsiteX315" fmla="*/ 204764 w 8081229"/>
                  <a:gd name="connsiteY315" fmla="*/ 79264 h 3355286"/>
                  <a:gd name="connsiteX316" fmla="*/ 196761 w 8081229"/>
                  <a:gd name="connsiteY316" fmla="*/ 98000 h 3355286"/>
                  <a:gd name="connsiteX317" fmla="*/ 206318 w 8081229"/>
                  <a:gd name="connsiteY317" fmla="*/ 150160 h 3355286"/>
                  <a:gd name="connsiteX318" fmla="*/ 244852 w 8081229"/>
                  <a:gd name="connsiteY318" fmla="*/ 209768 h 3355286"/>
                  <a:gd name="connsiteX319" fmla="*/ 315050 w 8081229"/>
                  <a:gd name="connsiteY319" fmla="*/ 240408 h 3355286"/>
                  <a:gd name="connsiteX320" fmla="*/ 339758 w 8081229"/>
                  <a:gd name="connsiteY320" fmla="*/ 230694 h 3355286"/>
                  <a:gd name="connsiteX321" fmla="*/ 337328 w 8081229"/>
                  <a:gd name="connsiteY321" fmla="*/ 236382 h 3355286"/>
                  <a:gd name="connsiteX322" fmla="*/ 317635 w 8081229"/>
                  <a:gd name="connsiteY322" fmla="*/ 255598 h 3355286"/>
                  <a:gd name="connsiteX323" fmla="*/ 221832 w 8081229"/>
                  <a:gd name="connsiteY323" fmla="*/ 235026 h 3355286"/>
                  <a:gd name="connsiteX324" fmla="*/ 183298 w 8081229"/>
                  <a:gd name="connsiteY324" fmla="*/ 175418 h 3355286"/>
                  <a:gd name="connsiteX325" fmla="*/ 203868 w 8081229"/>
                  <a:gd name="connsiteY325" fmla="*/ 79616 h 3355286"/>
                  <a:gd name="connsiteX326" fmla="*/ 703209 w 8081229"/>
                  <a:gd name="connsiteY326" fmla="*/ 0 h 3355286"/>
                  <a:gd name="connsiteX327" fmla="*/ 697806 w 8081229"/>
                  <a:gd name="connsiteY327" fmla="*/ 7624 h 3355286"/>
                  <a:gd name="connsiteX328" fmla="*/ 704034 w 8081229"/>
                  <a:gd name="connsiteY328" fmla="*/ 44144 h 3355286"/>
                  <a:gd name="connsiteX329" fmla="*/ 730440 w 8081229"/>
                  <a:gd name="connsiteY329" fmla="*/ 86112 h 3355286"/>
                  <a:gd name="connsiteX330" fmla="*/ 779213 w 8081229"/>
                  <a:gd name="connsiteY330" fmla="*/ 108120 h 3355286"/>
                  <a:gd name="connsiteX331" fmla="*/ 790183 w 8081229"/>
                  <a:gd name="connsiteY331" fmla="*/ 103960 h 3355286"/>
                  <a:gd name="connsiteX332" fmla="*/ 774166 w 8081229"/>
                  <a:gd name="connsiteY332" fmla="*/ 126562 h 3355286"/>
                  <a:gd name="connsiteX333" fmla="*/ 707420 w 8081229"/>
                  <a:gd name="connsiteY333" fmla="*/ 111370 h 3355286"/>
                  <a:gd name="connsiteX334" fmla="*/ 681014 w 8081229"/>
                  <a:gd name="connsiteY334" fmla="*/ 69402 h 3355286"/>
                  <a:gd name="connsiteX335" fmla="*/ 696206 w 8081229"/>
                  <a:gd name="connsiteY335" fmla="*/ 2656 h 335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</a:cxnLst>
                <a:rect l="l" t="t" r="r" b="b"/>
                <a:pathLst>
                  <a:path w="8081229" h="3355286">
                    <a:moveTo>
                      <a:pt x="5610987" y="3305838"/>
                    </a:moveTo>
                    <a:lnTo>
                      <a:pt x="5616500" y="3321006"/>
                    </a:lnTo>
                    <a:cubicBezTo>
                      <a:pt x="5620714" y="3325610"/>
                      <a:pt x="5626683" y="3328604"/>
                      <a:pt x="5633410" y="3328900"/>
                    </a:cubicBezTo>
                    <a:lnTo>
                      <a:pt x="5658364" y="3330004"/>
                    </a:lnTo>
                    <a:lnTo>
                      <a:pt x="5659866" y="3329458"/>
                    </a:lnTo>
                    <a:lnTo>
                      <a:pt x="5660781" y="3331976"/>
                    </a:lnTo>
                    <a:cubicBezTo>
                      <a:pt x="5660187" y="3345430"/>
                      <a:pt x="5648798" y="3355856"/>
                      <a:pt x="5635344" y="3355262"/>
                    </a:cubicBezTo>
                    <a:lnTo>
                      <a:pt x="5610390" y="3354158"/>
                    </a:lnTo>
                    <a:cubicBezTo>
                      <a:pt x="5603663" y="3353862"/>
                      <a:pt x="5597694" y="3350866"/>
                      <a:pt x="5593480" y="3346264"/>
                    </a:cubicBezTo>
                    <a:lnTo>
                      <a:pt x="5587105" y="3328724"/>
                    </a:lnTo>
                    <a:lnTo>
                      <a:pt x="5589438" y="3319326"/>
                    </a:lnTo>
                    <a:cubicBezTo>
                      <a:pt x="5591480" y="3315034"/>
                      <a:pt x="5594733" y="3311452"/>
                      <a:pt x="5598737" y="3308996"/>
                    </a:cubicBezTo>
                    <a:close/>
                    <a:moveTo>
                      <a:pt x="7094197" y="3095080"/>
                    </a:moveTo>
                    <a:lnTo>
                      <a:pt x="7090827" y="3112570"/>
                    </a:lnTo>
                    <a:cubicBezTo>
                      <a:pt x="7095054" y="3133174"/>
                      <a:pt x="7115182" y="3146448"/>
                      <a:pt x="7135786" y="3142222"/>
                    </a:cubicBezTo>
                    <a:lnTo>
                      <a:pt x="7174000" y="3134382"/>
                    </a:lnTo>
                    <a:lnTo>
                      <a:pt x="7177260" y="3132176"/>
                    </a:lnTo>
                    <a:lnTo>
                      <a:pt x="7175116" y="3143302"/>
                    </a:lnTo>
                    <a:cubicBezTo>
                      <a:pt x="7169751" y="3151436"/>
                      <a:pt x="7161281" y="3157526"/>
                      <a:pt x="7150980" y="3159640"/>
                    </a:cubicBezTo>
                    <a:lnTo>
                      <a:pt x="7112766" y="3167480"/>
                    </a:lnTo>
                    <a:cubicBezTo>
                      <a:pt x="7092162" y="3171706"/>
                      <a:pt x="7072034" y="3158432"/>
                      <a:pt x="7067807" y="3137828"/>
                    </a:cubicBezTo>
                    <a:cubicBezTo>
                      <a:pt x="7065694" y="3127526"/>
                      <a:pt x="7067956" y="3117344"/>
                      <a:pt x="7073322" y="3109210"/>
                    </a:cubicBezTo>
                    <a:close/>
                    <a:moveTo>
                      <a:pt x="5315043" y="3028576"/>
                    </a:moveTo>
                    <a:lnTo>
                      <a:pt x="5311708" y="3036738"/>
                    </a:lnTo>
                    <a:cubicBezTo>
                      <a:pt x="5311810" y="3057770"/>
                      <a:pt x="5328943" y="3074738"/>
                      <a:pt x="5349974" y="3074634"/>
                    </a:cubicBezTo>
                    <a:lnTo>
                      <a:pt x="5388986" y="3074446"/>
                    </a:lnTo>
                    <a:lnTo>
                      <a:pt x="5400527" y="3069600"/>
                    </a:lnTo>
                    <a:lnTo>
                      <a:pt x="5392840" y="3088416"/>
                    </a:lnTo>
                    <a:cubicBezTo>
                      <a:pt x="5385982" y="3095342"/>
                      <a:pt x="5376482" y="3099652"/>
                      <a:pt x="5365966" y="3099702"/>
                    </a:cubicBezTo>
                    <a:lnTo>
                      <a:pt x="5326954" y="3099892"/>
                    </a:lnTo>
                    <a:cubicBezTo>
                      <a:pt x="5305923" y="3099996"/>
                      <a:pt x="5288790" y="3083028"/>
                      <a:pt x="5288688" y="3061996"/>
                    </a:cubicBezTo>
                    <a:cubicBezTo>
                      <a:pt x="5288636" y="3051480"/>
                      <a:pt x="5292852" y="3041938"/>
                      <a:pt x="5299711" y="3035014"/>
                    </a:cubicBezTo>
                    <a:close/>
                    <a:moveTo>
                      <a:pt x="3460919" y="2967364"/>
                    </a:moveTo>
                    <a:lnTo>
                      <a:pt x="3462623" y="2993148"/>
                    </a:lnTo>
                    <a:cubicBezTo>
                      <a:pt x="3466938" y="3001886"/>
                      <a:pt x="3474586" y="3008978"/>
                      <a:pt x="3484545" y="3012354"/>
                    </a:cubicBezTo>
                    <a:lnTo>
                      <a:pt x="3521491" y="3024874"/>
                    </a:lnTo>
                    <a:lnTo>
                      <a:pt x="3546557" y="3023218"/>
                    </a:lnTo>
                    <a:lnTo>
                      <a:pt x="3546759" y="3026288"/>
                    </a:lnTo>
                    <a:cubicBezTo>
                      <a:pt x="3540009" y="3046206"/>
                      <a:pt x="3518390" y="3056882"/>
                      <a:pt x="3498471" y="3050132"/>
                    </a:cubicBezTo>
                    <a:lnTo>
                      <a:pt x="3461525" y="3037612"/>
                    </a:lnTo>
                    <a:cubicBezTo>
                      <a:pt x="3441607" y="3030862"/>
                      <a:pt x="3430931" y="3009242"/>
                      <a:pt x="3437681" y="2989322"/>
                    </a:cubicBezTo>
                    <a:cubicBezTo>
                      <a:pt x="3440213" y="2981854"/>
                      <a:pt x="3444835" y="2975684"/>
                      <a:pt x="3450675" y="2971246"/>
                    </a:cubicBezTo>
                    <a:close/>
                    <a:moveTo>
                      <a:pt x="6599575" y="2860490"/>
                    </a:moveTo>
                    <a:lnTo>
                      <a:pt x="6587442" y="2903976"/>
                    </a:lnTo>
                    <a:cubicBezTo>
                      <a:pt x="6592044" y="2941962"/>
                      <a:pt x="6626572" y="2969026"/>
                      <a:pt x="6664560" y="2964422"/>
                    </a:cubicBezTo>
                    <a:lnTo>
                      <a:pt x="6735022" y="2955886"/>
                    </a:lnTo>
                    <a:lnTo>
                      <a:pt x="6760318" y="2947508"/>
                    </a:lnTo>
                    <a:lnTo>
                      <a:pt x="6758199" y="2955102"/>
                    </a:lnTo>
                    <a:cubicBezTo>
                      <a:pt x="6747260" y="2969058"/>
                      <a:pt x="6730996" y="2978840"/>
                      <a:pt x="6712002" y="2981142"/>
                    </a:cubicBezTo>
                    <a:lnTo>
                      <a:pt x="6641540" y="2989680"/>
                    </a:lnTo>
                    <a:cubicBezTo>
                      <a:pt x="6603552" y="2994284"/>
                      <a:pt x="6569024" y="2967220"/>
                      <a:pt x="6564422" y="2929234"/>
                    </a:cubicBezTo>
                    <a:cubicBezTo>
                      <a:pt x="6560970" y="2900742"/>
                      <a:pt x="6575330" y="2874196"/>
                      <a:pt x="6598752" y="2860764"/>
                    </a:cubicBezTo>
                    <a:close/>
                    <a:moveTo>
                      <a:pt x="7495150" y="2838754"/>
                    </a:moveTo>
                    <a:lnTo>
                      <a:pt x="7494266" y="2843656"/>
                    </a:lnTo>
                    <a:cubicBezTo>
                      <a:pt x="7497131" y="2856816"/>
                      <a:pt x="7510122" y="2865162"/>
                      <a:pt x="7523281" y="2862298"/>
                    </a:cubicBezTo>
                    <a:lnTo>
                      <a:pt x="7542426" y="2858130"/>
                    </a:lnTo>
                    <a:lnTo>
                      <a:pt x="7539998" y="2871596"/>
                    </a:lnTo>
                    <a:cubicBezTo>
                      <a:pt x="7536624" y="2876848"/>
                      <a:pt x="7531248" y="2880812"/>
                      <a:pt x="7524668" y="2882242"/>
                    </a:cubicBezTo>
                    <a:lnTo>
                      <a:pt x="7500261" y="2887556"/>
                    </a:lnTo>
                    <a:cubicBezTo>
                      <a:pt x="7487102" y="2890420"/>
                      <a:pt x="7474111" y="2882074"/>
                      <a:pt x="7471246" y="2868914"/>
                    </a:cubicBezTo>
                    <a:cubicBezTo>
                      <a:pt x="7468382" y="2855754"/>
                      <a:pt x="7476729" y="2842764"/>
                      <a:pt x="7489888" y="2839900"/>
                    </a:cubicBezTo>
                    <a:close/>
                    <a:moveTo>
                      <a:pt x="7998336" y="2811012"/>
                    </a:moveTo>
                    <a:lnTo>
                      <a:pt x="7995353" y="2830362"/>
                    </a:lnTo>
                    <a:cubicBezTo>
                      <a:pt x="8000346" y="2850792"/>
                      <a:pt x="8020958" y="2863306"/>
                      <a:pt x="8041388" y="2858312"/>
                    </a:cubicBezTo>
                    <a:lnTo>
                      <a:pt x="8079282" y="2849048"/>
                    </a:lnTo>
                    <a:lnTo>
                      <a:pt x="8081229" y="2847622"/>
                    </a:lnTo>
                    <a:lnTo>
                      <a:pt x="8079771" y="2857078"/>
                    </a:lnTo>
                    <a:cubicBezTo>
                      <a:pt x="8074713" y="2865408"/>
                      <a:pt x="8066477" y="2871810"/>
                      <a:pt x="8056262" y="2874306"/>
                    </a:cubicBezTo>
                    <a:lnTo>
                      <a:pt x="8018368" y="2883570"/>
                    </a:lnTo>
                    <a:cubicBezTo>
                      <a:pt x="7997938" y="2888564"/>
                      <a:pt x="7977326" y="2876050"/>
                      <a:pt x="7972333" y="2855618"/>
                    </a:cubicBezTo>
                    <a:cubicBezTo>
                      <a:pt x="7969836" y="2845404"/>
                      <a:pt x="7971716" y="2835144"/>
                      <a:pt x="7976774" y="2826812"/>
                    </a:cubicBezTo>
                    <a:close/>
                    <a:moveTo>
                      <a:pt x="5992307" y="2789174"/>
                    </a:moveTo>
                    <a:lnTo>
                      <a:pt x="5984171" y="2808898"/>
                    </a:lnTo>
                    <a:cubicBezTo>
                      <a:pt x="5984211" y="2835630"/>
                      <a:pt x="6005914" y="2857272"/>
                      <a:pt x="6032648" y="2857232"/>
                    </a:cubicBezTo>
                    <a:lnTo>
                      <a:pt x="6082231" y="2857158"/>
                    </a:lnTo>
                    <a:lnTo>
                      <a:pt x="6099409" y="2853664"/>
                    </a:lnTo>
                    <a:lnTo>
                      <a:pt x="6093417" y="2868188"/>
                    </a:lnTo>
                    <a:cubicBezTo>
                      <a:pt x="6084671" y="2876960"/>
                      <a:pt x="6072578" y="2882396"/>
                      <a:pt x="6059211" y="2882416"/>
                    </a:cubicBezTo>
                    <a:lnTo>
                      <a:pt x="6009628" y="2882490"/>
                    </a:lnTo>
                    <a:cubicBezTo>
                      <a:pt x="5982894" y="2882530"/>
                      <a:pt x="5961191" y="2860888"/>
                      <a:pt x="5961151" y="2834158"/>
                    </a:cubicBezTo>
                    <a:cubicBezTo>
                      <a:pt x="5961122" y="2814108"/>
                      <a:pt x="5973287" y="2796886"/>
                      <a:pt x="5990649" y="2789512"/>
                    </a:cubicBezTo>
                    <a:close/>
                    <a:moveTo>
                      <a:pt x="4563519" y="2772928"/>
                    </a:moveTo>
                    <a:lnTo>
                      <a:pt x="4556752" y="2781598"/>
                    </a:lnTo>
                    <a:lnTo>
                      <a:pt x="4550262" y="2808976"/>
                    </a:lnTo>
                    <a:lnTo>
                      <a:pt x="4550954" y="2825282"/>
                    </a:lnTo>
                    <a:cubicBezTo>
                      <a:pt x="4556326" y="2862380"/>
                      <a:pt x="4587158" y="2891842"/>
                      <a:pt x="4626035" y="2894100"/>
                    </a:cubicBezTo>
                    <a:lnTo>
                      <a:pt x="4708446" y="2898892"/>
                    </a:lnTo>
                    <a:cubicBezTo>
                      <a:pt x="4719554" y="2899538"/>
                      <a:pt x="4730266" y="2897902"/>
                      <a:pt x="4740127" y="2894390"/>
                    </a:cubicBezTo>
                    <a:lnTo>
                      <a:pt x="4759827" y="2882710"/>
                    </a:lnTo>
                    <a:lnTo>
                      <a:pt x="4743681" y="2903894"/>
                    </a:lnTo>
                    <a:cubicBezTo>
                      <a:pt x="4728276" y="2917606"/>
                      <a:pt x="4707641" y="2925440"/>
                      <a:pt x="4685426" y="2924150"/>
                    </a:cubicBezTo>
                    <a:lnTo>
                      <a:pt x="4603015" y="2919358"/>
                    </a:lnTo>
                    <a:cubicBezTo>
                      <a:pt x="4564138" y="2917100"/>
                      <a:pt x="4533306" y="2887638"/>
                      <a:pt x="4527934" y="2850540"/>
                    </a:cubicBezTo>
                    <a:lnTo>
                      <a:pt x="4527242" y="2834234"/>
                    </a:lnTo>
                    <a:lnTo>
                      <a:pt x="4533732" y="2806856"/>
                    </a:lnTo>
                    <a:cubicBezTo>
                      <a:pt x="4539221" y="2794192"/>
                      <a:pt x="4547848" y="2783274"/>
                      <a:pt x="4558580" y="2775018"/>
                    </a:cubicBezTo>
                    <a:close/>
                    <a:moveTo>
                      <a:pt x="2725261" y="2559570"/>
                    </a:moveTo>
                    <a:lnTo>
                      <a:pt x="2723794" y="2593234"/>
                    </a:lnTo>
                    <a:cubicBezTo>
                      <a:pt x="2728032" y="2604874"/>
                      <a:pt x="2736711" y="2614898"/>
                      <a:pt x="2748825" y="2620546"/>
                    </a:cubicBezTo>
                    <a:lnTo>
                      <a:pt x="2793765" y="2641496"/>
                    </a:lnTo>
                    <a:cubicBezTo>
                      <a:pt x="2805881" y="2647146"/>
                      <a:pt x="2819138" y="2647348"/>
                      <a:pt x="2830778" y="2643110"/>
                    </a:cubicBezTo>
                    <a:lnTo>
                      <a:pt x="2835259" y="2639004"/>
                    </a:lnTo>
                    <a:lnTo>
                      <a:pt x="2835070" y="2643336"/>
                    </a:lnTo>
                    <a:cubicBezTo>
                      <a:pt x="2823774" y="2667566"/>
                      <a:pt x="2794976" y="2678052"/>
                      <a:pt x="2770745" y="2666754"/>
                    </a:cubicBezTo>
                    <a:lnTo>
                      <a:pt x="2725805" y="2645804"/>
                    </a:lnTo>
                    <a:cubicBezTo>
                      <a:pt x="2701576" y="2634508"/>
                      <a:pt x="2691091" y="2605710"/>
                      <a:pt x="2702387" y="2581480"/>
                    </a:cubicBezTo>
                    <a:cubicBezTo>
                      <a:pt x="2705564" y="2574666"/>
                      <a:pt x="2710126" y="2568938"/>
                      <a:pt x="2715581" y="2564478"/>
                    </a:cubicBezTo>
                    <a:close/>
                    <a:moveTo>
                      <a:pt x="3310531" y="2511212"/>
                    </a:moveTo>
                    <a:lnTo>
                      <a:pt x="3302027" y="2524724"/>
                    </a:lnTo>
                    <a:cubicBezTo>
                      <a:pt x="3291998" y="2561654"/>
                      <a:pt x="3313804" y="2599722"/>
                      <a:pt x="3350733" y="2609750"/>
                    </a:cubicBezTo>
                    <a:lnTo>
                      <a:pt x="3419229" y="2628354"/>
                    </a:lnTo>
                    <a:cubicBezTo>
                      <a:pt x="3437694" y="2633370"/>
                      <a:pt x="3456443" y="2630426"/>
                      <a:pt x="3471830" y="2621612"/>
                    </a:cubicBezTo>
                    <a:lnTo>
                      <a:pt x="3473659" y="2620032"/>
                    </a:lnTo>
                    <a:lnTo>
                      <a:pt x="3468912" y="2629508"/>
                    </a:lnTo>
                    <a:cubicBezTo>
                      <a:pt x="3452244" y="2650752"/>
                      <a:pt x="3423906" y="2661136"/>
                      <a:pt x="3396209" y="2653612"/>
                    </a:cubicBezTo>
                    <a:lnTo>
                      <a:pt x="3327713" y="2635008"/>
                    </a:lnTo>
                    <a:cubicBezTo>
                      <a:pt x="3290784" y="2624980"/>
                      <a:pt x="3268978" y="2586912"/>
                      <a:pt x="3279007" y="2549982"/>
                    </a:cubicBezTo>
                    <a:cubicBezTo>
                      <a:pt x="3282769" y="2536134"/>
                      <a:pt x="3290473" y="2524412"/>
                      <a:pt x="3300581" y="2515698"/>
                    </a:cubicBezTo>
                    <a:close/>
                    <a:moveTo>
                      <a:pt x="7688755" y="2497548"/>
                    </a:moveTo>
                    <a:lnTo>
                      <a:pt x="7683042" y="2524810"/>
                    </a:lnTo>
                    <a:cubicBezTo>
                      <a:pt x="7687988" y="2551080"/>
                      <a:pt x="7713294" y="2568368"/>
                      <a:pt x="7739566" y="2563420"/>
                    </a:cubicBezTo>
                    <a:lnTo>
                      <a:pt x="7788294" y="2554246"/>
                    </a:lnTo>
                    <a:lnTo>
                      <a:pt x="7798172" y="2550240"/>
                    </a:lnTo>
                    <a:lnTo>
                      <a:pt x="7796286" y="2559240"/>
                    </a:lnTo>
                    <a:cubicBezTo>
                      <a:pt x="7789299" y="2569468"/>
                      <a:pt x="7778409" y="2577030"/>
                      <a:pt x="7765274" y="2579504"/>
                    </a:cubicBezTo>
                    <a:lnTo>
                      <a:pt x="7716546" y="2588678"/>
                    </a:lnTo>
                    <a:cubicBezTo>
                      <a:pt x="7690274" y="2593626"/>
                      <a:pt x="7664968" y="2576338"/>
                      <a:pt x="7660022" y="2550068"/>
                    </a:cubicBezTo>
                    <a:cubicBezTo>
                      <a:pt x="7656313" y="2530362"/>
                      <a:pt x="7665109" y="2511202"/>
                      <a:pt x="7680821" y="2500766"/>
                    </a:cubicBezTo>
                    <a:close/>
                    <a:moveTo>
                      <a:pt x="2193519" y="2485832"/>
                    </a:moveTo>
                    <a:lnTo>
                      <a:pt x="2193095" y="2492448"/>
                    </a:lnTo>
                    <a:cubicBezTo>
                      <a:pt x="2195110" y="2498356"/>
                      <a:pt x="2199378" y="2503494"/>
                      <a:pt x="2205422" y="2506462"/>
                    </a:cubicBezTo>
                    <a:lnTo>
                      <a:pt x="2227841" y="2517478"/>
                    </a:lnTo>
                    <a:lnTo>
                      <a:pt x="2238321" y="2518150"/>
                    </a:lnTo>
                    <a:lnTo>
                      <a:pt x="2237459" y="2531602"/>
                    </a:lnTo>
                    <a:cubicBezTo>
                      <a:pt x="2231521" y="2543690"/>
                      <a:pt x="2216909" y="2548674"/>
                      <a:pt x="2204821" y="2542736"/>
                    </a:cubicBezTo>
                    <a:lnTo>
                      <a:pt x="2182402" y="2531720"/>
                    </a:lnTo>
                    <a:cubicBezTo>
                      <a:pt x="2176358" y="2528752"/>
                      <a:pt x="2172090" y="2523614"/>
                      <a:pt x="2170075" y="2517706"/>
                    </a:cubicBezTo>
                    <a:lnTo>
                      <a:pt x="2171268" y="2499082"/>
                    </a:lnTo>
                    <a:lnTo>
                      <a:pt x="2177174" y="2491408"/>
                    </a:lnTo>
                    <a:close/>
                    <a:moveTo>
                      <a:pt x="6881188" y="2463934"/>
                    </a:moveTo>
                    <a:lnTo>
                      <a:pt x="6877420" y="2477438"/>
                    </a:lnTo>
                    <a:cubicBezTo>
                      <a:pt x="6879950" y="2498316"/>
                      <a:pt x="6898928" y="2513192"/>
                      <a:pt x="6919808" y="2510660"/>
                    </a:cubicBezTo>
                    <a:lnTo>
                      <a:pt x="6958535" y="2505968"/>
                    </a:lnTo>
                    <a:lnTo>
                      <a:pt x="6964973" y="2502340"/>
                    </a:lnTo>
                    <a:lnTo>
                      <a:pt x="6960906" y="2516914"/>
                    </a:lnTo>
                    <a:cubicBezTo>
                      <a:pt x="6954893" y="2524584"/>
                      <a:pt x="6945954" y="2529960"/>
                      <a:pt x="6935515" y="2531226"/>
                    </a:cubicBezTo>
                    <a:lnTo>
                      <a:pt x="6896788" y="2535918"/>
                    </a:lnTo>
                    <a:cubicBezTo>
                      <a:pt x="6875908" y="2538450"/>
                      <a:pt x="6856930" y="2523574"/>
                      <a:pt x="6854400" y="2502694"/>
                    </a:cubicBezTo>
                    <a:cubicBezTo>
                      <a:pt x="6853135" y="2492254"/>
                      <a:pt x="6856222" y="2482290"/>
                      <a:pt x="6862234" y="2474620"/>
                    </a:cubicBezTo>
                    <a:close/>
                    <a:moveTo>
                      <a:pt x="3985253" y="2452106"/>
                    </a:moveTo>
                    <a:lnTo>
                      <a:pt x="3981842" y="2458288"/>
                    </a:lnTo>
                    <a:cubicBezTo>
                      <a:pt x="3976330" y="2484446"/>
                      <a:pt x="3993066" y="2510122"/>
                      <a:pt x="4019224" y="2515634"/>
                    </a:cubicBezTo>
                    <a:lnTo>
                      <a:pt x="4067743" y="2525858"/>
                    </a:lnTo>
                    <a:cubicBezTo>
                      <a:pt x="4074283" y="2527236"/>
                      <a:pt x="4080792" y="2527224"/>
                      <a:pt x="4086964" y="2526020"/>
                    </a:cubicBezTo>
                    <a:lnTo>
                      <a:pt x="4096231" y="2522260"/>
                    </a:lnTo>
                    <a:lnTo>
                      <a:pt x="4081138" y="2544302"/>
                    </a:lnTo>
                    <a:cubicBezTo>
                      <a:pt x="4070761" y="2551066"/>
                      <a:pt x="4057802" y="2553872"/>
                      <a:pt x="4044723" y="2551116"/>
                    </a:cubicBezTo>
                    <a:lnTo>
                      <a:pt x="3996204" y="2540892"/>
                    </a:lnTo>
                    <a:cubicBezTo>
                      <a:pt x="3970046" y="2535378"/>
                      <a:pt x="3953310" y="2509702"/>
                      <a:pt x="3958822" y="2483546"/>
                    </a:cubicBezTo>
                    <a:cubicBezTo>
                      <a:pt x="3960890" y="2473736"/>
                      <a:pt x="3965793" y="2465252"/>
                      <a:pt x="3972493" y="2458768"/>
                    </a:cubicBezTo>
                    <a:close/>
                    <a:moveTo>
                      <a:pt x="5298503" y="2424122"/>
                    </a:moveTo>
                    <a:lnTo>
                      <a:pt x="5288911" y="2438798"/>
                    </a:lnTo>
                    <a:cubicBezTo>
                      <a:pt x="5284102" y="2449890"/>
                      <a:pt x="5281125" y="2462002"/>
                      <a:pt x="5280383" y="2474774"/>
                    </a:cubicBezTo>
                    <a:cubicBezTo>
                      <a:pt x="5276988" y="2533162"/>
                      <a:pt x="5321570" y="2583246"/>
                      <a:pt x="5379957" y="2586642"/>
                    </a:cubicBezTo>
                    <a:lnTo>
                      <a:pt x="5488257" y="2592936"/>
                    </a:lnTo>
                    <a:cubicBezTo>
                      <a:pt x="5502854" y="2593786"/>
                      <a:pt x="5516932" y="2591636"/>
                      <a:pt x="5529891" y="2587022"/>
                    </a:cubicBezTo>
                    <a:lnTo>
                      <a:pt x="5557939" y="2570394"/>
                    </a:lnTo>
                    <a:lnTo>
                      <a:pt x="5541793" y="2591576"/>
                    </a:lnTo>
                    <a:cubicBezTo>
                      <a:pt x="5521549" y="2609596"/>
                      <a:pt x="5494431" y="2619892"/>
                      <a:pt x="5465237" y="2618194"/>
                    </a:cubicBezTo>
                    <a:lnTo>
                      <a:pt x="5356937" y="2611900"/>
                    </a:lnTo>
                    <a:cubicBezTo>
                      <a:pt x="5298550" y="2608504"/>
                      <a:pt x="5253968" y="2558420"/>
                      <a:pt x="5257363" y="2500032"/>
                    </a:cubicBezTo>
                    <a:cubicBezTo>
                      <a:pt x="5258847" y="2474488"/>
                      <a:pt x="5269269" y="2451586"/>
                      <a:pt x="5285413" y="2434188"/>
                    </a:cubicBezTo>
                    <a:close/>
                    <a:moveTo>
                      <a:pt x="4439415" y="2394512"/>
                    </a:moveTo>
                    <a:lnTo>
                      <a:pt x="4434364" y="2406190"/>
                    </a:lnTo>
                    <a:cubicBezTo>
                      <a:pt x="4431383" y="2432756"/>
                      <a:pt x="4450503" y="2456710"/>
                      <a:pt x="4477069" y="2459690"/>
                    </a:cubicBezTo>
                    <a:lnTo>
                      <a:pt x="4526345" y="2465218"/>
                    </a:lnTo>
                    <a:cubicBezTo>
                      <a:pt x="4532986" y="2465964"/>
                      <a:pt x="4539464" y="2465326"/>
                      <a:pt x="4545492" y="2463538"/>
                    </a:cubicBezTo>
                    <a:lnTo>
                      <a:pt x="4549183" y="2461610"/>
                    </a:lnTo>
                    <a:lnTo>
                      <a:pt x="4538918" y="2480202"/>
                    </a:lnTo>
                    <a:cubicBezTo>
                      <a:pt x="4529237" y="2487932"/>
                      <a:pt x="4516608" y="2491966"/>
                      <a:pt x="4503325" y="2490476"/>
                    </a:cubicBezTo>
                    <a:lnTo>
                      <a:pt x="4454049" y="2484948"/>
                    </a:lnTo>
                    <a:cubicBezTo>
                      <a:pt x="4427483" y="2481968"/>
                      <a:pt x="4408363" y="2458014"/>
                      <a:pt x="4411344" y="2431448"/>
                    </a:cubicBezTo>
                    <a:cubicBezTo>
                      <a:pt x="4412461" y="2421486"/>
                      <a:pt x="4416528" y="2412572"/>
                      <a:pt x="4422576" y="2405476"/>
                    </a:cubicBezTo>
                    <a:close/>
                    <a:moveTo>
                      <a:pt x="3972801" y="2096718"/>
                    </a:moveTo>
                    <a:lnTo>
                      <a:pt x="3976136" y="2109954"/>
                    </a:lnTo>
                    <a:cubicBezTo>
                      <a:pt x="3979859" y="2114962"/>
                      <a:pt x="3985494" y="2118548"/>
                      <a:pt x="3992156" y="2119528"/>
                    </a:cubicBezTo>
                    <a:lnTo>
                      <a:pt x="4016870" y="2123162"/>
                    </a:lnTo>
                    <a:lnTo>
                      <a:pt x="4020139" y="2122338"/>
                    </a:lnTo>
                    <a:lnTo>
                      <a:pt x="4021525" y="2127842"/>
                    </a:lnTo>
                    <a:lnTo>
                      <a:pt x="4021524" y="2127842"/>
                    </a:lnTo>
                    <a:cubicBezTo>
                      <a:pt x="4019565" y="2141166"/>
                      <a:pt x="4007175" y="2150380"/>
                      <a:pt x="3993850" y="2148422"/>
                    </a:cubicBezTo>
                    <a:lnTo>
                      <a:pt x="3969136" y="2144786"/>
                    </a:lnTo>
                    <a:cubicBezTo>
                      <a:pt x="3962474" y="2143806"/>
                      <a:pt x="3956839" y="2140220"/>
                      <a:pt x="3953116" y="2135212"/>
                    </a:cubicBezTo>
                    <a:lnTo>
                      <a:pt x="3948556" y="2117114"/>
                    </a:lnTo>
                    <a:lnTo>
                      <a:pt x="3951833" y="2108002"/>
                    </a:lnTo>
                    <a:cubicBezTo>
                      <a:pt x="3955123" y="2102588"/>
                      <a:pt x="3960428" y="2098642"/>
                      <a:pt x="3966560" y="2097050"/>
                    </a:cubicBezTo>
                    <a:close/>
                    <a:moveTo>
                      <a:pt x="2963889" y="2009690"/>
                    </a:moveTo>
                    <a:lnTo>
                      <a:pt x="2956155" y="2022726"/>
                    </a:lnTo>
                    <a:lnTo>
                      <a:pt x="2951784" y="2054426"/>
                    </a:lnTo>
                    <a:cubicBezTo>
                      <a:pt x="2953790" y="2085766"/>
                      <a:pt x="2974129" y="2114372"/>
                      <a:pt x="3005640" y="2125386"/>
                    </a:cubicBezTo>
                    <a:lnTo>
                      <a:pt x="3083568" y="2152622"/>
                    </a:lnTo>
                    <a:cubicBezTo>
                      <a:pt x="3104575" y="2159964"/>
                      <a:pt x="3126569" y="2158096"/>
                      <a:pt x="3145146" y="2149140"/>
                    </a:cubicBezTo>
                    <a:lnTo>
                      <a:pt x="3155475" y="2141430"/>
                    </a:lnTo>
                    <a:lnTo>
                      <a:pt x="3146881" y="2155916"/>
                    </a:lnTo>
                    <a:cubicBezTo>
                      <a:pt x="3125789" y="2179184"/>
                      <a:pt x="3092058" y="2188892"/>
                      <a:pt x="3060548" y="2177880"/>
                    </a:cubicBezTo>
                    <a:lnTo>
                      <a:pt x="2982620" y="2150644"/>
                    </a:lnTo>
                    <a:cubicBezTo>
                      <a:pt x="2951109" y="2139630"/>
                      <a:pt x="2930770" y="2111024"/>
                      <a:pt x="2928764" y="2079684"/>
                    </a:cubicBezTo>
                    <a:lnTo>
                      <a:pt x="2933135" y="2047984"/>
                    </a:lnTo>
                    <a:lnTo>
                      <a:pt x="2949463" y="2020462"/>
                    </a:lnTo>
                    <a:close/>
                    <a:moveTo>
                      <a:pt x="2221923" y="1941776"/>
                    </a:moveTo>
                    <a:lnTo>
                      <a:pt x="2211775" y="2020470"/>
                    </a:lnTo>
                    <a:cubicBezTo>
                      <a:pt x="2218859" y="2046630"/>
                      <a:pt x="2235923" y="2070086"/>
                      <a:pt x="2261287" y="2084640"/>
                    </a:cubicBezTo>
                    <a:lnTo>
                      <a:pt x="2355381" y="2138632"/>
                    </a:lnTo>
                    <a:cubicBezTo>
                      <a:pt x="2380745" y="2153188"/>
                      <a:pt x="2409608" y="2156082"/>
                      <a:pt x="2435767" y="2148998"/>
                    </a:cubicBezTo>
                    <a:lnTo>
                      <a:pt x="2470693" y="2131840"/>
                    </a:lnTo>
                    <a:lnTo>
                      <a:pt x="2449185" y="2156356"/>
                    </a:lnTo>
                    <a:cubicBezTo>
                      <a:pt x="2416324" y="2181322"/>
                      <a:pt x="2370407" y="2185722"/>
                      <a:pt x="2332361" y="2163890"/>
                    </a:cubicBezTo>
                    <a:lnTo>
                      <a:pt x="2238267" y="2109898"/>
                    </a:lnTo>
                    <a:cubicBezTo>
                      <a:pt x="2187538" y="2080790"/>
                      <a:pt x="2170013" y="2016070"/>
                      <a:pt x="2199121" y="1965340"/>
                    </a:cubicBezTo>
                    <a:close/>
                    <a:moveTo>
                      <a:pt x="1693910" y="1694532"/>
                    </a:moveTo>
                    <a:lnTo>
                      <a:pt x="1688133" y="1716250"/>
                    </a:lnTo>
                    <a:cubicBezTo>
                      <a:pt x="1689772" y="1728528"/>
                      <a:pt x="1696095" y="1740182"/>
                      <a:pt x="1706714" y="1748300"/>
                    </a:cubicBezTo>
                    <a:lnTo>
                      <a:pt x="1746107" y="1778412"/>
                    </a:lnTo>
                    <a:cubicBezTo>
                      <a:pt x="1756726" y="1786528"/>
                      <a:pt x="1769630" y="1789574"/>
                      <a:pt x="1781908" y="1787934"/>
                    </a:cubicBezTo>
                    <a:lnTo>
                      <a:pt x="1794684" y="1780528"/>
                    </a:lnTo>
                    <a:lnTo>
                      <a:pt x="1790937" y="1794612"/>
                    </a:lnTo>
                    <a:cubicBezTo>
                      <a:pt x="1774702" y="1815848"/>
                      <a:pt x="1744325" y="1819904"/>
                      <a:pt x="1723087" y="1803670"/>
                    </a:cubicBezTo>
                    <a:lnTo>
                      <a:pt x="1683694" y="1773558"/>
                    </a:lnTo>
                    <a:cubicBezTo>
                      <a:pt x="1662456" y="1757320"/>
                      <a:pt x="1658401" y="1726946"/>
                      <a:pt x="1674636" y="1705706"/>
                    </a:cubicBezTo>
                    <a:close/>
                    <a:moveTo>
                      <a:pt x="2330494" y="1504512"/>
                    </a:moveTo>
                    <a:lnTo>
                      <a:pt x="2327839" y="1525094"/>
                    </a:lnTo>
                    <a:cubicBezTo>
                      <a:pt x="2330386" y="1534500"/>
                      <a:pt x="2336522" y="1542936"/>
                      <a:pt x="2345643" y="1548168"/>
                    </a:cubicBezTo>
                    <a:lnTo>
                      <a:pt x="2379478" y="1567586"/>
                    </a:lnTo>
                    <a:cubicBezTo>
                      <a:pt x="2388599" y="1572820"/>
                      <a:pt x="2398977" y="1573862"/>
                      <a:pt x="2408385" y="1571314"/>
                    </a:cubicBezTo>
                    <a:lnTo>
                      <a:pt x="2409515" y="1570442"/>
                    </a:lnTo>
                    <a:lnTo>
                      <a:pt x="2408441" y="1578768"/>
                    </a:lnTo>
                    <a:cubicBezTo>
                      <a:pt x="2397973" y="1597010"/>
                      <a:pt x="2374699" y="1603312"/>
                      <a:pt x="2356458" y="1592844"/>
                    </a:cubicBezTo>
                    <a:lnTo>
                      <a:pt x="2322623" y="1573426"/>
                    </a:lnTo>
                    <a:cubicBezTo>
                      <a:pt x="2304381" y="1562960"/>
                      <a:pt x="2298080" y="1539686"/>
                      <a:pt x="2308548" y="1521444"/>
                    </a:cubicBezTo>
                    <a:close/>
                    <a:moveTo>
                      <a:pt x="1037414" y="1487148"/>
                    </a:moveTo>
                    <a:lnTo>
                      <a:pt x="1034259" y="1494460"/>
                    </a:lnTo>
                    <a:cubicBezTo>
                      <a:pt x="1034116" y="1504206"/>
                      <a:pt x="1037691" y="1514006"/>
                      <a:pt x="1045018" y="1521548"/>
                    </a:cubicBezTo>
                    <a:lnTo>
                      <a:pt x="1072195" y="1549534"/>
                    </a:lnTo>
                    <a:cubicBezTo>
                      <a:pt x="1079522" y="1557078"/>
                      <a:pt x="1089212" y="1560938"/>
                      <a:pt x="1098957" y="1561080"/>
                    </a:cubicBezTo>
                    <a:lnTo>
                      <a:pt x="1111416" y="1556132"/>
                    </a:lnTo>
                    <a:lnTo>
                      <a:pt x="1103025" y="1575580"/>
                    </a:lnTo>
                    <a:cubicBezTo>
                      <a:pt x="1087937" y="1590232"/>
                      <a:pt x="1063828" y="1589880"/>
                      <a:pt x="1049175" y="1574792"/>
                    </a:cubicBezTo>
                    <a:lnTo>
                      <a:pt x="1021998" y="1546806"/>
                    </a:lnTo>
                    <a:cubicBezTo>
                      <a:pt x="1007345" y="1531720"/>
                      <a:pt x="1007697" y="1507608"/>
                      <a:pt x="1022786" y="1492958"/>
                    </a:cubicBezTo>
                    <a:close/>
                    <a:moveTo>
                      <a:pt x="1514905" y="1202668"/>
                    </a:moveTo>
                    <a:lnTo>
                      <a:pt x="1501544" y="1243032"/>
                    </a:lnTo>
                    <a:cubicBezTo>
                      <a:pt x="1502838" y="1260716"/>
                      <a:pt x="1510878" y="1277908"/>
                      <a:pt x="1525359" y="1290414"/>
                    </a:cubicBezTo>
                    <a:lnTo>
                      <a:pt x="1579073" y="1336806"/>
                    </a:lnTo>
                    <a:cubicBezTo>
                      <a:pt x="1600794" y="1355566"/>
                      <a:pt x="1630836" y="1358454"/>
                      <a:pt x="1655050" y="1346508"/>
                    </a:cubicBezTo>
                    <a:lnTo>
                      <a:pt x="1657083" y="1344932"/>
                    </a:lnTo>
                    <a:lnTo>
                      <a:pt x="1653779" y="1354914"/>
                    </a:lnTo>
                    <a:cubicBezTo>
                      <a:pt x="1628768" y="1383874"/>
                      <a:pt x="1585014" y="1387076"/>
                      <a:pt x="1556053" y="1362064"/>
                    </a:cubicBezTo>
                    <a:lnTo>
                      <a:pt x="1502339" y="1315672"/>
                    </a:lnTo>
                    <a:cubicBezTo>
                      <a:pt x="1473378" y="1290660"/>
                      <a:pt x="1470176" y="1246906"/>
                      <a:pt x="1495188" y="1217946"/>
                    </a:cubicBezTo>
                    <a:close/>
                    <a:moveTo>
                      <a:pt x="1025873" y="1083374"/>
                    </a:moveTo>
                    <a:lnTo>
                      <a:pt x="1019563" y="1098458"/>
                    </a:lnTo>
                    <a:cubicBezTo>
                      <a:pt x="1019519" y="1110844"/>
                      <a:pt x="1024201" y="1123248"/>
                      <a:pt x="1033620" y="1132732"/>
                    </a:cubicBezTo>
                    <a:lnTo>
                      <a:pt x="1068556" y="1167916"/>
                    </a:lnTo>
                    <a:cubicBezTo>
                      <a:pt x="1077974" y="1177402"/>
                      <a:pt x="1090345" y="1182170"/>
                      <a:pt x="1102733" y="1182214"/>
                    </a:cubicBezTo>
                    <a:lnTo>
                      <a:pt x="1121975" y="1174322"/>
                    </a:lnTo>
                    <a:lnTo>
                      <a:pt x="1113989" y="1193414"/>
                    </a:lnTo>
                    <a:cubicBezTo>
                      <a:pt x="1095020" y="1212250"/>
                      <a:pt x="1064372" y="1212144"/>
                      <a:pt x="1045536" y="1193174"/>
                    </a:cubicBezTo>
                    <a:lnTo>
                      <a:pt x="1010600" y="1157990"/>
                    </a:lnTo>
                    <a:cubicBezTo>
                      <a:pt x="991762" y="1139022"/>
                      <a:pt x="991871" y="1108376"/>
                      <a:pt x="1010840" y="1089538"/>
                    </a:cubicBezTo>
                    <a:close/>
                    <a:moveTo>
                      <a:pt x="549367" y="857022"/>
                    </a:moveTo>
                    <a:lnTo>
                      <a:pt x="556595" y="857766"/>
                    </a:lnTo>
                    <a:lnTo>
                      <a:pt x="556608" y="869228"/>
                    </a:lnTo>
                    <a:lnTo>
                      <a:pt x="570433" y="890032"/>
                    </a:lnTo>
                    <a:cubicBezTo>
                      <a:pt x="574159" y="895640"/>
                      <a:pt x="579806" y="899208"/>
                      <a:pt x="585924" y="900440"/>
                    </a:cubicBezTo>
                    <a:lnTo>
                      <a:pt x="590248" y="899592"/>
                    </a:lnTo>
                    <a:lnTo>
                      <a:pt x="591626" y="906612"/>
                    </a:lnTo>
                    <a:cubicBezTo>
                      <a:pt x="590393" y="912732"/>
                      <a:pt x="586826" y="918380"/>
                      <a:pt x="581218" y="922106"/>
                    </a:cubicBezTo>
                    <a:cubicBezTo>
                      <a:pt x="570001" y="929558"/>
                      <a:pt x="554866" y="926506"/>
                      <a:pt x="547413" y="915290"/>
                    </a:cubicBezTo>
                    <a:lnTo>
                      <a:pt x="533588" y="894486"/>
                    </a:lnTo>
                    <a:cubicBezTo>
                      <a:pt x="527998" y="886074"/>
                      <a:pt x="528315" y="875458"/>
                      <a:pt x="533557" y="867530"/>
                    </a:cubicBezTo>
                    <a:lnTo>
                      <a:pt x="540402" y="860680"/>
                    </a:lnTo>
                    <a:close/>
                    <a:moveTo>
                      <a:pt x="812201" y="486586"/>
                    </a:moveTo>
                    <a:lnTo>
                      <a:pt x="809021" y="490566"/>
                    </a:lnTo>
                    <a:cubicBezTo>
                      <a:pt x="794714" y="518522"/>
                      <a:pt x="797560" y="553508"/>
                      <a:pt x="819003" y="579090"/>
                    </a:cubicBezTo>
                    <a:lnTo>
                      <a:pt x="872034" y="642354"/>
                    </a:lnTo>
                    <a:cubicBezTo>
                      <a:pt x="893477" y="667936"/>
                      <a:pt x="927428" y="676844"/>
                      <a:pt x="957453" y="667640"/>
                    </a:cubicBezTo>
                    <a:lnTo>
                      <a:pt x="980525" y="655082"/>
                    </a:lnTo>
                    <a:lnTo>
                      <a:pt x="962540" y="677600"/>
                    </a:lnTo>
                    <a:cubicBezTo>
                      <a:pt x="928432" y="706190"/>
                      <a:pt x="877605" y="701720"/>
                      <a:pt x="849014" y="667612"/>
                    </a:cubicBezTo>
                    <a:lnTo>
                      <a:pt x="795983" y="604346"/>
                    </a:lnTo>
                    <a:cubicBezTo>
                      <a:pt x="774540" y="578766"/>
                      <a:pt x="771694" y="543780"/>
                      <a:pt x="786001" y="515824"/>
                    </a:cubicBezTo>
                    <a:lnTo>
                      <a:pt x="805972" y="490822"/>
                    </a:lnTo>
                    <a:close/>
                    <a:moveTo>
                      <a:pt x="1399433" y="363722"/>
                    </a:moveTo>
                    <a:lnTo>
                      <a:pt x="1396625" y="369704"/>
                    </a:lnTo>
                    <a:cubicBezTo>
                      <a:pt x="1396175" y="379440"/>
                      <a:pt x="1399440" y="389346"/>
                      <a:pt x="1406525" y="397116"/>
                    </a:cubicBezTo>
                    <a:lnTo>
                      <a:pt x="1432807" y="425944"/>
                    </a:lnTo>
                    <a:cubicBezTo>
                      <a:pt x="1439893" y="433714"/>
                      <a:pt x="1449457" y="437878"/>
                      <a:pt x="1459193" y="438326"/>
                    </a:cubicBezTo>
                    <a:lnTo>
                      <a:pt x="1473160" y="433282"/>
                    </a:lnTo>
                    <a:lnTo>
                      <a:pt x="1463585" y="453684"/>
                    </a:lnTo>
                    <a:cubicBezTo>
                      <a:pt x="1448044" y="467854"/>
                      <a:pt x="1423958" y="466742"/>
                      <a:pt x="1409787" y="451202"/>
                    </a:cubicBezTo>
                    <a:lnTo>
                      <a:pt x="1383505" y="422374"/>
                    </a:lnTo>
                    <a:cubicBezTo>
                      <a:pt x="1369335" y="406834"/>
                      <a:pt x="1370447" y="382748"/>
                      <a:pt x="1385987" y="368578"/>
                    </a:cubicBezTo>
                    <a:close/>
                    <a:moveTo>
                      <a:pt x="19857" y="351830"/>
                    </a:moveTo>
                    <a:lnTo>
                      <a:pt x="27085" y="352572"/>
                    </a:lnTo>
                    <a:lnTo>
                      <a:pt x="27098" y="364034"/>
                    </a:lnTo>
                    <a:lnTo>
                      <a:pt x="40923" y="384842"/>
                    </a:lnTo>
                    <a:cubicBezTo>
                      <a:pt x="44650" y="390450"/>
                      <a:pt x="50296" y="394016"/>
                      <a:pt x="56414" y="395250"/>
                    </a:cubicBezTo>
                    <a:lnTo>
                      <a:pt x="60740" y="394400"/>
                    </a:lnTo>
                    <a:lnTo>
                      <a:pt x="62117" y="401420"/>
                    </a:lnTo>
                    <a:cubicBezTo>
                      <a:pt x="60884" y="407538"/>
                      <a:pt x="57317" y="413186"/>
                      <a:pt x="51709" y="416912"/>
                    </a:cubicBezTo>
                    <a:lnTo>
                      <a:pt x="51708" y="416912"/>
                    </a:lnTo>
                    <a:cubicBezTo>
                      <a:pt x="40491" y="424366"/>
                      <a:pt x="25355" y="421316"/>
                      <a:pt x="17903" y="410100"/>
                    </a:cubicBezTo>
                    <a:lnTo>
                      <a:pt x="4078" y="389292"/>
                    </a:lnTo>
                    <a:cubicBezTo>
                      <a:pt x="-1513" y="380880"/>
                      <a:pt x="-1194" y="370264"/>
                      <a:pt x="4047" y="362338"/>
                    </a:cubicBezTo>
                    <a:lnTo>
                      <a:pt x="10891" y="355488"/>
                    </a:lnTo>
                    <a:close/>
                    <a:moveTo>
                      <a:pt x="204764" y="79264"/>
                    </a:moveTo>
                    <a:lnTo>
                      <a:pt x="196761" y="98000"/>
                    </a:lnTo>
                    <a:cubicBezTo>
                      <a:pt x="193039" y="115336"/>
                      <a:pt x="195930" y="134094"/>
                      <a:pt x="206318" y="150160"/>
                    </a:cubicBezTo>
                    <a:lnTo>
                      <a:pt x="244852" y="209768"/>
                    </a:lnTo>
                    <a:cubicBezTo>
                      <a:pt x="260434" y="233870"/>
                      <a:pt x="288456" y="245076"/>
                      <a:pt x="315050" y="240408"/>
                    </a:cubicBezTo>
                    <a:lnTo>
                      <a:pt x="339758" y="230694"/>
                    </a:lnTo>
                    <a:lnTo>
                      <a:pt x="337328" y="236382"/>
                    </a:lnTo>
                    <a:cubicBezTo>
                      <a:pt x="332270" y="243826"/>
                      <a:pt x="325669" y="250404"/>
                      <a:pt x="317635" y="255598"/>
                    </a:cubicBezTo>
                    <a:cubicBezTo>
                      <a:pt x="285500" y="276372"/>
                      <a:pt x="242608" y="267162"/>
                      <a:pt x="221832" y="235026"/>
                    </a:cubicBezTo>
                    <a:lnTo>
                      <a:pt x="183298" y="175418"/>
                    </a:lnTo>
                    <a:cubicBezTo>
                      <a:pt x="162523" y="143284"/>
                      <a:pt x="171732" y="100390"/>
                      <a:pt x="203868" y="79616"/>
                    </a:cubicBezTo>
                    <a:close/>
                    <a:moveTo>
                      <a:pt x="703209" y="0"/>
                    </a:moveTo>
                    <a:lnTo>
                      <a:pt x="697806" y="7624"/>
                    </a:lnTo>
                    <a:cubicBezTo>
                      <a:pt x="695057" y="19702"/>
                      <a:pt x="696916" y="32830"/>
                      <a:pt x="704034" y="44144"/>
                    </a:cubicBezTo>
                    <a:lnTo>
                      <a:pt x="730440" y="86112"/>
                    </a:lnTo>
                    <a:cubicBezTo>
                      <a:pt x="741117" y="103084"/>
                      <a:pt x="760595" y="111152"/>
                      <a:pt x="779213" y="108120"/>
                    </a:cubicBezTo>
                    <a:lnTo>
                      <a:pt x="790183" y="103960"/>
                    </a:lnTo>
                    <a:lnTo>
                      <a:pt x="774166" y="126562"/>
                    </a:lnTo>
                    <a:cubicBezTo>
                      <a:pt x="751539" y="140800"/>
                      <a:pt x="721656" y="133998"/>
                      <a:pt x="707420" y="111370"/>
                    </a:cubicBezTo>
                    <a:lnTo>
                      <a:pt x="681014" y="69402"/>
                    </a:lnTo>
                    <a:cubicBezTo>
                      <a:pt x="666777" y="46774"/>
                      <a:pt x="673580" y="16892"/>
                      <a:pt x="696206" y="2656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8F00BC"/>
                  </a:gs>
                  <a:gs pos="0">
                    <a:srgbClr val="8F00BC"/>
                  </a:gs>
                  <a:gs pos="50000">
                    <a:srgbClr val="FF016E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87A407A-0F1B-4706-9352-2FA1C193FDFB}"/>
                </a:ext>
              </a:extLst>
            </p:cNvPr>
            <p:cNvSpPr/>
            <p:nvPr/>
          </p:nvSpPr>
          <p:spPr>
            <a:xfrm>
              <a:off x="17738350" y="-16090591"/>
              <a:ext cx="1923723" cy="19237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D22BA1D6-F8F0-4DC5-925C-59BD4ECF80E8}"/>
              </a:ext>
            </a:extLst>
          </p:cNvPr>
          <p:cNvGrpSpPr/>
          <p:nvPr/>
        </p:nvGrpSpPr>
        <p:grpSpPr>
          <a:xfrm>
            <a:off x="1117623" y="1298798"/>
            <a:ext cx="10565013" cy="5882804"/>
            <a:chOff x="1117768" y="-6742361"/>
            <a:chExt cx="10566389" cy="58835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2CD0FF7B-9772-435F-BEAF-ED6A2C9F7F77}"/>
                </a:ext>
              </a:extLst>
            </p:cNvPr>
            <p:cNvGrpSpPr/>
            <p:nvPr/>
          </p:nvGrpSpPr>
          <p:grpSpPr>
            <a:xfrm rot="20175685" flipH="1">
              <a:off x="8945613" y="-3595643"/>
              <a:ext cx="2738544" cy="2736852"/>
              <a:chOff x="4530376" y="2343317"/>
              <a:chExt cx="2172710" cy="2171367"/>
            </a:xfrm>
          </p:grpSpPr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3072AED8-EF6F-47E6-BBB7-99BD8DB32CDE}"/>
                  </a:ext>
                </a:extLst>
              </p:cNvPr>
              <p:cNvSpPr/>
              <p:nvPr/>
            </p:nvSpPr>
            <p:spPr>
              <a:xfrm>
                <a:off x="4530376" y="2343318"/>
                <a:ext cx="2171366" cy="2171366"/>
              </a:xfrm>
              <a:prstGeom prst="ellipse">
                <a:avLst/>
              </a:prstGeom>
              <a:solidFill>
                <a:srgbClr val="29F5FF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69305CB0-811F-4A31-9011-6C552C7478D9}"/>
                  </a:ext>
                </a:extLst>
              </p:cNvPr>
              <p:cNvSpPr/>
              <p:nvPr/>
            </p:nvSpPr>
            <p:spPr>
              <a:xfrm>
                <a:off x="4846046" y="2450444"/>
                <a:ext cx="1540027" cy="213415"/>
              </a:xfrm>
              <a:custGeom>
                <a:avLst/>
                <a:gdLst>
                  <a:gd name="connsiteX0" fmla="*/ 751704 w 3831409"/>
                  <a:gd name="connsiteY0" fmla="*/ 0 h 530952"/>
                  <a:gd name="connsiteX1" fmla="*/ 3079704 w 3831409"/>
                  <a:gd name="connsiteY1" fmla="*/ 0 h 530952"/>
                  <a:gd name="connsiteX2" fmla="*/ 3203187 w 3831409"/>
                  <a:gd name="connsiteY2" fmla="*/ 59485 h 530952"/>
                  <a:gd name="connsiteX3" fmla="*/ 3825638 w 3831409"/>
                  <a:gd name="connsiteY3" fmla="*/ 524602 h 530952"/>
                  <a:gd name="connsiteX4" fmla="*/ 3831409 w 3831409"/>
                  <a:gd name="connsiteY4" fmla="*/ 530952 h 530952"/>
                  <a:gd name="connsiteX5" fmla="*/ 0 w 3831409"/>
                  <a:gd name="connsiteY5" fmla="*/ 530951 h 530952"/>
                  <a:gd name="connsiteX6" fmla="*/ 5770 w 3831409"/>
                  <a:gd name="connsiteY6" fmla="*/ 524602 h 530952"/>
                  <a:gd name="connsiteX7" fmla="*/ 628221 w 3831409"/>
                  <a:gd name="connsiteY7" fmla="*/ 59485 h 530952"/>
                  <a:gd name="connsiteX8" fmla="*/ 751704 w 3831409"/>
                  <a:gd name="connsiteY8" fmla="*/ 0 h 53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1409" h="530952">
                    <a:moveTo>
                      <a:pt x="751704" y="0"/>
                    </a:moveTo>
                    <a:lnTo>
                      <a:pt x="3079704" y="0"/>
                    </a:lnTo>
                    <a:lnTo>
                      <a:pt x="3203187" y="59485"/>
                    </a:lnTo>
                    <a:cubicBezTo>
                      <a:pt x="3432820" y="184229"/>
                      <a:pt x="3642340" y="341304"/>
                      <a:pt x="3825638" y="524602"/>
                    </a:cubicBezTo>
                    <a:lnTo>
                      <a:pt x="3831409" y="530952"/>
                    </a:lnTo>
                    <a:lnTo>
                      <a:pt x="0" y="530951"/>
                    </a:lnTo>
                    <a:lnTo>
                      <a:pt x="5770" y="524602"/>
                    </a:lnTo>
                    <a:cubicBezTo>
                      <a:pt x="189068" y="341304"/>
                      <a:pt x="398589" y="184229"/>
                      <a:pt x="628221" y="59485"/>
                    </a:cubicBezTo>
                    <a:lnTo>
                      <a:pt x="751704" y="0"/>
                    </a:lnTo>
                    <a:close/>
                  </a:path>
                </a:pathLst>
              </a:custGeom>
              <a:solidFill>
                <a:srgbClr val="29D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B8A6456A-3537-43AB-B9AA-386D45950A8E}"/>
                  </a:ext>
                </a:extLst>
              </p:cNvPr>
              <p:cNvSpPr/>
              <p:nvPr/>
            </p:nvSpPr>
            <p:spPr>
              <a:xfrm>
                <a:off x="4854232" y="2733831"/>
                <a:ext cx="1847510" cy="708222"/>
              </a:xfrm>
              <a:custGeom>
                <a:avLst/>
                <a:gdLst>
                  <a:gd name="connsiteX0" fmla="*/ 880988 w 4596392"/>
                  <a:gd name="connsiteY0" fmla="*/ 0 h 1761976"/>
                  <a:gd name="connsiteX1" fmla="*/ 3969260 w 4596392"/>
                  <a:gd name="connsiteY1" fmla="*/ 0 h 1761976"/>
                  <a:gd name="connsiteX2" fmla="*/ 3979603 w 4596392"/>
                  <a:gd name="connsiteY2" fmla="*/ 11380 h 1761976"/>
                  <a:gd name="connsiteX3" fmla="*/ 4596392 w 4596392"/>
                  <a:gd name="connsiteY3" fmla="*/ 1729501 h 1761976"/>
                  <a:gd name="connsiteX4" fmla="*/ 4594752 w 4596392"/>
                  <a:gd name="connsiteY4" fmla="*/ 1761976 h 1761976"/>
                  <a:gd name="connsiteX5" fmla="*/ 880988 w 4596392"/>
                  <a:gd name="connsiteY5" fmla="*/ 1761976 h 1761976"/>
                  <a:gd name="connsiteX6" fmla="*/ 0 w 4596392"/>
                  <a:gd name="connsiteY6" fmla="*/ 880988 h 1761976"/>
                  <a:gd name="connsiteX7" fmla="*/ 880988 w 4596392"/>
                  <a:gd name="connsiteY7" fmla="*/ 0 h 176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96392" h="1761976">
                    <a:moveTo>
                      <a:pt x="880988" y="0"/>
                    </a:moveTo>
                    <a:lnTo>
                      <a:pt x="3969260" y="0"/>
                    </a:lnTo>
                    <a:lnTo>
                      <a:pt x="3979603" y="11380"/>
                    </a:lnTo>
                    <a:cubicBezTo>
                      <a:pt x="4364924" y="478281"/>
                      <a:pt x="4596392" y="1076860"/>
                      <a:pt x="4596392" y="1729501"/>
                    </a:cubicBezTo>
                    <a:lnTo>
                      <a:pt x="4594752" y="1761976"/>
                    </a:lnTo>
                    <a:lnTo>
                      <a:pt x="880988" y="1761976"/>
                    </a:lnTo>
                    <a:cubicBezTo>
                      <a:pt x="394432" y="1761976"/>
                      <a:pt x="0" y="1367544"/>
                      <a:pt x="0" y="880988"/>
                    </a:cubicBezTo>
                    <a:cubicBezTo>
                      <a:pt x="0" y="394432"/>
                      <a:pt x="394432" y="0"/>
                      <a:pt x="880988" y="0"/>
                    </a:cubicBezTo>
                    <a:close/>
                  </a:path>
                </a:pathLst>
              </a:custGeom>
              <a:solidFill>
                <a:srgbClr val="29D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9CF51080-DD55-4D9A-954B-F3B169E5E46A}"/>
                  </a:ext>
                </a:extLst>
              </p:cNvPr>
              <p:cNvSpPr/>
              <p:nvPr/>
            </p:nvSpPr>
            <p:spPr>
              <a:xfrm>
                <a:off x="4541153" y="2891771"/>
                <a:ext cx="1485072" cy="392344"/>
              </a:xfrm>
              <a:custGeom>
                <a:avLst/>
                <a:gdLst>
                  <a:gd name="connsiteX0" fmla="*/ 329011 w 3694687"/>
                  <a:gd name="connsiteY0" fmla="*/ 0 h 976106"/>
                  <a:gd name="connsiteX1" fmla="*/ 3206634 w 3694687"/>
                  <a:gd name="connsiteY1" fmla="*/ 0 h 976106"/>
                  <a:gd name="connsiteX2" fmla="*/ 3694687 w 3694687"/>
                  <a:gd name="connsiteY2" fmla="*/ 488053 h 976106"/>
                  <a:gd name="connsiteX3" fmla="*/ 3206634 w 3694687"/>
                  <a:gd name="connsiteY3" fmla="*/ 976106 h 976106"/>
                  <a:gd name="connsiteX4" fmla="*/ 0 w 3694687"/>
                  <a:gd name="connsiteY4" fmla="*/ 976106 h 976106"/>
                  <a:gd name="connsiteX5" fmla="*/ 28066 w 3694687"/>
                  <a:gd name="connsiteY5" fmla="*/ 792208 h 976106"/>
                  <a:gd name="connsiteX6" fmla="*/ 299193 w 3694687"/>
                  <a:gd name="connsiteY6" fmla="*/ 49082 h 976106"/>
                  <a:gd name="connsiteX7" fmla="*/ 329011 w 3694687"/>
                  <a:gd name="connsiteY7" fmla="*/ 0 h 97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94687" h="976106">
                    <a:moveTo>
                      <a:pt x="329011" y="0"/>
                    </a:moveTo>
                    <a:lnTo>
                      <a:pt x="3206634" y="0"/>
                    </a:lnTo>
                    <a:cubicBezTo>
                      <a:pt x="3476178" y="0"/>
                      <a:pt x="3694687" y="218509"/>
                      <a:pt x="3694687" y="488053"/>
                    </a:cubicBezTo>
                    <a:cubicBezTo>
                      <a:pt x="3694687" y="757597"/>
                      <a:pt x="3476178" y="976106"/>
                      <a:pt x="3206634" y="976106"/>
                    </a:cubicBezTo>
                    <a:lnTo>
                      <a:pt x="0" y="976106"/>
                    </a:lnTo>
                    <a:lnTo>
                      <a:pt x="28066" y="792208"/>
                    </a:lnTo>
                    <a:cubicBezTo>
                      <a:pt x="82037" y="528460"/>
                      <a:pt x="174449" y="278715"/>
                      <a:pt x="299193" y="49082"/>
                    </a:cubicBezTo>
                    <a:lnTo>
                      <a:pt x="329011" y="0"/>
                    </a:lnTo>
                    <a:close/>
                  </a:path>
                </a:pathLst>
              </a:custGeom>
              <a:solidFill>
                <a:srgbClr val="89A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4663156B-E9AE-4E90-9B76-4549E9C0A5EE}"/>
                  </a:ext>
                </a:extLst>
              </p:cNvPr>
              <p:cNvSpPr/>
              <p:nvPr/>
            </p:nvSpPr>
            <p:spPr>
              <a:xfrm>
                <a:off x="4578072" y="3747518"/>
                <a:ext cx="2075973" cy="249469"/>
              </a:xfrm>
              <a:custGeom>
                <a:avLst/>
                <a:gdLst>
                  <a:gd name="connsiteX0" fmla="*/ 0 w 5164782"/>
                  <a:gd name="connsiteY0" fmla="*/ 0 h 620650"/>
                  <a:gd name="connsiteX1" fmla="*/ 5164782 w 5164782"/>
                  <a:gd name="connsiteY1" fmla="*/ 0 h 620650"/>
                  <a:gd name="connsiteX2" fmla="*/ 5162011 w 5164782"/>
                  <a:gd name="connsiteY2" fmla="*/ 10776 h 620650"/>
                  <a:gd name="connsiteX3" fmla="*/ 4957442 w 5164782"/>
                  <a:gd name="connsiteY3" fmla="*/ 495048 h 620650"/>
                  <a:gd name="connsiteX4" fmla="*/ 4881137 w 5164782"/>
                  <a:gd name="connsiteY4" fmla="*/ 620650 h 620650"/>
                  <a:gd name="connsiteX5" fmla="*/ 283645 w 5164782"/>
                  <a:gd name="connsiteY5" fmla="*/ 620649 h 620650"/>
                  <a:gd name="connsiteX6" fmla="*/ 207340 w 5164782"/>
                  <a:gd name="connsiteY6" fmla="*/ 495048 h 620650"/>
                  <a:gd name="connsiteX7" fmla="*/ 2771 w 5164782"/>
                  <a:gd name="connsiteY7" fmla="*/ 10776 h 620650"/>
                  <a:gd name="connsiteX8" fmla="*/ 0 w 5164782"/>
                  <a:gd name="connsiteY8" fmla="*/ 0 h 6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64782" h="620650">
                    <a:moveTo>
                      <a:pt x="0" y="0"/>
                    </a:moveTo>
                    <a:lnTo>
                      <a:pt x="5164782" y="0"/>
                    </a:lnTo>
                    <a:lnTo>
                      <a:pt x="5162011" y="10776"/>
                    </a:lnTo>
                    <a:cubicBezTo>
                      <a:pt x="5109398" y="179932"/>
                      <a:pt x="5040605" y="341960"/>
                      <a:pt x="4957442" y="495048"/>
                    </a:cubicBezTo>
                    <a:lnTo>
                      <a:pt x="4881137" y="620650"/>
                    </a:lnTo>
                    <a:lnTo>
                      <a:pt x="283645" y="620649"/>
                    </a:lnTo>
                    <a:lnTo>
                      <a:pt x="207340" y="495048"/>
                    </a:lnTo>
                    <a:cubicBezTo>
                      <a:pt x="124177" y="341960"/>
                      <a:pt x="55384" y="179932"/>
                      <a:pt x="2771" y="107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1BE41A02-3E4F-4EBE-8D24-07A548D9884F}"/>
                  </a:ext>
                </a:extLst>
              </p:cNvPr>
              <p:cNvSpPr/>
              <p:nvPr/>
            </p:nvSpPr>
            <p:spPr>
              <a:xfrm>
                <a:off x="4530376" y="3348876"/>
                <a:ext cx="1105305" cy="455053"/>
              </a:xfrm>
              <a:custGeom>
                <a:avLst/>
                <a:gdLst>
                  <a:gd name="connsiteX0" fmla="*/ 10066 w 2749872"/>
                  <a:gd name="connsiteY0" fmla="*/ 0 h 1132120"/>
                  <a:gd name="connsiteX1" fmla="*/ 2350454 w 2749872"/>
                  <a:gd name="connsiteY1" fmla="*/ 0 h 1132120"/>
                  <a:gd name="connsiteX2" fmla="*/ 2749872 w 2749872"/>
                  <a:gd name="connsiteY2" fmla="*/ 399418 h 1132120"/>
                  <a:gd name="connsiteX3" fmla="*/ 2350454 w 2749872"/>
                  <a:gd name="connsiteY3" fmla="*/ 798836 h 1132120"/>
                  <a:gd name="connsiteX4" fmla="*/ 2191927 w 2749872"/>
                  <a:gd name="connsiteY4" fmla="*/ 798836 h 1132120"/>
                  <a:gd name="connsiteX5" fmla="*/ 2173891 w 2749872"/>
                  <a:gd name="connsiteY5" fmla="*/ 888173 h 1132120"/>
                  <a:gd name="connsiteX6" fmla="*/ 1805861 w 2749872"/>
                  <a:gd name="connsiteY6" fmla="*/ 1132120 h 1132120"/>
                  <a:gd name="connsiteX7" fmla="*/ 1288291 w 2749872"/>
                  <a:gd name="connsiteY7" fmla="*/ 1132120 h 1132120"/>
                  <a:gd name="connsiteX8" fmla="*/ 920261 w 2749872"/>
                  <a:gd name="connsiteY8" fmla="*/ 888173 h 1132120"/>
                  <a:gd name="connsiteX9" fmla="*/ 902225 w 2749872"/>
                  <a:gd name="connsiteY9" fmla="*/ 798836 h 1132120"/>
                  <a:gd name="connsiteX10" fmla="*/ 69054 w 2749872"/>
                  <a:gd name="connsiteY10" fmla="*/ 798836 h 1132120"/>
                  <a:gd name="connsiteX11" fmla="*/ 54876 w 2749872"/>
                  <a:gd name="connsiteY11" fmla="*/ 743698 h 1132120"/>
                  <a:gd name="connsiteX12" fmla="*/ 0 w 2749872"/>
                  <a:gd name="connsiteY12" fmla="*/ 199341 h 1132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9872" h="1132120">
                    <a:moveTo>
                      <a:pt x="10066" y="0"/>
                    </a:moveTo>
                    <a:lnTo>
                      <a:pt x="2350454" y="0"/>
                    </a:lnTo>
                    <a:cubicBezTo>
                      <a:pt x="2571046" y="0"/>
                      <a:pt x="2749872" y="178826"/>
                      <a:pt x="2749872" y="399418"/>
                    </a:cubicBezTo>
                    <a:cubicBezTo>
                      <a:pt x="2749872" y="620010"/>
                      <a:pt x="2571046" y="798836"/>
                      <a:pt x="2350454" y="798836"/>
                    </a:cubicBezTo>
                    <a:lnTo>
                      <a:pt x="2191927" y="798836"/>
                    </a:lnTo>
                    <a:lnTo>
                      <a:pt x="2173891" y="888173"/>
                    </a:lnTo>
                    <a:cubicBezTo>
                      <a:pt x="2113256" y="1031531"/>
                      <a:pt x="1971305" y="1132120"/>
                      <a:pt x="1805861" y="1132120"/>
                    </a:cubicBezTo>
                    <a:lnTo>
                      <a:pt x="1288291" y="1132120"/>
                    </a:lnTo>
                    <a:cubicBezTo>
                      <a:pt x="1122847" y="1132120"/>
                      <a:pt x="980897" y="1031531"/>
                      <a:pt x="920261" y="888173"/>
                    </a:cubicBezTo>
                    <a:lnTo>
                      <a:pt x="902225" y="798836"/>
                    </a:lnTo>
                    <a:lnTo>
                      <a:pt x="69054" y="798836"/>
                    </a:lnTo>
                    <a:lnTo>
                      <a:pt x="54876" y="743698"/>
                    </a:lnTo>
                    <a:cubicBezTo>
                      <a:pt x="18895" y="567866"/>
                      <a:pt x="0" y="385810"/>
                      <a:pt x="0" y="199341"/>
                    </a:cubicBezTo>
                    <a:close/>
                  </a:path>
                </a:pathLst>
              </a:custGeom>
              <a:solidFill>
                <a:srgbClr val="1C7D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210DE2B9-DF58-40C4-AA08-36B2DB83B237}"/>
                  </a:ext>
                </a:extLst>
              </p:cNvPr>
              <p:cNvSpPr/>
              <p:nvPr/>
            </p:nvSpPr>
            <p:spPr>
              <a:xfrm>
                <a:off x="6094471" y="3581405"/>
                <a:ext cx="595348" cy="319348"/>
              </a:xfrm>
              <a:custGeom>
                <a:avLst/>
                <a:gdLst>
                  <a:gd name="connsiteX0" fmla="*/ 397250 w 1481156"/>
                  <a:gd name="connsiteY0" fmla="*/ 0 h 794500"/>
                  <a:gd name="connsiteX1" fmla="*/ 1481156 w 1481156"/>
                  <a:gd name="connsiteY1" fmla="*/ 0 h 794500"/>
                  <a:gd name="connsiteX2" fmla="*/ 1455944 w 1481156"/>
                  <a:gd name="connsiteY2" fmla="*/ 165194 h 794500"/>
                  <a:gd name="connsiteX3" fmla="*/ 1298558 w 1481156"/>
                  <a:gd name="connsiteY3" fmla="*/ 672209 h 794500"/>
                  <a:gd name="connsiteX4" fmla="*/ 1239648 w 1481156"/>
                  <a:gd name="connsiteY4" fmla="*/ 794500 h 794500"/>
                  <a:gd name="connsiteX5" fmla="*/ 397250 w 1481156"/>
                  <a:gd name="connsiteY5" fmla="*/ 794499 h 794500"/>
                  <a:gd name="connsiteX6" fmla="*/ 8071 w 1481156"/>
                  <a:gd name="connsiteY6" fmla="*/ 477309 h 794500"/>
                  <a:gd name="connsiteX7" fmla="*/ 0 w 1481156"/>
                  <a:gd name="connsiteY7" fmla="*/ 397250 h 794500"/>
                  <a:gd name="connsiteX8" fmla="*/ 8071 w 1481156"/>
                  <a:gd name="connsiteY8" fmla="*/ 317190 h 794500"/>
                  <a:gd name="connsiteX9" fmla="*/ 397250 w 1481156"/>
                  <a:gd name="connsiteY9" fmla="*/ 0 h 79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1156" h="794500">
                    <a:moveTo>
                      <a:pt x="397250" y="0"/>
                    </a:moveTo>
                    <a:lnTo>
                      <a:pt x="1481156" y="0"/>
                    </a:lnTo>
                    <a:lnTo>
                      <a:pt x="1455944" y="165194"/>
                    </a:lnTo>
                    <a:cubicBezTo>
                      <a:pt x="1419964" y="341026"/>
                      <a:pt x="1366898" y="510635"/>
                      <a:pt x="1298558" y="672209"/>
                    </a:cubicBezTo>
                    <a:lnTo>
                      <a:pt x="1239648" y="794500"/>
                    </a:lnTo>
                    <a:lnTo>
                      <a:pt x="397250" y="794499"/>
                    </a:lnTo>
                    <a:cubicBezTo>
                      <a:pt x="205280" y="794499"/>
                      <a:pt x="45113" y="658329"/>
                      <a:pt x="8071" y="477309"/>
                    </a:cubicBezTo>
                    <a:lnTo>
                      <a:pt x="0" y="397250"/>
                    </a:lnTo>
                    <a:lnTo>
                      <a:pt x="8071" y="317190"/>
                    </a:lnTo>
                    <a:cubicBezTo>
                      <a:pt x="45113" y="136170"/>
                      <a:pt x="205280" y="0"/>
                      <a:pt x="397250" y="0"/>
                    </a:cubicBezTo>
                    <a:close/>
                  </a:path>
                </a:pathLst>
              </a:custGeom>
              <a:solidFill>
                <a:srgbClr val="1C7D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754F100F-0A68-48B3-807C-989D29C12ED2}"/>
                  </a:ext>
                </a:extLst>
              </p:cNvPr>
              <p:cNvSpPr/>
              <p:nvPr/>
            </p:nvSpPr>
            <p:spPr>
              <a:xfrm>
                <a:off x="4675309" y="3969376"/>
                <a:ext cx="1881500" cy="362519"/>
              </a:xfrm>
              <a:custGeom>
                <a:avLst/>
                <a:gdLst>
                  <a:gd name="connsiteX0" fmla="*/ 0 w 4680956"/>
                  <a:gd name="connsiteY0" fmla="*/ 0 h 901906"/>
                  <a:gd name="connsiteX1" fmla="*/ 4680956 w 4680956"/>
                  <a:gd name="connsiteY1" fmla="*/ 0 h 901906"/>
                  <a:gd name="connsiteX2" fmla="*/ 4580234 w 4680956"/>
                  <a:gd name="connsiteY2" fmla="*/ 165793 h 901906"/>
                  <a:gd name="connsiteX3" fmla="*/ 3850663 w 4680956"/>
                  <a:gd name="connsiteY3" fmla="*/ 895364 h 901906"/>
                  <a:gd name="connsiteX4" fmla="*/ 3839895 w 4680956"/>
                  <a:gd name="connsiteY4" fmla="*/ 901906 h 901906"/>
                  <a:gd name="connsiteX5" fmla="*/ 841060 w 4680956"/>
                  <a:gd name="connsiteY5" fmla="*/ 901905 h 901906"/>
                  <a:gd name="connsiteX6" fmla="*/ 830293 w 4680956"/>
                  <a:gd name="connsiteY6" fmla="*/ 895364 h 901906"/>
                  <a:gd name="connsiteX7" fmla="*/ 100722 w 4680956"/>
                  <a:gd name="connsiteY7" fmla="*/ 165793 h 901906"/>
                  <a:gd name="connsiteX8" fmla="*/ 0 w 4680956"/>
                  <a:gd name="connsiteY8" fmla="*/ 0 h 90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0956" h="901906">
                    <a:moveTo>
                      <a:pt x="0" y="0"/>
                    </a:moveTo>
                    <a:lnTo>
                      <a:pt x="4680956" y="0"/>
                    </a:lnTo>
                    <a:lnTo>
                      <a:pt x="4580234" y="165793"/>
                    </a:lnTo>
                    <a:cubicBezTo>
                      <a:pt x="4386075" y="453187"/>
                      <a:pt x="4138057" y="701205"/>
                      <a:pt x="3850663" y="895364"/>
                    </a:cubicBezTo>
                    <a:lnTo>
                      <a:pt x="3839895" y="901906"/>
                    </a:lnTo>
                    <a:lnTo>
                      <a:pt x="841060" y="901905"/>
                    </a:lnTo>
                    <a:lnTo>
                      <a:pt x="830293" y="895364"/>
                    </a:lnTo>
                    <a:cubicBezTo>
                      <a:pt x="542899" y="701205"/>
                      <a:pt x="294881" y="453187"/>
                      <a:pt x="100722" y="16579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D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10" name="Rectangle: Rounded Corners 409">
                <a:extLst>
                  <a:ext uri="{FF2B5EF4-FFF2-40B4-BE49-F238E27FC236}">
                    <a16:creationId xmlns:a16="http://schemas.microsoft.com/office/drawing/2014/main" id="{46548835-F8DB-40DD-8566-D6DB16839B32}"/>
                  </a:ext>
                </a:extLst>
              </p:cNvPr>
              <p:cNvSpPr/>
              <p:nvPr/>
            </p:nvSpPr>
            <p:spPr>
              <a:xfrm>
                <a:off x="4952547" y="3535717"/>
                <a:ext cx="396790" cy="208453"/>
              </a:xfrm>
              <a:prstGeom prst="roundRect">
                <a:avLst>
                  <a:gd name="adj" fmla="val 50000"/>
                </a:avLst>
              </a:prstGeom>
              <a:solidFill>
                <a:srgbClr val="1E44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37B12A5A-AD23-4EC0-B345-B16CD8ED152E}"/>
                  </a:ext>
                </a:extLst>
              </p:cNvPr>
              <p:cNvSpPr/>
              <p:nvPr/>
            </p:nvSpPr>
            <p:spPr>
              <a:xfrm flipH="1">
                <a:off x="6123058" y="2891771"/>
                <a:ext cx="567908" cy="392344"/>
              </a:xfrm>
              <a:custGeom>
                <a:avLst/>
                <a:gdLst>
                  <a:gd name="connsiteX0" fmla="*/ 924837 w 1412890"/>
                  <a:gd name="connsiteY0" fmla="*/ 0 h 976106"/>
                  <a:gd name="connsiteX1" fmla="*/ 329011 w 1412890"/>
                  <a:gd name="connsiteY1" fmla="*/ 0 h 976106"/>
                  <a:gd name="connsiteX2" fmla="*/ 299193 w 1412890"/>
                  <a:gd name="connsiteY2" fmla="*/ 49082 h 976106"/>
                  <a:gd name="connsiteX3" fmla="*/ 28066 w 1412890"/>
                  <a:gd name="connsiteY3" fmla="*/ 792208 h 976106"/>
                  <a:gd name="connsiteX4" fmla="*/ 0 w 1412890"/>
                  <a:gd name="connsiteY4" fmla="*/ 976106 h 976106"/>
                  <a:gd name="connsiteX5" fmla="*/ 924837 w 1412890"/>
                  <a:gd name="connsiteY5" fmla="*/ 976106 h 976106"/>
                  <a:gd name="connsiteX6" fmla="*/ 1412890 w 1412890"/>
                  <a:gd name="connsiteY6" fmla="*/ 488053 h 976106"/>
                  <a:gd name="connsiteX7" fmla="*/ 924837 w 1412890"/>
                  <a:gd name="connsiteY7" fmla="*/ 0 h 97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12890" h="976106">
                    <a:moveTo>
                      <a:pt x="924837" y="0"/>
                    </a:moveTo>
                    <a:lnTo>
                      <a:pt x="329011" y="0"/>
                    </a:lnTo>
                    <a:lnTo>
                      <a:pt x="299193" y="49082"/>
                    </a:lnTo>
                    <a:cubicBezTo>
                      <a:pt x="174449" y="278715"/>
                      <a:pt x="82037" y="528460"/>
                      <a:pt x="28066" y="792208"/>
                    </a:cubicBezTo>
                    <a:lnTo>
                      <a:pt x="0" y="976106"/>
                    </a:lnTo>
                    <a:lnTo>
                      <a:pt x="924837" y="976106"/>
                    </a:lnTo>
                    <a:cubicBezTo>
                      <a:pt x="1194381" y="976106"/>
                      <a:pt x="1412890" y="757597"/>
                      <a:pt x="1412890" y="488053"/>
                    </a:cubicBezTo>
                    <a:cubicBezTo>
                      <a:pt x="1412890" y="218509"/>
                      <a:pt x="1194381" y="0"/>
                      <a:pt x="924837" y="0"/>
                    </a:cubicBezTo>
                    <a:close/>
                  </a:path>
                </a:pathLst>
              </a:custGeom>
              <a:solidFill>
                <a:srgbClr val="89A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71F287B5-2EEB-4981-94A8-314C837C14F7}"/>
                  </a:ext>
                </a:extLst>
              </p:cNvPr>
              <p:cNvSpPr/>
              <p:nvPr/>
            </p:nvSpPr>
            <p:spPr>
              <a:xfrm>
                <a:off x="5589787" y="4183187"/>
                <a:ext cx="523237" cy="331497"/>
              </a:xfrm>
              <a:custGeom>
                <a:avLst/>
                <a:gdLst>
                  <a:gd name="connsiteX0" fmla="*/ 657860 w 1301753"/>
                  <a:gd name="connsiteY0" fmla="*/ 0 h 824727"/>
                  <a:gd name="connsiteX1" fmla="*/ 1264022 w 1301753"/>
                  <a:gd name="connsiteY1" fmla="*/ 401791 h 824727"/>
                  <a:gd name="connsiteX2" fmla="*/ 1301753 w 1301753"/>
                  <a:gd name="connsiteY2" fmla="*/ 523337 h 824727"/>
                  <a:gd name="connsiteX3" fmla="*/ 1116735 w 1301753"/>
                  <a:gd name="connsiteY3" fmla="*/ 612465 h 824727"/>
                  <a:gd name="connsiteX4" fmla="*/ 65363 w 1301753"/>
                  <a:gd name="connsiteY4" fmla="*/ 824727 h 824727"/>
                  <a:gd name="connsiteX5" fmla="*/ 23349 w 1301753"/>
                  <a:gd name="connsiteY5" fmla="*/ 822606 h 824727"/>
                  <a:gd name="connsiteX6" fmla="*/ 13365 w 1301753"/>
                  <a:gd name="connsiteY6" fmla="*/ 790442 h 824727"/>
                  <a:gd name="connsiteX7" fmla="*/ 0 w 1301753"/>
                  <a:gd name="connsiteY7" fmla="*/ 657860 h 824727"/>
                  <a:gd name="connsiteX8" fmla="*/ 657860 w 1301753"/>
                  <a:gd name="connsiteY8" fmla="*/ 0 h 82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753" h="824727">
                    <a:moveTo>
                      <a:pt x="657860" y="0"/>
                    </a:moveTo>
                    <a:cubicBezTo>
                      <a:pt x="930355" y="0"/>
                      <a:pt x="1164154" y="165676"/>
                      <a:pt x="1264022" y="401791"/>
                    </a:cubicBezTo>
                    <a:lnTo>
                      <a:pt x="1301753" y="523337"/>
                    </a:lnTo>
                    <a:lnTo>
                      <a:pt x="1116735" y="612465"/>
                    </a:lnTo>
                    <a:cubicBezTo>
                      <a:pt x="793586" y="749146"/>
                      <a:pt x="438301" y="824727"/>
                      <a:pt x="65363" y="824727"/>
                    </a:cubicBezTo>
                    <a:lnTo>
                      <a:pt x="23349" y="822606"/>
                    </a:lnTo>
                    <a:lnTo>
                      <a:pt x="13365" y="790442"/>
                    </a:lnTo>
                    <a:cubicBezTo>
                      <a:pt x="4602" y="747617"/>
                      <a:pt x="0" y="703276"/>
                      <a:pt x="0" y="657860"/>
                    </a:cubicBezTo>
                    <a:cubicBezTo>
                      <a:pt x="0" y="294534"/>
                      <a:pt x="294534" y="0"/>
                      <a:pt x="657860" y="0"/>
                    </a:cubicBezTo>
                    <a:close/>
                  </a:path>
                </a:pathLst>
              </a:custGeom>
              <a:solidFill>
                <a:srgbClr val="10B7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AE861D58-4D7F-4185-8FA2-810E85A91F8B}"/>
                  </a:ext>
                </a:extLst>
              </p:cNvPr>
              <p:cNvSpPr/>
              <p:nvPr/>
            </p:nvSpPr>
            <p:spPr>
              <a:xfrm>
                <a:off x="4530376" y="2473435"/>
                <a:ext cx="2011442" cy="2041249"/>
              </a:xfrm>
              <a:custGeom>
                <a:avLst/>
                <a:gdLst>
                  <a:gd name="connsiteX0" fmla="*/ 1418318 w 5004235"/>
                  <a:gd name="connsiteY0" fmla="*/ 0 h 5078392"/>
                  <a:gd name="connsiteX1" fmla="*/ 1346447 w 5004235"/>
                  <a:gd name="connsiteY1" fmla="*/ 118303 h 5078392"/>
                  <a:gd name="connsiteX2" fmla="*/ 1020444 w 5004235"/>
                  <a:gd name="connsiteY2" fmla="*/ 1405786 h 5078392"/>
                  <a:gd name="connsiteX3" fmla="*/ 3721498 w 5004235"/>
                  <a:gd name="connsiteY3" fmla="*/ 4106840 h 5078392"/>
                  <a:gd name="connsiteX4" fmla="*/ 4772870 w 5004235"/>
                  <a:gd name="connsiteY4" fmla="*/ 3894578 h 5078392"/>
                  <a:gd name="connsiteX5" fmla="*/ 5004235 w 5004235"/>
                  <a:gd name="connsiteY5" fmla="*/ 3783124 h 5078392"/>
                  <a:gd name="connsiteX6" fmla="*/ 4940810 w 5004235"/>
                  <a:gd name="connsiteY6" fmla="*/ 3887523 h 5078392"/>
                  <a:gd name="connsiteX7" fmla="*/ 2701054 w 5004235"/>
                  <a:gd name="connsiteY7" fmla="*/ 5078392 h 5078392"/>
                  <a:gd name="connsiteX8" fmla="*/ 0 w 5004235"/>
                  <a:gd name="connsiteY8" fmla="*/ 2377338 h 5078392"/>
                  <a:gd name="connsiteX9" fmla="*/ 1413571 w 5004235"/>
                  <a:gd name="connsiteY9" fmla="*/ 2287 h 5078392"/>
                  <a:gd name="connsiteX10" fmla="*/ 1418318 w 5004235"/>
                  <a:gd name="connsiteY10" fmla="*/ 0 h 5078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04235" h="5078392">
                    <a:moveTo>
                      <a:pt x="1418318" y="0"/>
                    </a:moveTo>
                    <a:lnTo>
                      <a:pt x="1346447" y="118303"/>
                    </a:lnTo>
                    <a:cubicBezTo>
                      <a:pt x="1138540" y="501025"/>
                      <a:pt x="1020444" y="939614"/>
                      <a:pt x="1020444" y="1405786"/>
                    </a:cubicBezTo>
                    <a:cubicBezTo>
                      <a:pt x="1020444" y="2897537"/>
                      <a:pt x="2229747" y="4106840"/>
                      <a:pt x="3721498" y="4106840"/>
                    </a:cubicBezTo>
                    <a:cubicBezTo>
                      <a:pt x="4094436" y="4106840"/>
                      <a:pt x="4449721" y="4031259"/>
                      <a:pt x="4772870" y="3894578"/>
                    </a:cubicBezTo>
                    <a:lnTo>
                      <a:pt x="5004235" y="3783124"/>
                    </a:lnTo>
                    <a:lnTo>
                      <a:pt x="4940810" y="3887523"/>
                    </a:lnTo>
                    <a:cubicBezTo>
                      <a:pt x="4455412" y="4606008"/>
                      <a:pt x="3633399" y="5078392"/>
                      <a:pt x="2701054" y="5078392"/>
                    </a:cubicBezTo>
                    <a:cubicBezTo>
                      <a:pt x="1209303" y="5078392"/>
                      <a:pt x="0" y="3869089"/>
                      <a:pt x="0" y="2377338"/>
                    </a:cubicBezTo>
                    <a:cubicBezTo>
                      <a:pt x="0" y="1351759"/>
                      <a:pt x="571584" y="459681"/>
                      <a:pt x="1413571" y="2287"/>
                    </a:cubicBezTo>
                    <a:lnTo>
                      <a:pt x="1418318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430068"/>
                  </a:gs>
                  <a:gs pos="0">
                    <a:srgbClr val="9400E6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019FB397-676F-4F78-B2A2-C4E1A7245CDA}"/>
                  </a:ext>
                </a:extLst>
              </p:cNvPr>
              <p:cNvSpPr/>
              <p:nvPr/>
            </p:nvSpPr>
            <p:spPr>
              <a:xfrm rot="8579358">
                <a:off x="5539160" y="2578352"/>
                <a:ext cx="916057" cy="916056"/>
              </a:xfrm>
              <a:prstGeom prst="ellipse">
                <a:avLst/>
              </a:prstGeom>
              <a:gradFill>
                <a:gsLst>
                  <a:gs pos="0">
                    <a:srgbClr val="65F8FF"/>
                  </a:gs>
                  <a:gs pos="100000">
                    <a:srgbClr val="33F5FF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15" name="Arc 414">
                <a:extLst>
                  <a:ext uri="{FF2B5EF4-FFF2-40B4-BE49-F238E27FC236}">
                    <a16:creationId xmlns:a16="http://schemas.microsoft.com/office/drawing/2014/main" id="{5A0D88E7-5146-4339-9C22-06327586BCCC}"/>
                  </a:ext>
                </a:extLst>
              </p:cNvPr>
              <p:cNvSpPr/>
              <p:nvPr/>
            </p:nvSpPr>
            <p:spPr>
              <a:xfrm>
                <a:off x="4704400" y="2517342"/>
                <a:ext cx="1823319" cy="1823318"/>
              </a:xfrm>
              <a:prstGeom prst="arc">
                <a:avLst>
                  <a:gd name="adj1" fmla="val 16593276"/>
                  <a:gd name="adj2" fmla="val 17820347"/>
                </a:avLst>
              </a:prstGeom>
              <a:ln w="1016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E8EDF6E9-8A2E-49F3-AD59-CA435F5EC90A}"/>
                  </a:ext>
                </a:extLst>
              </p:cNvPr>
              <p:cNvSpPr/>
              <p:nvPr/>
            </p:nvSpPr>
            <p:spPr>
              <a:xfrm>
                <a:off x="4531720" y="2343317"/>
                <a:ext cx="2171366" cy="2171366"/>
              </a:xfrm>
              <a:prstGeom prst="ellipse">
                <a:avLst/>
              </a:prstGeom>
              <a:noFill/>
              <a:ln w="76200">
                <a:gradFill flip="none" rotWithShape="1">
                  <a:gsLst>
                    <a:gs pos="0">
                      <a:srgbClr val="430068"/>
                    </a:gs>
                    <a:gs pos="79000">
                      <a:srgbClr val="29F5FF"/>
                    </a:gs>
                    <a:gs pos="59000">
                      <a:srgbClr val="1C7DE8"/>
                    </a:gs>
                  </a:gsLst>
                  <a:lin ang="198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17" name="Arc 416">
                <a:extLst>
                  <a:ext uri="{FF2B5EF4-FFF2-40B4-BE49-F238E27FC236}">
                    <a16:creationId xmlns:a16="http://schemas.microsoft.com/office/drawing/2014/main" id="{390A75FB-0361-40E0-8F21-FAFE52F14231}"/>
                  </a:ext>
                </a:extLst>
              </p:cNvPr>
              <p:cNvSpPr/>
              <p:nvPr/>
            </p:nvSpPr>
            <p:spPr>
              <a:xfrm>
                <a:off x="4699393" y="2517342"/>
                <a:ext cx="1823319" cy="1823318"/>
              </a:xfrm>
              <a:prstGeom prst="arc">
                <a:avLst>
                  <a:gd name="adj1" fmla="val 19561738"/>
                  <a:gd name="adj2" fmla="val 841468"/>
                </a:avLst>
              </a:prstGeom>
              <a:ln w="1016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18" name="Arc 417">
                <a:extLst>
                  <a:ext uri="{FF2B5EF4-FFF2-40B4-BE49-F238E27FC236}">
                    <a16:creationId xmlns:a16="http://schemas.microsoft.com/office/drawing/2014/main" id="{ED2140F2-DE7A-4D52-8CA6-4AB2E63EE9AD}"/>
                  </a:ext>
                </a:extLst>
              </p:cNvPr>
              <p:cNvSpPr/>
              <p:nvPr/>
            </p:nvSpPr>
            <p:spPr>
              <a:xfrm>
                <a:off x="4705357" y="2517342"/>
                <a:ext cx="1823319" cy="1823318"/>
              </a:xfrm>
              <a:prstGeom prst="arc">
                <a:avLst>
                  <a:gd name="adj1" fmla="val 18531946"/>
                  <a:gd name="adj2" fmla="val 18858196"/>
                </a:avLst>
              </a:prstGeom>
              <a:ln w="152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A2EBFE81-C37B-466C-B24C-C249833128DF}"/>
                </a:ext>
              </a:extLst>
            </p:cNvPr>
            <p:cNvGrpSpPr/>
            <p:nvPr/>
          </p:nvGrpSpPr>
          <p:grpSpPr>
            <a:xfrm>
              <a:off x="1117768" y="-6742361"/>
              <a:ext cx="2932010" cy="1513578"/>
              <a:chOff x="1117767" y="-20001516"/>
              <a:chExt cx="2932010" cy="1513578"/>
            </a:xfrm>
          </p:grpSpPr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1DB468C3-9A95-406B-90A5-9C932318ADF5}"/>
                  </a:ext>
                </a:extLst>
              </p:cNvPr>
              <p:cNvGrpSpPr/>
              <p:nvPr/>
            </p:nvGrpSpPr>
            <p:grpSpPr>
              <a:xfrm rot="641090">
                <a:off x="1836210" y="-20001516"/>
                <a:ext cx="1514514" cy="1513578"/>
                <a:chOff x="7502007" y="2499458"/>
                <a:chExt cx="2172710" cy="2171367"/>
              </a:xfrm>
            </p:grpSpPr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A5611664-7DC1-46D2-9D55-32C044CE46B7}"/>
                    </a:ext>
                  </a:extLst>
                </p:cNvPr>
                <p:cNvSpPr/>
                <p:nvPr/>
              </p:nvSpPr>
              <p:spPr>
                <a:xfrm flipV="1">
                  <a:off x="7502007" y="2499459"/>
                  <a:ext cx="2171366" cy="2171366"/>
                </a:xfrm>
                <a:prstGeom prst="ellipse">
                  <a:avLst/>
                </a:prstGeom>
                <a:solidFill>
                  <a:srgbClr val="FFDA7D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F309E988-A99D-45CC-AC9A-7AA8937F860A}"/>
                    </a:ext>
                  </a:extLst>
                </p:cNvPr>
                <p:cNvSpPr/>
                <p:nvPr/>
              </p:nvSpPr>
              <p:spPr>
                <a:xfrm>
                  <a:off x="8968820" y="3148757"/>
                  <a:ext cx="669957" cy="168812"/>
                </a:xfrm>
                <a:custGeom>
                  <a:avLst/>
                  <a:gdLst>
                    <a:gd name="connsiteX0" fmla="*/ 84406 w 669957"/>
                    <a:gd name="connsiteY0" fmla="*/ 0 h 168812"/>
                    <a:gd name="connsiteX1" fmla="*/ 612594 w 669957"/>
                    <a:gd name="connsiteY1" fmla="*/ 0 h 168812"/>
                    <a:gd name="connsiteX2" fmla="*/ 619236 w 669957"/>
                    <a:gd name="connsiteY2" fmla="*/ 13788 h 168812"/>
                    <a:gd name="connsiteX3" fmla="*/ 655744 w 669957"/>
                    <a:gd name="connsiteY3" fmla="*/ 113536 h 168812"/>
                    <a:gd name="connsiteX4" fmla="*/ 669957 w 669957"/>
                    <a:gd name="connsiteY4" fmla="*/ 168812 h 168812"/>
                    <a:gd name="connsiteX5" fmla="*/ 84406 w 669957"/>
                    <a:gd name="connsiteY5" fmla="*/ 168812 h 168812"/>
                    <a:gd name="connsiteX6" fmla="*/ 0 w 669957"/>
                    <a:gd name="connsiteY6" fmla="*/ 84406 h 168812"/>
                    <a:gd name="connsiteX7" fmla="*/ 84406 w 669957"/>
                    <a:gd name="connsiteY7" fmla="*/ 0 h 16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9957" h="168812">
                      <a:moveTo>
                        <a:pt x="84406" y="0"/>
                      </a:moveTo>
                      <a:lnTo>
                        <a:pt x="612594" y="0"/>
                      </a:lnTo>
                      <a:lnTo>
                        <a:pt x="619236" y="13788"/>
                      </a:lnTo>
                      <a:cubicBezTo>
                        <a:pt x="632970" y="46261"/>
                        <a:pt x="645170" y="79540"/>
                        <a:pt x="655744" y="113536"/>
                      </a:cubicBezTo>
                      <a:lnTo>
                        <a:pt x="669957" y="168812"/>
                      </a:lnTo>
                      <a:lnTo>
                        <a:pt x="84406" y="168812"/>
                      </a:lnTo>
                      <a:cubicBezTo>
                        <a:pt x="37790" y="168812"/>
                        <a:pt x="0" y="131022"/>
                        <a:pt x="0" y="84406"/>
                      </a:cubicBezTo>
                      <a:cubicBezTo>
                        <a:pt x="0" y="37790"/>
                        <a:pt x="37790" y="0"/>
                        <a:pt x="84406" y="0"/>
                      </a:cubicBezTo>
                      <a:close/>
                    </a:path>
                  </a:pathLst>
                </a:custGeom>
                <a:solidFill>
                  <a:srgbClr val="FF78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83A2AB85-43D0-4212-86B8-92F885C95971}"/>
                    </a:ext>
                  </a:extLst>
                </p:cNvPr>
                <p:cNvSpPr/>
                <p:nvPr/>
              </p:nvSpPr>
              <p:spPr>
                <a:xfrm>
                  <a:off x="7503223" y="3286561"/>
                  <a:ext cx="1079461" cy="274506"/>
                </a:xfrm>
                <a:custGeom>
                  <a:avLst/>
                  <a:gdLst>
                    <a:gd name="connsiteX0" fmla="*/ 41355 w 1079461"/>
                    <a:gd name="connsiteY0" fmla="*/ 0 h 274506"/>
                    <a:gd name="connsiteX1" fmla="*/ 942208 w 1079461"/>
                    <a:gd name="connsiteY1" fmla="*/ 0 h 274506"/>
                    <a:gd name="connsiteX2" fmla="*/ 1079461 w 1079461"/>
                    <a:gd name="connsiteY2" fmla="*/ 137253 h 274506"/>
                    <a:gd name="connsiteX3" fmla="*/ 942208 w 1079461"/>
                    <a:gd name="connsiteY3" fmla="*/ 274506 h 274506"/>
                    <a:gd name="connsiteX4" fmla="*/ 0 w 1079461"/>
                    <a:gd name="connsiteY4" fmla="*/ 274506 h 274506"/>
                    <a:gd name="connsiteX5" fmla="*/ 4390 w 1079461"/>
                    <a:gd name="connsiteY5" fmla="*/ 187576 h 274506"/>
                    <a:gd name="connsiteX6" fmla="*/ 20842 w 1079461"/>
                    <a:gd name="connsiteY6" fmla="*/ 79778 h 274506"/>
                    <a:gd name="connsiteX7" fmla="*/ 41355 w 1079461"/>
                    <a:gd name="connsiteY7" fmla="*/ 0 h 274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9461" h="274506">
                      <a:moveTo>
                        <a:pt x="41355" y="0"/>
                      </a:moveTo>
                      <a:lnTo>
                        <a:pt x="942208" y="0"/>
                      </a:lnTo>
                      <a:cubicBezTo>
                        <a:pt x="1018011" y="0"/>
                        <a:pt x="1079461" y="61450"/>
                        <a:pt x="1079461" y="137253"/>
                      </a:cubicBezTo>
                      <a:cubicBezTo>
                        <a:pt x="1079461" y="213056"/>
                        <a:pt x="1018011" y="274506"/>
                        <a:pt x="942208" y="274506"/>
                      </a:cubicBezTo>
                      <a:lnTo>
                        <a:pt x="0" y="274506"/>
                      </a:lnTo>
                      <a:lnTo>
                        <a:pt x="4390" y="187576"/>
                      </a:lnTo>
                      <a:cubicBezTo>
                        <a:pt x="8097" y="151079"/>
                        <a:pt x="13611" y="115116"/>
                        <a:pt x="20842" y="79778"/>
                      </a:cubicBezTo>
                      <a:lnTo>
                        <a:pt x="41355" y="0"/>
                      </a:lnTo>
                      <a:close/>
                    </a:path>
                  </a:pathLst>
                </a:custGeom>
                <a:solidFill>
                  <a:srgbClr val="FF78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B01ABCFB-346E-43DC-A0CE-0E4479414FD2}"/>
                    </a:ext>
                  </a:extLst>
                </p:cNvPr>
                <p:cNvSpPr/>
                <p:nvPr/>
              </p:nvSpPr>
              <p:spPr>
                <a:xfrm>
                  <a:off x="8686245" y="3474957"/>
                  <a:ext cx="987128" cy="334604"/>
                </a:xfrm>
                <a:custGeom>
                  <a:avLst/>
                  <a:gdLst>
                    <a:gd name="connsiteX0" fmla="*/ 167302 w 987128"/>
                    <a:gd name="connsiteY0" fmla="*/ 0 h 334604"/>
                    <a:gd name="connsiteX1" fmla="*/ 981564 w 987128"/>
                    <a:gd name="connsiteY1" fmla="*/ 0 h 334604"/>
                    <a:gd name="connsiteX2" fmla="*/ 987128 w 987128"/>
                    <a:gd name="connsiteY2" fmla="*/ 110185 h 334604"/>
                    <a:gd name="connsiteX3" fmla="*/ 965071 w 987128"/>
                    <a:gd name="connsiteY3" fmla="*/ 328988 h 334604"/>
                    <a:gd name="connsiteX4" fmla="*/ 963627 w 987128"/>
                    <a:gd name="connsiteY4" fmla="*/ 334604 h 334604"/>
                    <a:gd name="connsiteX5" fmla="*/ 167302 w 987128"/>
                    <a:gd name="connsiteY5" fmla="*/ 334604 h 334604"/>
                    <a:gd name="connsiteX6" fmla="*/ 0 w 987128"/>
                    <a:gd name="connsiteY6" fmla="*/ 167302 h 334604"/>
                    <a:gd name="connsiteX7" fmla="*/ 167302 w 987128"/>
                    <a:gd name="connsiteY7" fmla="*/ 0 h 33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7128" h="334604">
                      <a:moveTo>
                        <a:pt x="167302" y="0"/>
                      </a:moveTo>
                      <a:lnTo>
                        <a:pt x="981564" y="0"/>
                      </a:lnTo>
                      <a:lnTo>
                        <a:pt x="987128" y="110185"/>
                      </a:lnTo>
                      <a:cubicBezTo>
                        <a:pt x="987128" y="185136"/>
                        <a:pt x="979533" y="258313"/>
                        <a:pt x="965071" y="328988"/>
                      </a:cubicBezTo>
                      <a:lnTo>
                        <a:pt x="963627" y="334604"/>
                      </a:lnTo>
                      <a:lnTo>
                        <a:pt x="167302" y="334604"/>
                      </a:lnTo>
                      <a:cubicBezTo>
                        <a:pt x="74904" y="334604"/>
                        <a:pt x="0" y="259700"/>
                        <a:pt x="0" y="167302"/>
                      </a:cubicBezTo>
                      <a:cubicBezTo>
                        <a:pt x="0" y="74904"/>
                        <a:pt x="74904" y="0"/>
                        <a:pt x="167302" y="0"/>
                      </a:cubicBezTo>
                      <a:close/>
                    </a:path>
                  </a:pathLst>
                </a:custGeom>
                <a:solidFill>
                  <a:srgbClr val="FFAC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05635393-A649-497C-99C8-59CEB1098CBA}"/>
                    </a:ext>
                  </a:extLst>
                </p:cNvPr>
                <p:cNvSpPr/>
                <p:nvPr/>
              </p:nvSpPr>
              <p:spPr>
                <a:xfrm>
                  <a:off x="7562414" y="3939678"/>
                  <a:ext cx="1589206" cy="168812"/>
                </a:xfrm>
                <a:custGeom>
                  <a:avLst/>
                  <a:gdLst>
                    <a:gd name="connsiteX0" fmla="*/ 0 w 1589206"/>
                    <a:gd name="connsiteY0" fmla="*/ 0 h 168812"/>
                    <a:gd name="connsiteX1" fmla="*/ 1504800 w 1589206"/>
                    <a:gd name="connsiteY1" fmla="*/ 0 h 168812"/>
                    <a:gd name="connsiteX2" fmla="*/ 1589206 w 1589206"/>
                    <a:gd name="connsiteY2" fmla="*/ 84406 h 168812"/>
                    <a:gd name="connsiteX3" fmla="*/ 1504800 w 1589206"/>
                    <a:gd name="connsiteY3" fmla="*/ 168812 h 168812"/>
                    <a:gd name="connsiteX4" fmla="*/ 74181 w 1589206"/>
                    <a:gd name="connsiteY4" fmla="*/ 168812 h 168812"/>
                    <a:gd name="connsiteX5" fmla="*/ 70629 w 1589206"/>
                    <a:gd name="connsiteY5" fmla="*/ 162965 h 168812"/>
                    <a:gd name="connsiteX6" fmla="*/ 24911 w 1589206"/>
                    <a:gd name="connsiteY6" fmla="*/ 68061 h 168812"/>
                    <a:gd name="connsiteX7" fmla="*/ 0 w 1589206"/>
                    <a:gd name="connsiteY7" fmla="*/ 0 h 16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89206" h="168812">
                      <a:moveTo>
                        <a:pt x="0" y="0"/>
                      </a:moveTo>
                      <a:lnTo>
                        <a:pt x="1504800" y="0"/>
                      </a:lnTo>
                      <a:cubicBezTo>
                        <a:pt x="1551416" y="0"/>
                        <a:pt x="1589206" y="37790"/>
                        <a:pt x="1589206" y="84406"/>
                      </a:cubicBezTo>
                      <a:cubicBezTo>
                        <a:pt x="1589206" y="131022"/>
                        <a:pt x="1551416" y="168812"/>
                        <a:pt x="1504800" y="168812"/>
                      </a:cubicBezTo>
                      <a:lnTo>
                        <a:pt x="74181" y="168812"/>
                      </a:lnTo>
                      <a:lnTo>
                        <a:pt x="70629" y="162965"/>
                      </a:lnTo>
                      <a:cubicBezTo>
                        <a:pt x="53915" y="132198"/>
                        <a:pt x="38646" y="100533"/>
                        <a:pt x="24911" y="680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78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936BFA0F-19CB-49A1-B904-0B8469AFCEB7}"/>
                    </a:ext>
                  </a:extLst>
                </p:cNvPr>
                <p:cNvSpPr/>
                <p:nvPr/>
              </p:nvSpPr>
              <p:spPr>
                <a:xfrm flipV="1">
                  <a:off x="7817677" y="4350284"/>
                  <a:ext cx="1540027" cy="213415"/>
                </a:xfrm>
                <a:custGeom>
                  <a:avLst/>
                  <a:gdLst>
                    <a:gd name="connsiteX0" fmla="*/ 751704 w 3831409"/>
                    <a:gd name="connsiteY0" fmla="*/ 0 h 530952"/>
                    <a:gd name="connsiteX1" fmla="*/ 3079704 w 3831409"/>
                    <a:gd name="connsiteY1" fmla="*/ 0 h 530952"/>
                    <a:gd name="connsiteX2" fmla="*/ 3203187 w 3831409"/>
                    <a:gd name="connsiteY2" fmla="*/ 59485 h 530952"/>
                    <a:gd name="connsiteX3" fmla="*/ 3825638 w 3831409"/>
                    <a:gd name="connsiteY3" fmla="*/ 524602 h 530952"/>
                    <a:gd name="connsiteX4" fmla="*/ 3831409 w 3831409"/>
                    <a:gd name="connsiteY4" fmla="*/ 530952 h 530952"/>
                    <a:gd name="connsiteX5" fmla="*/ 0 w 3831409"/>
                    <a:gd name="connsiteY5" fmla="*/ 530951 h 530952"/>
                    <a:gd name="connsiteX6" fmla="*/ 5770 w 3831409"/>
                    <a:gd name="connsiteY6" fmla="*/ 524602 h 530952"/>
                    <a:gd name="connsiteX7" fmla="*/ 628221 w 3831409"/>
                    <a:gd name="connsiteY7" fmla="*/ 59485 h 530952"/>
                    <a:gd name="connsiteX8" fmla="*/ 751704 w 3831409"/>
                    <a:gd name="connsiteY8" fmla="*/ 0 h 53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31409" h="530952">
                      <a:moveTo>
                        <a:pt x="751704" y="0"/>
                      </a:moveTo>
                      <a:lnTo>
                        <a:pt x="3079704" y="0"/>
                      </a:lnTo>
                      <a:lnTo>
                        <a:pt x="3203187" y="59485"/>
                      </a:lnTo>
                      <a:cubicBezTo>
                        <a:pt x="3432820" y="184229"/>
                        <a:pt x="3642340" y="341304"/>
                        <a:pt x="3825638" y="524602"/>
                      </a:cubicBezTo>
                      <a:lnTo>
                        <a:pt x="3831409" y="530952"/>
                      </a:lnTo>
                      <a:lnTo>
                        <a:pt x="0" y="530951"/>
                      </a:lnTo>
                      <a:lnTo>
                        <a:pt x="5770" y="524602"/>
                      </a:lnTo>
                      <a:cubicBezTo>
                        <a:pt x="189068" y="341304"/>
                        <a:pt x="398589" y="184229"/>
                        <a:pt x="628221" y="59485"/>
                      </a:cubicBezTo>
                      <a:lnTo>
                        <a:pt x="751704" y="0"/>
                      </a:lnTo>
                      <a:close/>
                    </a:path>
                  </a:pathLst>
                </a:custGeom>
                <a:solidFill>
                  <a:srgbClr val="FFAC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22FDEFC8-22A0-4359-90BA-D9A2A32490F0}"/>
                    </a:ext>
                  </a:extLst>
                </p:cNvPr>
                <p:cNvSpPr/>
                <p:nvPr/>
              </p:nvSpPr>
              <p:spPr>
                <a:xfrm flipV="1">
                  <a:off x="7646940" y="2682248"/>
                  <a:ext cx="1881500" cy="362519"/>
                </a:xfrm>
                <a:custGeom>
                  <a:avLst/>
                  <a:gdLst>
                    <a:gd name="connsiteX0" fmla="*/ 0 w 4680956"/>
                    <a:gd name="connsiteY0" fmla="*/ 0 h 901906"/>
                    <a:gd name="connsiteX1" fmla="*/ 4680956 w 4680956"/>
                    <a:gd name="connsiteY1" fmla="*/ 0 h 901906"/>
                    <a:gd name="connsiteX2" fmla="*/ 4580234 w 4680956"/>
                    <a:gd name="connsiteY2" fmla="*/ 165793 h 901906"/>
                    <a:gd name="connsiteX3" fmla="*/ 3850663 w 4680956"/>
                    <a:gd name="connsiteY3" fmla="*/ 895364 h 901906"/>
                    <a:gd name="connsiteX4" fmla="*/ 3839895 w 4680956"/>
                    <a:gd name="connsiteY4" fmla="*/ 901906 h 901906"/>
                    <a:gd name="connsiteX5" fmla="*/ 841060 w 4680956"/>
                    <a:gd name="connsiteY5" fmla="*/ 901905 h 901906"/>
                    <a:gd name="connsiteX6" fmla="*/ 830293 w 4680956"/>
                    <a:gd name="connsiteY6" fmla="*/ 895364 h 901906"/>
                    <a:gd name="connsiteX7" fmla="*/ 100722 w 4680956"/>
                    <a:gd name="connsiteY7" fmla="*/ 165793 h 901906"/>
                    <a:gd name="connsiteX8" fmla="*/ 0 w 4680956"/>
                    <a:gd name="connsiteY8" fmla="*/ 0 h 90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80956" h="901906">
                      <a:moveTo>
                        <a:pt x="0" y="0"/>
                      </a:moveTo>
                      <a:lnTo>
                        <a:pt x="4680956" y="0"/>
                      </a:lnTo>
                      <a:lnTo>
                        <a:pt x="4580234" y="165793"/>
                      </a:lnTo>
                      <a:cubicBezTo>
                        <a:pt x="4386075" y="453187"/>
                        <a:pt x="4138057" y="701205"/>
                        <a:pt x="3850663" y="895364"/>
                      </a:cubicBezTo>
                      <a:lnTo>
                        <a:pt x="3839895" y="901906"/>
                      </a:lnTo>
                      <a:lnTo>
                        <a:pt x="841060" y="901905"/>
                      </a:lnTo>
                      <a:lnTo>
                        <a:pt x="830293" y="895364"/>
                      </a:lnTo>
                      <a:cubicBezTo>
                        <a:pt x="542899" y="701205"/>
                        <a:pt x="294881" y="453187"/>
                        <a:pt x="100722" y="16579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C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535077B7-568D-4BEA-9065-B40A889D7815}"/>
                    </a:ext>
                  </a:extLst>
                </p:cNvPr>
                <p:cNvSpPr/>
                <p:nvPr/>
              </p:nvSpPr>
              <p:spPr>
                <a:xfrm rot="8579358">
                  <a:off x="8510791" y="2734493"/>
                  <a:ext cx="916057" cy="916056"/>
                </a:xfrm>
                <a:prstGeom prst="ellipse">
                  <a:avLst/>
                </a:pr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7" name="Arc 396">
                  <a:extLst>
                    <a:ext uri="{FF2B5EF4-FFF2-40B4-BE49-F238E27FC236}">
                      <a16:creationId xmlns:a16="http://schemas.microsoft.com/office/drawing/2014/main" id="{D108D8CB-A221-40FB-82E0-8E3523D54E46}"/>
                    </a:ext>
                  </a:extLst>
                </p:cNvPr>
                <p:cNvSpPr/>
                <p:nvPr/>
              </p:nvSpPr>
              <p:spPr>
                <a:xfrm>
                  <a:off x="7676031" y="2673483"/>
                  <a:ext cx="1823320" cy="1823317"/>
                </a:xfrm>
                <a:prstGeom prst="arc">
                  <a:avLst>
                    <a:gd name="adj1" fmla="val 16593276"/>
                    <a:gd name="adj2" fmla="val 17820347"/>
                  </a:avLst>
                </a:prstGeom>
                <a:ln w="762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8" name="Arc 397">
                  <a:extLst>
                    <a:ext uri="{FF2B5EF4-FFF2-40B4-BE49-F238E27FC236}">
                      <a16:creationId xmlns:a16="http://schemas.microsoft.com/office/drawing/2014/main" id="{BA530A06-3567-4213-A644-F78E48E93F46}"/>
                    </a:ext>
                  </a:extLst>
                </p:cNvPr>
                <p:cNvSpPr/>
                <p:nvPr/>
              </p:nvSpPr>
              <p:spPr>
                <a:xfrm>
                  <a:off x="7671024" y="2673482"/>
                  <a:ext cx="1823320" cy="1823317"/>
                </a:xfrm>
                <a:prstGeom prst="arc">
                  <a:avLst>
                    <a:gd name="adj1" fmla="val 19561738"/>
                    <a:gd name="adj2" fmla="val 406031"/>
                  </a:avLst>
                </a:prstGeom>
                <a:ln w="762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99" name="Arc 398">
                  <a:extLst>
                    <a:ext uri="{FF2B5EF4-FFF2-40B4-BE49-F238E27FC236}">
                      <a16:creationId xmlns:a16="http://schemas.microsoft.com/office/drawing/2014/main" id="{7EAED182-1287-4971-B8A5-C2D3A77B0B52}"/>
                    </a:ext>
                  </a:extLst>
                </p:cNvPr>
                <p:cNvSpPr/>
                <p:nvPr/>
              </p:nvSpPr>
              <p:spPr>
                <a:xfrm>
                  <a:off x="7676988" y="2673483"/>
                  <a:ext cx="1823319" cy="1823318"/>
                </a:xfrm>
                <a:prstGeom prst="arc">
                  <a:avLst>
                    <a:gd name="adj1" fmla="val 18582045"/>
                    <a:gd name="adj2" fmla="val 18775244"/>
                  </a:avLst>
                </a:prstGeom>
                <a:ln w="1079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B8F77E1B-BDA4-44B4-AD0C-15CD2E664F7F}"/>
                    </a:ext>
                  </a:extLst>
                </p:cNvPr>
                <p:cNvSpPr/>
                <p:nvPr/>
              </p:nvSpPr>
              <p:spPr>
                <a:xfrm>
                  <a:off x="7502007" y="2629576"/>
                  <a:ext cx="2011442" cy="2041249"/>
                </a:xfrm>
                <a:custGeom>
                  <a:avLst/>
                  <a:gdLst>
                    <a:gd name="connsiteX0" fmla="*/ 1418318 w 5004235"/>
                    <a:gd name="connsiteY0" fmla="*/ 0 h 5078392"/>
                    <a:gd name="connsiteX1" fmla="*/ 1346447 w 5004235"/>
                    <a:gd name="connsiteY1" fmla="*/ 118303 h 5078392"/>
                    <a:gd name="connsiteX2" fmla="*/ 1020444 w 5004235"/>
                    <a:gd name="connsiteY2" fmla="*/ 1405786 h 5078392"/>
                    <a:gd name="connsiteX3" fmla="*/ 3721498 w 5004235"/>
                    <a:gd name="connsiteY3" fmla="*/ 4106840 h 5078392"/>
                    <a:gd name="connsiteX4" fmla="*/ 4772870 w 5004235"/>
                    <a:gd name="connsiteY4" fmla="*/ 3894578 h 5078392"/>
                    <a:gd name="connsiteX5" fmla="*/ 5004235 w 5004235"/>
                    <a:gd name="connsiteY5" fmla="*/ 3783124 h 5078392"/>
                    <a:gd name="connsiteX6" fmla="*/ 4940810 w 5004235"/>
                    <a:gd name="connsiteY6" fmla="*/ 3887523 h 5078392"/>
                    <a:gd name="connsiteX7" fmla="*/ 2701054 w 5004235"/>
                    <a:gd name="connsiteY7" fmla="*/ 5078392 h 5078392"/>
                    <a:gd name="connsiteX8" fmla="*/ 0 w 5004235"/>
                    <a:gd name="connsiteY8" fmla="*/ 2377338 h 5078392"/>
                    <a:gd name="connsiteX9" fmla="*/ 1413571 w 5004235"/>
                    <a:gd name="connsiteY9" fmla="*/ 2287 h 5078392"/>
                    <a:gd name="connsiteX10" fmla="*/ 1418318 w 5004235"/>
                    <a:gd name="connsiteY10" fmla="*/ 0 h 507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04235" h="5078392">
                      <a:moveTo>
                        <a:pt x="1418318" y="0"/>
                      </a:moveTo>
                      <a:lnTo>
                        <a:pt x="1346447" y="118303"/>
                      </a:lnTo>
                      <a:cubicBezTo>
                        <a:pt x="1138540" y="501025"/>
                        <a:pt x="1020444" y="939614"/>
                        <a:pt x="1020444" y="1405786"/>
                      </a:cubicBezTo>
                      <a:cubicBezTo>
                        <a:pt x="1020444" y="2897537"/>
                        <a:pt x="2229747" y="4106840"/>
                        <a:pt x="3721498" y="4106840"/>
                      </a:cubicBezTo>
                      <a:cubicBezTo>
                        <a:pt x="4094436" y="4106840"/>
                        <a:pt x="4449721" y="4031259"/>
                        <a:pt x="4772870" y="3894578"/>
                      </a:cubicBezTo>
                      <a:lnTo>
                        <a:pt x="5004235" y="3783124"/>
                      </a:lnTo>
                      <a:lnTo>
                        <a:pt x="4940810" y="3887523"/>
                      </a:lnTo>
                      <a:cubicBezTo>
                        <a:pt x="4455412" y="4606008"/>
                        <a:pt x="3633399" y="5078392"/>
                        <a:pt x="2701054" y="5078392"/>
                      </a:cubicBezTo>
                      <a:cubicBezTo>
                        <a:pt x="1209303" y="5078392"/>
                        <a:pt x="0" y="3869089"/>
                        <a:pt x="0" y="2377338"/>
                      </a:cubicBezTo>
                      <a:cubicBezTo>
                        <a:pt x="0" y="1351759"/>
                        <a:pt x="571584" y="459681"/>
                        <a:pt x="1413571" y="2287"/>
                      </a:cubicBezTo>
                      <a:lnTo>
                        <a:pt x="141831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76005D">
                        <a:alpha val="77255"/>
                      </a:srgbClr>
                    </a:gs>
                    <a:gs pos="100000">
                      <a:srgbClr val="76005D">
                        <a:alpha val="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1677A2D5-AAC3-4E14-A33B-C58E0E624DC4}"/>
                    </a:ext>
                  </a:extLst>
                </p:cNvPr>
                <p:cNvSpPr/>
                <p:nvPr/>
              </p:nvSpPr>
              <p:spPr>
                <a:xfrm>
                  <a:off x="7503351" y="2499458"/>
                  <a:ext cx="2171366" cy="2171366"/>
                </a:xfrm>
                <a:prstGeom prst="ellipse">
                  <a:avLst/>
                </a:prstGeom>
                <a:noFill/>
                <a:ln w="50800">
                  <a:gradFill flip="none" rotWithShape="1">
                    <a:gsLst>
                      <a:gs pos="13000">
                        <a:srgbClr val="76005D"/>
                      </a:gs>
                      <a:gs pos="79000">
                        <a:srgbClr val="FFDA7D"/>
                      </a:gs>
                      <a:gs pos="59000">
                        <a:srgbClr val="FF7809"/>
                      </a:gs>
                    </a:gsLst>
                    <a:lin ang="19800000" scaled="0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C4F78711-E47F-4E9D-B186-1912E42B2424}"/>
                  </a:ext>
                </a:extLst>
              </p:cNvPr>
              <p:cNvSpPr/>
              <p:nvPr/>
            </p:nvSpPr>
            <p:spPr>
              <a:xfrm rot="641090">
                <a:off x="1117767" y="-19606592"/>
                <a:ext cx="2932010" cy="831541"/>
              </a:xfrm>
              <a:custGeom>
                <a:avLst/>
                <a:gdLst>
                  <a:gd name="connsiteX0" fmla="*/ 3093705 w 4206240"/>
                  <a:gd name="connsiteY0" fmla="*/ 0 h 1192922"/>
                  <a:gd name="connsiteX1" fmla="*/ 3278994 w 4206240"/>
                  <a:gd name="connsiteY1" fmla="*/ 30392 h 1192922"/>
                  <a:gd name="connsiteX2" fmla="*/ 4206240 w 4206240"/>
                  <a:gd name="connsiteY2" fmla="*/ 557387 h 1192922"/>
                  <a:gd name="connsiteX3" fmla="*/ 2103120 w 4206240"/>
                  <a:gd name="connsiteY3" fmla="*/ 1192922 h 1192922"/>
                  <a:gd name="connsiteX4" fmla="*/ 0 w 4206240"/>
                  <a:gd name="connsiteY4" fmla="*/ 557387 h 1192922"/>
                  <a:gd name="connsiteX5" fmla="*/ 927246 w 4206240"/>
                  <a:gd name="connsiteY5" fmla="*/ 30392 h 1192922"/>
                  <a:gd name="connsiteX6" fmla="*/ 1109585 w 4206240"/>
                  <a:gd name="connsiteY6" fmla="*/ 484 h 1192922"/>
                  <a:gd name="connsiteX7" fmla="*/ 1066198 w 4206240"/>
                  <a:gd name="connsiteY7" fmla="*/ 80418 h 1192922"/>
                  <a:gd name="connsiteX8" fmla="*/ 1052693 w 4206240"/>
                  <a:gd name="connsiteY8" fmla="*/ 123923 h 1192922"/>
                  <a:gd name="connsiteX9" fmla="*/ 842292 w 4206240"/>
                  <a:gd name="connsiteY9" fmla="*/ 176382 h 1192922"/>
                  <a:gd name="connsiteX10" fmla="*/ 320040 w 4206240"/>
                  <a:gd name="connsiteY10" fmla="*/ 557387 h 1192922"/>
                  <a:gd name="connsiteX11" fmla="*/ 2103120 w 4206240"/>
                  <a:gd name="connsiteY11" fmla="*/ 1096210 h 1192922"/>
                  <a:gd name="connsiteX12" fmla="*/ 3886200 w 4206240"/>
                  <a:gd name="connsiteY12" fmla="*/ 557387 h 1192922"/>
                  <a:gd name="connsiteX13" fmla="*/ 3363948 w 4206240"/>
                  <a:gd name="connsiteY13" fmla="*/ 176382 h 1192922"/>
                  <a:gd name="connsiteX14" fmla="*/ 3150633 w 4206240"/>
                  <a:gd name="connsiteY14" fmla="*/ 123197 h 1192922"/>
                  <a:gd name="connsiteX15" fmla="*/ 3137354 w 4206240"/>
                  <a:gd name="connsiteY15" fmla="*/ 80418 h 119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06240" h="1192922">
                    <a:moveTo>
                      <a:pt x="3093705" y="0"/>
                    </a:moveTo>
                    <a:lnTo>
                      <a:pt x="3278994" y="30392"/>
                    </a:lnTo>
                    <a:cubicBezTo>
                      <a:pt x="3838428" y="144602"/>
                      <a:pt x="4206240" y="338014"/>
                      <a:pt x="4206240" y="557387"/>
                    </a:cubicBezTo>
                    <a:cubicBezTo>
                      <a:pt x="4206240" y="908383"/>
                      <a:pt x="3264641" y="1192922"/>
                      <a:pt x="2103120" y="1192922"/>
                    </a:cubicBezTo>
                    <a:cubicBezTo>
                      <a:pt x="941599" y="1192922"/>
                      <a:pt x="0" y="908383"/>
                      <a:pt x="0" y="557387"/>
                    </a:cubicBezTo>
                    <a:cubicBezTo>
                      <a:pt x="0" y="338014"/>
                      <a:pt x="367812" y="144602"/>
                      <a:pt x="927246" y="30392"/>
                    </a:cubicBezTo>
                    <a:lnTo>
                      <a:pt x="1109585" y="484"/>
                    </a:lnTo>
                    <a:lnTo>
                      <a:pt x="1066198" y="80418"/>
                    </a:lnTo>
                    <a:lnTo>
                      <a:pt x="1052693" y="123923"/>
                    </a:lnTo>
                    <a:lnTo>
                      <a:pt x="842292" y="176382"/>
                    </a:lnTo>
                    <a:cubicBezTo>
                      <a:pt x="519618" y="273889"/>
                      <a:pt x="320040" y="408595"/>
                      <a:pt x="320040" y="557387"/>
                    </a:cubicBezTo>
                    <a:cubicBezTo>
                      <a:pt x="320040" y="854971"/>
                      <a:pt x="1118352" y="1096210"/>
                      <a:pt x="2103120" y="1096210"/>
                    </a:cubicBezTo>
                    <a:cubicBezTo>
                      <a:pt x="3087888" y="1096210"/>
                      <a:pt x="3886200" y="854971"/>
                      <a:pt x="3886200" y="557387"/>
                    </a:cubicBezTo>
                    <a:cubicBezTo>
                      <a:pt x="3886200" y="408595"/>
                      <a:pt x="3686622" y="273889"/>
                      <a:pt x="3363948" y="176382"/>
                    </a:cubicBezTo>
                    <a:lnTo>
                      <a:pt x="3150633" y="123197"/>
                    </a:lnTo>
                    <a:lnTo>
                      <a:pt x="3137354" y="80418"/>
                    </a:lnTo>
                    <a:close/>
                  </a:path>
                </a:pathLst>
              </a:custGeom>
              <a:gradFill>
                <a:gsLst>
                  <a:gs pos="0">
                    <a:srgbClr val="7F00DE"/>
                  </a:gs>
                  <a:gs pos="100000">
                    <a:srgbClr val="C647FF"/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F82A217E-33D4-4D9C-8018-3E6AE8F3B5C9}"/>
                  </a:ext>
                </a:extLst>
              </p:cNvPr>
              <p:cNvSpPr/>
              <p:nvPr/>
            </p:nvSpPr>
            <p:spPr>
              <a:xfrm rot="641090">
                <a:off x="1469856" y="-19465139"/>
                <a:ext cx="2221454" cy="582429"/>
              </a:xfrm>
              <a:custGeom>
                <a:avLst/>
                <a:gdLst>
                  <a:gd name="connsiteX0" fmla="*/ 2665837 w 3186882"/>
                  <a:gd name="connsiteY0" fmla="*/ 0 h 835548"/>
                  <a:gd name="connsiteX1" fmla="*/ 2720174 w 3186882"/>
                  <a:gd name="connsiteY1" fmla="*/ 13547 h 835548"/>
                  <a:gd name="connsiteX2" fmla="*/ 3186882 w 3186882"/>
                  <a:gd name="connsiteY2" fmla="*/ 354031 h 835548"/>
                  <a:gd name="connsiteX3" fmla="*/ 1593441 w 3186882"/>
                  <a:gd name="connsiteY3" fmla="*/ 835548 h 835548"/>
                  <a:gd name="connsiteX4" fmla="*/ 0 w 3186882"/>
                  <a:gd name="connsiteY4" fmla="*/ 354031 h 835548"/>
                  <a:gd name="connsiteX5" fmla="*/ 466708 w 3186882"/>
                  <a:gd name="connsiteY5" fmla="*/ 13547 h 835548"/>
                  <a:gd name="connsiteX6" fmla="*/ 518132 w 3186882"/>
                  <a:gd name="connsiteY6" fmla="*/ 726 h 835548"/>
                  <a:gd name="connsiteX7" fmla="*/ 491031 w 3186882"/>
                  <a:gd name="connsiteY7" fmla="*/ 88030 h 835548"/>
                  <a:gd name="connsiteX8" fmla="*/ 487131 w 3186882"/>
                  <a:gd name="connsiteY8" fmla="*/ 126720 h 835548"/>
                  <a:gd name="connsiteX9" fmla="*/ 483803 w 3186882"/>
                  <a:gd name="connsiteY9" fmla="*/ 127939 h 835548"/>
                  <a:gd name="connsiteX10" fmla="*/ 255263 w 3186882"/>
                  <a:gd name="connsiteY10" fmla="*/ 354031 h 835548"/>
                  <a:gd name="connsiteX11" fmla="*/ 1593441 w 3186882"/>
                  <a:gd name="connsiteY11" fmla="*/ 758411 h 835548"/>
                  <a:gd name="connsiteX12" fmla="*/ 2931619 w 3186882"/>
                  <a:gd name="connsiteY12" fmla="*/ 354031 h 835548"/>
                  <a:gd name="connsiteX13" fmla="*/ 2703079 w 3186882"/>
                  <a:gd name="connsiteY13" fmla="*/ 127939 h 835548"/>
                  <a:gd name="connsiteX14" fmla="*/ 2696961 w 3186882"/>
                  <a:gd name="connsiteY14" fmla="*/ 125698 h 835548"/>
                  <a:gd name="connsiteX15" fmla="*/ 2693163 w 3186882"/>
                  <a:gd name="connsiteY15" fmla="*/ 88030 h 83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86882" h="835548">
                    <a:moveTo>
                      <a:pt x="2665837" y="0"/>
                    </a:moveTo>
                    <a:lnTo>
                      <a:pt x="2720174" y="13547"/>
                    </a:lnTo>
                    <a:cubicBezTo>
                      <a:pt x="3008530" y="100685"/>
                      <a:pt x="3186882" y="221064"/>
                      <a:pt x="3186882" y="354031"/>
                    </a:cubicBezTo>
                    <a:cubicBezTo>
                      <a:pt x="3186882" y="619966"/>
                      <a:pt x="2473474" y="835548"/>
                      <a:pt x="1593441" y="835548"/>
                    </a:cubicBezTo>
                    <a:cubicBezTo>
                      <a:pt x="713408" y="835548"/>
                      <a:pt x="0" y="619966"/>
                      <a:pt x="0" y="354031"/>
                    </a:cubicBezTo>
                    <a:cubicBezTo>
                      <a:pt x="0" y="221064"/>
                      <a:pt x="178352" y="100685"/>
                      <a:pt x="466708" y="13547"/>
                    </a:cubicBezTo>
                    <a:lnTo>
                      <a:pt x="518132" y="726"/>
                    </a:lnTo>
                    <a:lnTo>
                      <a:pt x="491031" y="88030"/>
                    </a:lnTo>
                    <a:lnTo>
                      <a:pt x="487131" y="126720"/>
                    </a:lnTo>
                    <a:lnTo>
                      <a:pt x="483803" y="127939"/>
                    </a:lnTo>
                    <a:cubicBezTo>
                      <a:pt x="339515" y="192478"/>
                      <a:pt x="255263" y="270281"/>
                      <a:pt x="255263" y="354031"/>
                    </a:cubicBezTo>
                    <a:cubicBezTo>
                      <a:pt x="255263" y="577364"/>
                      <a:pt x="854386" y="758411"/>
                      <a:pt x="1593441" y="758411"/>
                    </a:cubicBezTo>
                    <a:cubicBezTo>
                      <a:pt x="2332496" y="758411"/>
                      <a:pt x="2931619" y="577364"/>
                      <a:pt x="2931619" y="354031"/>
                    </a:cubicBezTo>
                    <a:cubicBezTo>
                      <a:pt x="2931619" y="270281"/>
                      <a:pt x="2847367" y="192478"/>
                      <a:pt x="2703079" y="127939"/>
                    </a:cubicBezTo>
                    <a:lnTo>
                      <a:pt x="2696961" y="125698"/>
                    </a:lnTo>
                    <a:lnTo>
                      <a:pt x="2693163" y="88030"/>
                    </a:lnTo>
                    <a:close/>
                  </a:path>
                </a:pathLst>
              </a:custGeom>
              <a:gradFill>
                <a:gsLst>
                  <a:gs pos="0">
                    <a:srgbClr val="9700DA"/>
                  </a:gs>
                  <a:gs pos="100000">
                    <a:srgbClr val="E047FF"/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0FA83C66-C99B-4DC6-89C5-E48154E4EA6C}"/>
                  </a:ext>
                </a:extLst>
              </p:cNvPr>
              <p:cNvSpPr/>
              <p:nvPr/>
            </p:nvSpPr>
            <p:spPr>
              <a:xfrm rot="1212642">
                <a:off x="1407856" y="-19810408"/>
                <a:ext cx="592601" cy="569698"/>
              </a:xfrm>
              <a:custGeom>
                <a:avLst/>
                <a:gdLst>
                  <a:gd name="connsiteX0" fmla="*/ 452912 w 592601"/>
                  <a:gd name="connsiteY0" fmla="*/ 149398 h 569698"/>
                  <a:gd name="connsiteX1" fmla="*/ 444354 w 592601"/>
                  <a:gd name="connsiteY1" fmla="*/ 212543 h 569698"/>
                  <a:gd name="connsiteX2" fmla="*/ 446136 w 592601"/>
                  <a:gd name="connsiteY2" fmla="*/ 239590 h 569698"/>
                  <a:gd name="connsiteX3" fmla="*/ 443989 w 592601"/>
                  <a:gd name="connsiteY3" fmla="*/ 240811 h 569698"/>
                  <a:gd name="connsiteX4" fmla="*/ 312960 w 592601"/>
                  <a:gd name="connsiteY4" fmla="*/ 422604 h 569698"/>
                  <a:gd name="connsiteX5" fmla="*/ 496151 w 592601"/>
                  <a:gd name="connsiteY5" fmla="*/ 551667 h 569698"/>
                  <a:gd name="connsiteX6" fmla="*/ 592601 w 592601"/>
                  <a:gd name="connsiteY6" fmla="*/ 569698 h 569698"/>
                  <a:gd name="connsiteX7" fmla="*/ 581481 w 592601"/>
                  <a:gd name="connsiteY7" fmla="*/ 568971 h 569698"/>
                  <a:gd name="connsiteX8" fmla="*/ 190372 w 592601"/>
                  <a:gd name="connsiteY8" fmla="*/ 432169 h 569698"/>
                  <a:gd name="connsiteX9" fmla="*/ 144125 w 592601"/>
                  <a:gd name="connsiteY9" fmla="*/ 395806 h 569698"/>
                  <a:gd name="connsiteX10" fmla="*/ 148540 w 592601"/>
                  <a:gd name="connsiteY10" fmla="*/ 381602 h 569698"/>
                  <a:gd name="connsiteX11" fmla="*/ 419040 w 592601"/>
                  <a:gd name="connsiteY11" fmla="*/ 164142 h 569698"/>
                  <a:gd name="connsiteX12" fmla="*/ 363743 w 592601"/>
                  <a:gd name="connsiteY12" fmla="*/ 41594 h 569698"/>
                  <a:gd name="connsiteX13" fmla="*/ 485642 w 592601"/>
                  <a:gd name="connsiteY13" fmla="*/ 0 h 569698"/>
                  <a:gd name="connsiteX14" fmla="*/ 465037 w 592601"/>
                  <a:gd name="connsiteY14" fmla="*/ 59956 h 569698"/>
                  <a:gd name="connsiteX15" fmla="*/ 460771 w 592601"/>
                  <a:gd name="connsiteY15" fmla="*/ 91422 h 569698"/>
                  <a:gd name="connsiteX16" fmla="*/ 322184 w 592601"/>
                  <a:gd name="connsiteY16" fmla="*/ 151757 h 569698"/>
                  <a:gd name="connsiteX17" fmla="*/ 79247 w 592601"/>
                  <a:gd name="connsiteY17" fmla="*/ 313578 h 569698"/>
                  <a:gd name="connsiteX18" fmla="*/ 68858 w 592601"/>
                  <a:gd name="connsiteY18" fmla="*/ 325557 h 569698"/>
                  <a:gd name="connsiteX19" fmla="*/ 24584 w 592601"/>
                  <a:gd name="connsiteY19" fmla="*/ 272638 h 569698"/>
                  <a:gd name="connsiteX20" fmla="*/ 0 w 592601"/>
                  <a:gd name="connsiteY20" fmla="*/ 221258 h 569698"/>
                  <a:gd name="connsiteX21" fmla="*/ 11401 w 592601"/>
                  <a:gd name="connsiteY21" fmla="*/ 213167 h 569698"/>
                  <a:gd name="connsiteX22" fmla="*/ 363743 w 592601"/>
                  <a:gd name="connsiteY22" fmla="*/ 41594 h 56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601" h="569698">
                    <a:moveTo>
                      <a:pt x="452912" y="149398"/>
                    </a:moveTo>
                    <a:lnTo>
                      <a:pt x="444354" y="212543"/>
                    </a:lnTo>
                    <a:lnTo>
                      <a:pt x="446136" y="239590"/>
                    </a:lnTo>
                    <a:lnTo>
                      <a:pt x="443989" y="240811"/>
                    </a:lnTo>
                    <a:cubicBezTo>
                      <a:pt x="352243" y="301824"/>
                      <a:pt x="303299" y="365028"/>
                      <a:pt x="312960" y="422604"/>
                    </a:cubicBezTo>
                    <a:cubicBezTo>
                      <a:pt x="322622" y="480176"/>
                      <a:pt x="389516" y="523943"/>
                      <a:pt x="496151" y="551667"/>
                    </a:cubicBezTo>
                    <a:lnTo>
                      <a:pt x="592601" y="569698"/>
                    </a:lnTo>
                    <a:lnTo>
                      <a:pt x="581481" y="568971"/>
                    </a:lnTo>
                    <a:cubicBezTo>
                      <a:pt x="430403" y="548913"/>
                      <a:pt x="295367" y="500287"/>
                      <a:pt x="190372" y="432169"/>
                    </a:cubicBezTo>
                    <a:lnTo>
                      <a:pt x="144125" y="395806"/>
                    </a:lnTo>
                    <a:lnTo>
                      <a:pt x="148540" y="381602"/>
                    </a:lnTo>
                    <a:cubicBezTo>
                      <a:pt x="181467" y="309612"/>
                      <a:pt x="277906" y="234020"/>
                      <a:pt x="419040" y="164142"/>
                    </a:cubicBezTo>
                    <a:close/>
                    <a:moveTo>
                      <a:pt x="363743" y="41594"/>
                    </a:moveTo>
                    <a:lnTo>
                      <a:pt x="485642" y="0"/>
                    </a:lnTo>
                    <a:lnTo>
                      <a:pt x="465037" y="59956"/>
                    </a:lnTo>
                    <a:lnTo>
                      <a:pt x="460771" y="91422"/>
                    </a:lnTo>
                    <a:lnTo>
                      <a:pt x="322184" y="151757"/>
                    </a:lnTo>
                    <a:cubicBezTo>
                      <a:pt x="216896" y="203882"/>
                      <a:pt x="133837" y="258854"/>
                      <a:pt x="79247" y="313578"/>
                    </a:cubicBezTo>
                    <a:lnTo>
                      <a:pt x="68858" y="325557"/>
                    </a:lnTo>
                    <a:lnTo>
                      <a:pt x="24584" y="272638"/>
                    </a:lnTo>
                    <a:lnTo>
                      <a:pt x="0" y="221258"/>
                    </a:lnTo>
                    <a:lnTo>
                      <a:pt x="11401" y="213167"/>
                    </a:lnTo>
                    <a:cubicBezTo>
                      <a:pt x="104997" y="153430"/>
                      <a:pt x="224465" y="95238"/>
                      <a:pt x="363743" y="41594"/>
                    </a:cubicBezTo>
                    <a:close/>
                  </a:path>
                </a:pathLst>
              </a:custGeom>
              <a:solidFill>
                <a:srgbClr val="41077B">
                  <a:alpha val="756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494" name="Freeform: Shape 493">
            <a:extLst>
              <a:ext uri="{FF2B5EF4-FFF2-40B4-BE49-F238E27FC236}">
                <a16:creationId xmlns:a16="http://schemas.microsoft.com/office/drawing/2014/main" id="{F3783165-2102-40AD-818B-D00FE2F90285}"/>
              </a:ext>
            </a:extLst>
          </p:cNvPr>
          <p:cNvSpPr/>
          <p:nvPr/>
        </p:nvSpPr>
        <p:spPr>
          <a:xfrm rot="10800000">
            <a:off x="5432885" y="4152143"/>
            <a:ext cx="1218615" cy="4786678"/>
          </a:xfrm>
          <a:custGeom>
            <a:avLst/>
            <a:gdLst>
              <a:gd name="connsiteX0" fmla="*/ 431310 w 838319"/>
              <a:gd name="connsiteY0" fmla="*/ 4787301 h 4787301"/>
              <a:gd name="connsiteX1" fmla="*/ 25591 w 838319"/>
              <a:gd name="connsiteY1" fmla="*/ 4297895 h 4787301"/>
              <a:gd name="connsiteX2" fmla="*/ 43831 w 838319"/>
              <a:gd name="connsiteY2" fmla="*/ 4152360 h 4787301"/>
              <a:gd name="connsiteX3" fmla="*/ 58451 w 838319"/>
              <a:gd name="connsiteY3" fmla="*/ 4107602 h 4787301"/>
              <a:gd name="connsiteX4" fmla="*/ 47650 w 838319"/>
              <a:gd name="connsiteY4" fmla="*/ 4091812 h 4787301"/>
              <a:gd name="connsiteX5" fmla="*/ 0 w 838319"/>
              <a:gd name="connsiteY5" fmla="*/ 3903638 h 4787301"/>
              <a:gd name="connsiteX6" fmla="*/ 81720 w 838319"/>
              <a:gd name="connsiteY6" fmla="*/ 3665653 h 4787301"/>
              <a:gd name="connsiteX7" fmla="*/ 140521 w 838319"/>
              <a:gd name="connsiteY7" fmla="*/ 3617830 h 4787301"/>
              <a:gd name="connsiteX8" fmla="*/ 135379 w 838319"/>
              <a:gd name="connsiteY8" fmla="*/ 3615395 h 4787301"/>
              <a:gd name="connsiteX9" fmla="*/ 1047 w 838319"/>
              <a:gd name="connsiteY9" fmla="*/ 3327559 h 4787301"/>
              <a:gd name="connsiteX10" fmla="*/ 82768 w 838319"/>
              <a:gd name="connsiteY10" fmla="*/ 3089574 h 4787301"/>
              <a:gd name="connsiteX11" fmla="*/ 95136 w 838319"/>
              <a:gd name="connsiteY11" fmla="*/ 3077264 h 4787301"/>
              <a:gd name="connsiteX12" fmla="*/ 70337 w 838319"/>
              <a:gd name="connsiteY12" fmla="*/ 3041008 h 4787301"/>
              <a:gd name="connsiteX13" fmla="*/ 1047 w 838319"/>
              <a:gd name="connsiteY13" fmla="*/ 2767376 h 4787301"/>
              <a:gd name="connsiteX14" fmla="*/ 119879 w 838319"/>
              <a:gd name="connsiteY14" fmla="*/ 2421313 h 4787301"/>
              <a:gd name="connsiteX15" fmla="*/ 160067 w 838319"/>
              <a:gd name="connsiteY15" fmla="*/ 2381316 h 4787301"/>
              <a:gd name="connsiteX16" fmla="*/ 144667 w 838319"/>
              <a:gd name="connsiteY16" fmla="*/ 2365988 h 4787301"/>
              <a:gd name="connsiteX17" fmla="*/ 25834 w 838319"/>
              <a:gd name="connsiteY17" fmla="*/ 2019926 h 4787301"/>
              <a:gd name="connsiteX18" fmla="*/ 44075 w 838319"/>
              <a:gd name="connsiteY18" fmla="*/ 1874391 h 4787301"/>
              <a:gd name="connsiteX19" fmla="*/ 58694 w 838319"/>
              <a:gd name="connsiteY19" fmla="*/ 1829633 h 4787301"/>
              <a:gd name="connsiteX20" fmla="*/ 47893 w 838319"/>
              <a:gd name="connsiteY20" fmla="*/ 1813843 h 4787301"/>
              <a:gd name="connsiteX21" fmla="*/ 243 w 838319"/>
              <a:gd name="connsiteY21" fmla="*/ 1625669 h 4787301"/>
              <a:gd name="connsiteX22" fmla="*/ 81963 w 838319"/>
              <a:gd name="connsiteY22" fmla="*/ 1387684 h 4787301"/>
              <a:gd name="connsiteX23" fmla="*/ 140765 w 838319"/>
              <a:gd name="connsiteY23" fmla="*/ 1339861 h 4787301"/>
              <a:gd name="connsiteX24" fmla="*/ 135623 w 838319"/>
              <a:gd name="connsiteY24" fmla="*/ 1337426 h 4787301"/>
              <a:gd name="connsiteX25" fmla="*/ 1290 w 838319"/>
              <a:gd name="connsiteY25" fmla="*/ 1049590 h 4787301"/>
              <a:gd name="connsiteX26" fmla="*/ 83011 w 838319"/>
              <a:gd name="connsiteY26" fmla="*/ 811605 h 4787301"/>
              <a:gd name="connsiteX27" fmla="*/ 95379 w 838319"/>
              <a:gd name="connsiteY27" fmla="*/ 799295 h 4787301"/>
              <a:gd name="connsiteX28" fmla="*/ 70580 w 838319"/>
              <a:gd name="connsiteY28" fmla="*/ 763039 h 4787301"/>
              <a:gd name="connsiteX29" fmla="*/ 1290 w 838319"/>
              <a:gd name="connsiteY29" fmla="*/ 489407 h 4787301"/>
              <a:gd name="connsiteX30" fmla="*/ 407009 w 838319"/>
              <a:gd name="connsiteY30" fmla="*/ 0 h 4787301"/>
              <a:gd name="connsiteX31" fmla="*/ 812728 w 838319"/>
              <a:gd name="connsiteY31" fmla="*/ 489407 h 4787301"/>
              <a:gd name="connsiteX32" fmla="*/ 794488 w 838319"/>
              <a:gd name="connsiteY32" fmla="*/ 634942 h 4787301"/>
              <a:gd name="connsiteX33" fmla="*/ 779868 w 838319"/>
              <a:gd name="connsiteY33" fmla="*/ 679699 h 4787301"/>
              <a:gd name="connsiteX34" fmla="*/ 790669 w 838319"/>
              <a:gd name="connsiteY34" fmla="*/ 695489 h 4787301"/>
              <a:gd name="connsiteX35" fmla="*/ 838319 w 838319"/>
              <a:gd name="connsiteY35" fmla="*/ 883664 h 4787301"/>
              <a:gd name="connsiteX36" fmla="*/ 756599 w 838319"/>
              <a:gd name="connsiteY36" fmla="*/ 1121649 h 4787301"/>
              <a:gd name="connsiteX37" fmla="*/ 697798 w 838319"/>
              <a:gd name="connsiteY37" fmla="*/ 1169471 h 4787301"/>
              <a:gd name="connsiteX38" fmla="*/ 702940 w 838319"/>
              <a:gd name="connsiteY38" fmla="*/ 1171907 h 4787301"/>
              <a:gd name="connsiteX39" fmla="*/ 837273 w 838319"/>
              <a:gd name="connsiteY39" fmla="*/ 1459743 h 4787301"/>
              <a:gd name="connsiteX40" fmla="*/ 755553 w 838319"/>
              <a:gd name="connsiteY40" fmla="*/ 1697727 h 4787301"/>
              <a:gd name="connsiteX41" fmla="*/ 743183 w 838319"/>
              <a:gd name="connsiteY41" fmla="*/ 1710038 h 4787301"/>
              <a:gd name="connsiteX42" fmla="*/ 767982 w 838319"/>
              <a:gd name="connsiteY42" fmla="*/ 1746293 h 4787301"/>
              <a:gd name="connsiteX43" fmla="*/ 837273 w 838319"/>
              <a:gd name="connsiteY43" fmla="*/ 2019926 h 4787301"/>
              <a:gd name="connsiteX44" fmla="*/ 718440 w 838319"/>
              <a:gd name="connsiteY44" fmla="*/ 2365988 h 4787301"/>
              <a:gd name="connsiteX45" fmla="*/ 678252 w 838319"/>
              <a:gd name="connsiteY45" fmla="*/ 2405986 h 4787301"/>
              <a:gd name="connsiteX46" fmla="*/ 693653 w 838319"/>
              <a:gd name="connsiteY46" fmla="*/ 2421313 h 4787301"/>
              <a:gd name="connsiteX47" fmla="*/ 812485 w 838319"/>
              <a:gd name="connsiteY47" fmla="*/ 2767376 h 4787301"/>
              <a:gd name="connsiteX48" fmla="*/ 794245 w 838319"/>
              <a:gd name="connsiteY48" fmla="*/ 2912911 h 4787301"/>
              <a:gd name="connsiteX49" fmla="*/ 779625 w 838319"/>
              <a:gd name="connsiteY49" fmla="*/ 2957668 h 4787301"/>
              <a:gd name="connsiteX50" fmla="*/ 790426 w 838319"/>
              <a:gd name="connsiteY50" fmla="*/ 2973458 h 4787301"/>
              <a:gd name="connsiteX51" fmla="*/ 838076 w 838319"/>
              <a:gd name="connsiteY51" fmla="*/ 3161633 h 4787301"/>
              <a:gd name="connsiteX52" fmla="*/ 756356 w 838319"/>
              <a:gd name="connsiteY52" fmla="*/ 3399618 h 4787301"/>
              <a:gd name="connsiteX53" fmla="*/ 697554 w 838319"/>
              <a:gd name="connsiteY53" fmla="*/ 3447440 h 4787301"/>
              <a:gd name="connsiteX54" fmla="*/ 702696 w 838319"/>
              <a:gd name="connsiteY54" fmla="*/ 3449876 h 4787301"/>
              <a:gd name="connsiteX55" fmla="*/ 837029 w 838319"/>
              <a:gd name="connsiteY55" fmla="*/ 3737712 h 4787301"/>
              <a:gd name="connsiteX56" fmla="*/ 755309 w 838319"/>
              <a:gd name="connsiteY56" fmla="*/ 3975696 h 4787301"/>
              <a:gd name="connsiteX57" fmla="*/ 742940 w 838319"/>
              <a:gd name="connsiteY57" fmla="*/ 3988007 h 4787301"/>
              <a:gd name="connsiteX58" fmla="*/ 767739 w 838319"/>
              <a:gd name="connsiteY58" fmla="*/ 4024262 h 4787301"/>
              <a:gd name="connsiteX59" fmla="*/ 837029 w 838319"/>
              <a:gd name="connsiteY59" fmla="*/ 4297895 h 4787301"/>
              <a:gd name="connsiteX60" fmla="*/ 431310 w 838319"/>
              <a:gd name="connsiteY60" fmla="*/ 4787301 h 478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38319" h="4787301">
                <a:moveTo>
                  <a:pt x="431310" y="4787301"/>
                </a:moveTo>
                <a:cubicBezTo>
                  <a:pt x="207238" y="4787301"/>
                  <a:pt x="25591" y="4568186"/>
                  <a:pt x="25591" y="4297895"/>
                </a:cubicBezTo>
                <a:cubicBezTo>
                  <a:pt x="25591" y="4247215"/>
                  <a:pt x="31977" y="4198334"/>
                  <a:pt x="43831" y="4152360"/>
                </a:cubicBezTo>
                <a:lnTo>
                  <a:pt x="58451" y="4107602"/>
                </a:lnTo>
                <a:lnTo>
                  <a:pt x="47650" y="4091812"/>
                </a:lnTo>
                <a:cubicBezTo>
                  <a:pt x="17566" y="4038097"/>
                  <a:pt x="0" y="3973342"/>
                  <a:pt x="0" y="3903638"/>
                </a:cubicBezTo>
                <a:cubicBezTo>
                  <a:pt x="0" y="3810699"/>
                  <a:pt x="31229" y="3726559"/>
                  <a:pt x="81720" y="3665653"/>
                </a:cubicBezTo>
                <a:lnTo>
                  <a:pt x="140521" y="3617830"/>
                </a:lnTo>
                <a:lnTo>
                  <a:pt x="135379" y="3615395"/>
                </a:lnTo>
                <a:cubicBezTo>
                  <a:pt x="54844" y="3556366"/>
                  <a:pt x="1046" y="3449541"/>
                  <a:pt x="1047" y="3327559"/>
                </a:cubicBezTo>
                <a:cubicBezTo>
                  <a:pt x="1047" y="3234620"/>
                  <a:pt x="32276" y="3150480"/>
                  <a:pt x="82768" y="3089574"/>
                </a:cubicBezTo>
                <a:lnTo>
                  <a:pt x="95136" y="3077264"/>
                </a:lnTo>
                <a:lnTo>
                  <a:pt x="70337" y="3041008"/>
                </a:lnTo>
                <a:cubicBezTo>
                  <a:pt x="26591" y="2962898"/>
                  <a:pt x="1047" y="2868736"/>
                  <a:pt x="1047" y="2767376"/>
                </a:cubicBezTo>
                <a:cubicBezTo>
                  <a:pt x="1047" y="2632230"/>
                  <a:pt x="46458" y="2509878"/>
                  <a:pt x="119879" y="2421313"/>
                </a:cubicBezTo>
                <a:lnTo>
                  <a:pt x="160067" y="2381316"/>
                </a:lnTo>
                <a:lnTo>
                  <a:pt x="144667" y="2365988"/>
                </a:lnTo>
                <a:cubicBezTo>
                  <a:pt x="71246" y="2277423"/>
                  <a:pt x="25834" y="2155072"/>
                  <a:pt x="25834" y="2019926"/>
                </a:cubicBezTo>
                <a:cubicBezTo>
                  <a:pt x="25834" y="1969246"/>
                  <a:pt x="32221" y="1920365"/>
                  <a:pt x="44075" y="1874391"/>
                </a:cubicBezTo>
                <a:lnTo>
                  <a:pt x="58694" y="1829633"/>
                </a:lnTo>
                <a:lnTo>
                  <a:pt x="47893" y="1813843"/>
                </a:lnTo>
                <a:cubicBezTo>
                  <a:pt x="17810" y="1760128"/>
                  <a:pt x="243" y="1695373"/>
                  <a:pt x="243" y="1625669"/>
                </a:cubicBezTo>
                <a:cubicBezTo>
                  <a:pt x="243" y="1532730"/>
                  <a:pt x="31472" y="1448590"/>
                  <a:pt x="81963" y="1387684"/>
                </a:cubicBezTo>
                <a:lnTo>
                  <a:pt x="140765" y="1339861"/>
                </a:lnTo>
                <a:lnTo>
                  <a:pt x="135623" y="1337426"/>
                </a:lnTo>
                <a:cubicBezTo>
                  <a:pt x="55088" y="1278397"/>
                  <a:pt x="1290" y="1171572"/>
                  <a:pt x="1290" y="1049590"/>
                </a:cubicBezTo>
                <a:cubicBezTo>
                  <a:pt x="1290" y="956651"/>
                  <a:pt x="32519" y="872511"/>
                  <a:pt x="83011" y="811605"/>
                </a:cubicBezTo>
                <a:lnTo>
                  <a:pt x="95379" y="799295"/>
                </a:lnTo>
                <a:lnTo>
                  <a:pt x="70580" y="763039"/>
                </a:lnTo>
                <a:cubicBezTo>
                  <a:pt x="26834" y="684929"/>
                  <a:pt x="1290" y="590767"/>
                  <a:pt x="1290" y="489407"/>
                </a:cubicBezTo>
                <a:cubicBezTo>
                  <a:pt x="1290" y="219115"/>
                  <a:pt x="182937" y="0"/>
                  <a:pt x="407009" y="0"/>
                </a:cubicBezTo>
                <a:cubicBezTo>
                  <a:pt x="631081" y="0"/>
                  <a:pt x="812728" y="219115"/>
                  <a:pt x="812728" y="489407"/>
                </a:cubicBezTo>
                <a:cubicBezTo>
                  <a:pt x="812728" y="540087"/>
                  <a:pt x="806343" y="588967"/>
                  <a:pt x="794488" y="634942"/>
                </a:cubicBezTo>
                <a:lnTo>
                  <a:pt x="779868" y="679699"/>
                </a:lnTo>
                <a:lnTo>
                  <a:pt x="790669" y="695489"/>
                </a:lnTo>
                <a:cubicBezTo>
                  <a:pt x="820754" y="749205"/>
                  <a:pt x="838319" y="813960"/>
                  <a:pt x="838319" y="883664"/>
                </a:cubicBezTo>
                <a:cubicBezTo>
                  <a:pt x="838319" y="976602"/>
                  <a:pt x="807090" y="1060743"/>
                  <a:pt x="756599" y="1121649"/>
                </a:cubicBezTo>
                <a:lnTo>
                  <a:pt x="697798" y="1169471"/>
                </a:lnTo>
                <a:lnTo>
                  <a:pt x="702940" y="1171907"/>
                </a:lnTo>
                <a:cubicBezTo>
                  <a:pt x="783475" y="1230935"/>
                  <a:pt x="837273" y="1337760"/>
                  <a:pt x="837273" y="1459743"/>
                </a:cubicBezTo>
                <a:cubicBezTo>
                  <a:pt x="837273" y="1552681"/>
                  <a:pt x="806044" y="1636822"/>
                  <a:pt x="755553" y="1697727"/>
                </a:cubicBezTo>
                <a:lnTo>
                  <a:pt x="743183" y="1710038"/>
                </a:lnTo>
                <a:lnTo>
                  <a:pt x="767982" y="1746293"/>
                </a:lnTo>
                <a:cubicBezTo>
                  <a:pt x="811728" y="1824403"/>
                  <a:pt x="837273" y="1918566"/>
                  <a:pt x="837273" y="2019926"/>
                </a:cubicBezTo>
                <a:cubicBezTo>
                  <a:pt x="837273" y="2155072"/>
                  <a:pt x="791861" y="2277423"/>
                  <a:pt x="718440" y="2365988"/>
                </a:cubicBezTo>
                <a:lnTo>
                  <a:pt x="678252" y="2405986"/>
                </a:lnTo>
                <a:lnTo>
                  <a:pt x="693653" y="2421313"/>
                </a:lnTo>
                <a:cubicBezTo>
                  <a:pt x="767073" y="2509878"/>
                  <a:pt x="812485" y="2632230"/>
                  <a:pt x="812485" y="2767376"/>
                </a:cubicBezTo>
                <a:cubicBezTo>
                  <a:pt x="812485" y="2818056"/>
                  <a:pt x="806100" y="2866936"/>
                  <a:pt x="794245" y="2912911"/>
                </a:cubicBezTo>
                <a:lnTo>
                  <a:pt x="779625" y="2957668"/>
                </a:lnTo>
                <a:lnTo>
                  <a:pt x="790426" y="2973458"/>
                </a:lnTo>
                <a:cubicBezTo>
                  <a:pt x="820511" y="3027174"/>
                  <a:pt x="838076" y="3091929"/>
                  <a:pt x="838076" y="3161633"/>
                </a:cubicBezTo>
                <a:cubicBezTo>
                  <a:pt x="838076" y="3254571"/>
                  <a:pt x="806847" y="3338712"/>
                  <a:pt x="756356" y="3399618"/>
                </a:cubicBezTo>
                <a:lnTo>
                  <a:pt x="697554" y="3447440"/>
                </a:lnTo>
                <a:lnTo>
                  <a:pt x="702696" y="3449876"/>
                </a:lnTo>
                <a:cubicBezTo>
                  <a:pt x="783231" y="3508904"/>
                  <a:pt x="837029" y="3615729"/>
                  <a:pt x="837029" y="3737712"/>
                </a:cubicBezTo>
                <a:cubicBezTo>
                  <a:pt x="837029" y="3830650"/>
                  <a:pt x="805800" y="3914791"/>
                  <a:pt x="755309" y="3975696"/>
                </a:cubicBezTo>
                <a:lnTo>
                  <a:pt x="742940" y="3988007"/>
                </a:lnTo>
                <a:lnTo>
                  <a:pt x="767739" y="4024262"/>
                </a:lnTo>
                <a:cubicBezTo>
                  <a:pt x="811485" y="4102372"/>
                  <a:pt x="837029" y="4196535"/>
                  <a:pt x="837029" y="4297895"/>
                </a:cubicBezTo>
                <a:cubicBezTo>
                  <a:pt x="837029" y="4568186"/>
                  <a:pt x="655382" y="4787301"/>
                  <a:pt x="431310" y="4787301"/>
                </a:cubicBezTo>
                <a:close/>
              </a:path>
            </a:pathLst>
          </a:custGeom>
          <a:gradFill flip="none" rotWithShape="1">
            <a:gsLst>
              <a:gs pos="50000">
                <a:srgbClr val="D3C9AB"/>
              </a:gs>
              <a:gs pos="2000">
                <a:schemeClr val="bg1">
                  <a:lumMod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495" name="Freeform: Shape 494">
            <a:extLst>
              <a:ext uri="{FF2B5EF4-FFF2-40B4-BE49-F238E27FC236}">
                <a16:creationId xmlns:a16="http://schemas.microsoft.com/office/drawing/2014/main" id="{4B4CB07C-8AF7-4E5C-9F43-628E55B0A199}"/>
              </a:ext>
            </a:extLst>
          </p:cNvPr>
          <p:cNvSpPr/>
          <p:nvPr/>
        </p:nvSpPr>
        <p:spPr>
          <a:xfrm rot="10800000">
            <a:off x="5430144" y="4151880"/>
            <a:ext cx="1218615" cy="4786678"/>
          </a:xfrm>
          <a:custGeom>
            <a:avLst/>
            <a:gdLst>
              <a:gd name="connsiteX0" fmla="*/ 431310 w 838319"/>
              <a:gd name="connsiteY0" fmla="*/ 4787301 h 4787301"/>
              <a:gd name="connsiteX1" fmla="*/ 25591 w 838319"/>
              <a:gd name="connsiteY1" fmla="*/ 4297895 h 4787301"/>
              <a:gd name="connsiteX2" fmla="*/ 43831 w 838319"/>
              <a:gd name="connsiteY2" fmla="*/ 4152360 h 4787301"/>
              <a:gd name="connsiteX3" fmla="*/ 58451 w 838319"/>
              <a:gd name="connsiteY3" fmla="*/ 4107602 h 4787301"/>
              <a:gd name="connsiteX4" fmla="*/ 47650 w 838319"/>
              <a:gd name="connsiteY4" fmla="*/ 4091812 h 4787301"/>
              <a:gd name="connsiteX5" fmla="*/ 0 w 838319"/>
              <a:gd name="connsiteY5" fmla="*/ 3903638 h 4787301"/>
              <a:gd name="connsiteX6" fmla="*/ 81720 w 838319"/>
              <a:gd name="connsiteY6" fmla="*/ 3665653 h 4787301"/>
              <a:gd name="connsiteX7" fmla="*/ 140521 w 838319"/>
              <a:gd name="connsiteY7" fmla="*/ 3617830 h 4787301"/>
              <a:gd name="connsiteX8" fmla="*/ 135379 w 838319"/>
              <a:gd name="connsiteY8" fmla="*/ 3615395 h 4787301"/>
              <a:gd name="connsiteX9" fmla="*/ 1047 w 838319"/>
              <a:gd name="connsiteY9" fmla="*/ 3327559 h 4787301"/>
              <a:gd name="connsiteX10" fmla="*/ 82768 w 838319"/>
              <a:gd name="connsiteY10" fmla="*/ 3089574 h 4787301"/>
              <a:gd name="connsiteX11" fmla="*/ 95136 w 838319"/>
              <a:gd name="connsiteY11" fmla="*/ 3077264 h 4787301"/>
              <a:gd name="connsiteX12" fmla="*/ 70337 w 838319"/>
              <a:gd name="connsiteY12" fmla="*/ 3041008 h 4787301"/>
              <a:gd name="connsiteX13" fmla="*/ 1047 w 838319"/>
              <a:gd name="connsiteY13" fmla="*/ 2767376 h 4787301"/>
              <a:gd name="connsiteX14" fmla="*/ 119879 w 838319"/>
              <a:gd name="connsiteY14" fmla="*/ 2421313 h 4787301"/>
              <a:gd name="connsiteX15" fmla="*/ 160067 w 838319"/>
              <a:gd name="connsiteY15" fmla="*/ 2381316 h 4787301"/>
              <a:gd name="connsiteX16" fmla="*/ 144667 w 838319"/>
              <a:gd name="connsiteY16" fmla="*/ 2365988 h 4787301"/>
              <a:gd name="connsiteX17" fmla="*/ 25834 w 838319"/>
              <a:gd name="connsiteY17" fmla="*/ 2019926 h 4787301"/>
              <a:gd name="connsiteX18" fmla="*/ 44075 w 838319"/>
              <a:gd name="connsiteY18" fmla="*/ 1874391 h 4787301"/>
              <a:gd name="connsiteX19" fmla="*/ 58694 w 838319"/>
              <a:gd name="connsiteY19" fmla="*/ 1829633 h 4787301"/>
              <a:gd name="connsiteX20" fmla="*/ 47893 w 838319"/>
              <a:gd name="connsiteY20" fmla="*/ 1813843 h 4787301"/>
              <a:gd name="connsiteX21" fmla="*/ 243 w 838319"/>
              <a:gd name="connsiteY21" fmla="*/ 1625669 h 4787301"/>
              <a:gd name="connsiteX22" fmla="*/ 81963 w 838319"/>
              <a:gd name="connsiteY22" fmla="*/ 1387684 h 4787301"/>
              <a:gd name="connsiteX23" fmla="*/ 140765 w 838319"/>
              <a:gd name="connsiteY23" fmla="*/ 1339861 h 4787301"/>
              <a:gd name="connsiteX24" fmla="*/ 135623 w 838319"/>
              <a:gd name="connsiteY24" fmla="*/ 1337426 h 4787301"/>
              <a:gd name="connsiteX25" fmla="*/ 1290 w 838319"/>
              <a:gd name="connsiteY25" fmla="*/ 1049590 h 4787301"/>
              <a:gd name="connsiteX26" fmla="*/ 83011 w 838319"/>
              <a:gd name="connsiteY26" fmla="*/ 811605 h 4787301"/>
              <a:gd name="connsiteX27" fmla="*/ 95379 w 838319"/>
              <a:gd name="connsiteY27" fmla="*/ 799295 h 4787301"/>
              <a:gd name="connsiteX28" fmla="*/ 70580 w 838319"/>
              <a:gd name="connsiteY28" fmla="*/ 763039 h 4787301"/>
              <a:gd name="connsiteX29" fmla="*/ 1290 w 838319"/>
              <a:gd name="connsiteY29" fmla="*/ 489407 h 4787301"/>
              <a:gd name="connsiteX30" fmla="*/ 407009 w 838319"/>
              <a:gd name="connsiteY30" fmla="*/ 0 h 4787301"/>
              <a:gd name="connsiteX31" fmla="*/ 812728 w 838319"/>
              <a:gd name="connsiteY31" fmla="*/ 489407 h 4787301"/>
              <a:gd name="connsiteX32" fmla="*/ 794488 w 838319"/>
              <a:gd name="connsiteY32" fmla="*/ 634942 h 4787301"/>
              <a:gd name="connsiteX33" fmla="*/ 779868 w 838319"/>
              <a:gd name="connsiteY33" fmla="*/ 679699 h 4787301"/>
              <a:gd name="connsiteX34" fmla="*/ 790669 w 838319"/>
              <a:gd name="connsiteY34" fmla="*/ 695489 h 4787301"/>
              <a:gd name="connsiteX35" fmla="*/ 838319 w 838319"/>
              <a:gd name="connsiteY35" fmla="*/ 883664 h 4787301"/>
              <a:gd name="connsiteX36" fmla="*/ 756599 w 838319"/>
              <a:gd name="connsiteY36" fmla="*/ 1121649 h 4787301"/>
              <a:gd name="connsiteX37" fmla="*/ 697798 w 838319"/>
              <a:gd name="connsiteY37" fmla="*/ 1169471 h 4787301"/>
              <a:gd name="connsiteX38" fmla="*/ 702940 w 838319"/>
              <a:gd name="connsiteY38" fmla="*/ 1171907 h 4787301"/>
              <a:gd name="connsiteX39" fmla="*/ 837273 w 838319"/>
              <a:gd name="connsiteY39" fmla="*/ 1459743 h 4787301"/>
              <a:gd name="connsiteX40" fmla="*/ 755553 w 838319"/>
              <a:gd name="connsiteY40" fmla="*/ 1697727 h 4787301"/>
              <a:gd name="connsiteX41" fmla="*/ 743183 w 838319"/>
              <a:gd name="connsiteY41" fmla="*/ 1710038 h 4787301"/>
              <a:gd name="connsiteX42" fmla="*/ 767982 w 838319"/>
              <a:gd name="connsiteY42" fmla="*/ 1746293 h 4787301"/>
              <a:gd name="connsiteX43" fmla="*/ 837273 w 838319"/>
              <a:gd name="connsiteY43" fmla="*/ 2019926 h 4787301"/>
              <a:gd name="connsiteX44" fmla="*/ 718440 w 838319"/>
              <a:gd name="connsiteY44" fmla="*/ 2365988 h 4787301"/>
              <a:gd name="connsiteX45" fmla="*/ 678252 w 838319"/>
              <a:gd name="connsiteY45" fmla="*/ 2405986 h 4787301"/>
              <a:gd name="connsiteX46" fmla="*/ 693653 w 838319"/>
              <a:gd name="connsiteY46" fmla="*/ 2421313 h 4787301"/>
              <a:gd name="connsiteX47" fmla="*/ 812485 w 838319"/>
              <a:gd name="connsiteY47" fmla="*/ 2767376 h 4787301"/>
              <a:gd name="connsiteX48" fmla="*/ 794245 w 838319"/>
              <a:gd name="connsiteY48" fmla="*/ 2912911 h 4787301"/>
              <a:gd name="connsiteX49" fmla="*/ 779625 w 838319"/>
              <a:gd name="connsiteY49" fmla="*/ 2957668 h 4787301"/>
              <a:gd name="connsiteX50" fmla="*/ 790426 w 838319"/>
              <a:gd name="connsiteY50" fmla="*/ 2973458 h 4787301"/>
              <a:gd name="connsiteX51" fmla="*/ 838076 w 838319"/>
              <a:gd name="connsiteY51" fmla="*/ 3161633 h 4787301"/>
              <a:gd name="connsiteX52" fmla="*/ 756356 w 838319"/>
              <a:gd name="connsiteY52" fmla="*/ 3399618 h 4787301"/>
              <a:gd name="connsiteX53" fmla="*/ 697554 w 838319"/>
              <a:gd name="connsiteY53" fmla="*/ 3447440 h 4787301"/>
              <a:gd name="connsiteX54" fmla="*/ 702696 w 838319"/>
              <a:gd name="connsiteY54" fmla="*/ 3449876 h 4787301"/>
              <a:gd name="connsiteX55" fmla="*/ 837029 w 838319"/>
              <a:gd name="connsiteY55" fmla="*/ 3737712 h 4787301"/>
              <a:gd name="connsiteX56" fmla="*/ 755309 w 838319"/>
              <a:gd name="connsiteY56" fmla="*/ 3975696 h 4787301"/>
              <a:gd name="connsiteX57" fmla="*/ 742940 w 838319"/>
              <a:gd name="connsiteY57" fmla="*/ 3988007 h 4787301"/>
              <a:gd name="connsiteX58" fmla="*/ 767739 w 838319"/>
              <a:gd name="connsiteY58" fmla="*/ 4024262 h 4787301"/>
              <a:gd name="connsiteX59" fmla="*/ 837029 w 838319"/>
              <a:gd name="connsiteY59" fmla="*/ 4297895 h 4787301"/>
              <a:gd name="connsiteX60" fmla="*/ 431310 w 838319"/>
              <a:gd name="connsiteY60" fmla="*/ 4787301 h 478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38319" h="4787301">
                <a:moveTo>
                  <a:pt x="431310" y="4787301"/>
                </a:moveTo>
                <a:cubicBezTo>
                  <a:pt x="207238" y="4787301"/>
                  <a:pt x="25591" y="4568186"/>
                  <a:pt x="25591" y="4297895"/>
                </a:cubicBezTo>
                <a:cubicBezTo>
                  <a:pt x="25591" y="4247215"/>
                  <a:pt x="31977" y="4198334"/>
                  <a:pt x="43831" y="4152360"/>
                </a:cubicBezTo>
                <a:lnTo>
                  <a:pt x="58451" y="4107602"/>
                </a:lnTo>
                <a:lnTo>
                  <a:pt x="47650" y="4091812"/>
                </a:lnTo>
                <a:cubicBezTo>
                  <a:pt x="17566" y="4038097"/>
                  <a:pt x="0" y="3973342"/>
                  <a:pt x="0" y="3903638"/>
                </a:cubicBezTo>
                <a:cubicBezTo>
                  <a:pt x="0" y="3810699"/>
                  <a:pt x="31229" y="3726559"/>
                  <a:pt x="81720" y="3665653"/>
                </a:cubicBezTo>
                <a:lnTo>
                  <a:pt x="140521" y="3617830"/>
                </a:lnTo>
                <a:lnTo>
                  <a:pt x="135379" y="3615395"/>
                </a:lnTo>
                <a:cubicBezTo>
                  <a:pt x="54844" y="3556366"/>
                  <a:pt x="1046" y="3449541"/>
                  <a:pt x="1047" y="3327559"/>
                </a:cubicBezTo>
                <a:cubicBezTo>
                  <a:pt x="1047" y="3234620"/>
                  <a:pt x="32276" y="3150480"/>
                  <a:pt x="82768" y="3089574"/>
                </a:cubicBezTo>
                <a:lnTo>
                  <a:pt x="95136" y="3077264"/>
                </a:lnTo>
                <a:lnTo>
                  <a:pt x="70337" y="3041008"/>
                </a:lnTo>
                <a:cubicBezTo>
                  <a:pt x="26591" y="2962898"/>
                  <a:pt x="1047" y="2868736"/>
                  <a:pt x="1047" y="2767376"/>
                </a:cubicBezTo>
                <a:cubicBezTo>
                  <a:pt x="1047" y="2632230"/>
                  <a:pt x="46458" y="2509878"/>
                  <a:pt x="119879" y="2421313"/>
                </a:cubicBezTo>
                <a:lnTo>
                  <a:pt x="160067" y="2381316"/>
                </a:lnTo>
                <a:lnTo>
                  <a:pt x="144667" y="2365988"/>
                </a:lnTo>
                <a:cubicBezTo>
                  <a:pt x="71246" y="2277423"/>
                  <a:pt x="25834" y="2155072"/>
                  <a:pt x="25834" y="2019926"/>
                </a:cubicBezTo>
                <a:cubicBezTo>
                  <a:pt x="25834" y="1969246"/>
                  <a:pt x="32221" y="1920365"/>
                  <a:pt x="44075" y="1874391"/>
                </a:cubicBezTo>
                <a:lnTo>
                  <a:pt x="58694" y="1829633"/>
                </a:lnTo>
                <a:lnTo>
                  <a:pt x="47893" y="1813843"/>
                </a:lnTo>
                <a:cubicBezTo>
                  <a:pt x="17810" y="1760128"/>
                  <a:pt x="243" y="1695373"/>
                  <a:pt x="243" y="1625669"/>
                </a:cubicBezTo>
                <a:cubicBezTo>
                  <a:pt x="243" y="1532730"/>
                  <a:pt x="31472" y="1448590"/>
                  <a:pt x="81963" y="1387684"/>
                </a:cubicBezTo>
                <a:lnTo>
                  <a:pt x="140765" y="1339861"/>
                </a:lnTo>
                <a:lnTo>
                  <a:pt x="135623" y="1337426"/>
                </a:lnTo>
                <a:cubicBezTo>
                  <a:pt x="55088" y="1278397"/>
                  <a:pt x="1290" y="1171572"/>
                  <a:pt x="1290" y="1049590"/>
                </a:cubicBezTo>
                <a:cubicBezTo>
                  <a:pt x="1290" y="956651"/>
                  <a:pt x="32519" y="872511"/>
                  <a:pt x="83011" y="811605"/>
                </a:cubicBezTo>
                <a:lnTo>
                  <a:pt x="95379" y="799295"/>
                </a:lnTo>
                <a:lnTo>
                  <a:pt x="70580" y="763039"/>
                </a:lnTo>
                <a:cubicBezTo>
                  <a:pt x="26834" y="684929"/>
                  <a:pt x="1290" y="590767"/>
                  <a:pt x="1290" y="489407"/>
                </a:cubicBezTo>
                <a:cubicBezTo>
                  <a:pt x="1290" y="219115"/>
                  <a:pt x="182937" y="0"/>
                  <a:pt x="407009" y="0"/>
                </a:cubicBezTo>
                <a:cubicBezTo>
                  <a:pt x="631081" y="0"/>
                  <a:pt x="812728" y="219115"/>
                  <a:pt x="812728" y="489407"/>
                </a:cubicBezTo>
                <a:cubicBezTo>
                  <a:pt x="812728" y="540087"/>
                  <a:pt x="806343" y="588967"/>
                  <a:pt x="794488" y="634942"/>
                </a:cubicBezTo>
                <a:lnTo>
                  <a:pt x="779868" y="679699"/>
                </a:lnTo>
                <a:lnTo>
                  <a:pt x="790669" y="695489"/>
                </a:lnTo>
                <a:cubicBezTo>
                  <a:pt x="820754" y="749205"/>
                  <a:pt x="838319" y="813960"/>
                  <a:pt x="838319" y="883664"/>
                </a:cubicBezTo>
                <a:cubicBezTo>
                  <a:pt x="838319" y="976602"/>
                  <a:pt x="807090" y="1060743"/>
                  <a:pt x="756599" y="1121649"/>
                </a:cubicBezTo>
                <a:lnTo>
                  <a:pt x="697798" y="1169471"/>
                </a:lnTo>
                <a:lnTo>
                  <a:pt x="702940" y="1171907"/>
                </a:lnTo>
                <a:cubicBezTo>
                  <a:pt x="783475" y="1230935"/>
                  <a:pt x="837273" y="1337760"/>
                  <a:pt x="837273" y="1459743"/>
                </a:cubicBezTo>
                <a:cubicBezTo>
                  <a:pt x="837273" y="1552681"/>
                  <a:pt x="806044" y="1636822"/>
                  <a:pt x="755553" y="1697727"/>
                </a:cubicBezTo>
                <a:lnTo>
                  <a:pt x="743183" y="1710038"/>
                </a:lnTo>
                <a:lnTo>
                  <a:pt x="767982" y="1746293"/>
                </a:lnTo>
                <a:cubicBezTo>
                  <a:pt x="811728" y="1824403"/>
                  <a:pt x="837273" y="1918566"/>
                  <a:pt x="837273" y="2019926"/>
                </a:cubicBezTo>
                <a:cubicBezTo>
                  <a:pt x="837273" y="2155072"/>
                  <a:pt x="791861" y="2277423"/>
                  <a:pt x="718440" y="2365988"/>
                </a:cubicBezTo>
                <a:lnTo>
                  <a:pt x="678252" y="2405986"/>
                </a:lnTo>
                <a:lnTo>
                  <a:pt x="693653" y="2421313"/>
                </a:lnTo>
                <a:cubicBezTo>
                  <a:pt x="767073" y="2509878"/>
                  <a:pt x="812485" y="2632230"/>
                  <a:pt x="812485" y="2767376"/>
                </a:cubicBezTo>
                <a:cubicBezTo>
                  <a:pt x="812485" y="2818056"/>
                  <a:pt x="806100" y="2866936"/>
                  <a:pt x="794245" y="2912911"/>
                </a:cubicBezTo>
                <a:lnTo>
                  <a:pt x="779625" y="2957668"/>
                </a:lnTo>
                <a:lnTo>
                  <a:pt x="790426" y="2973458"/>
                </a:lnTo>
                <a:cubicBezTo>
                  <a:pt x="820511" y="3027174"/>
                  <a:pt x="838076" y="3091929"/>
                  <a:pt x="838076" y="3161633"/>
                </a:cubicBezTo>
                <a:cubicBezTo>
                  <a:pt x="838076" y="3254571"/>
                  <a:pt x="806847" y="3338712"/>
                  <a:pt x="756356" y="3399618"/>
                </a:cubicBezTo>
                <a:lnTo>
                  <a:pt x="697554" y="3447440"/>
                </a:lnTo>
                <a:lnTo>
                  <a:pt x="702696" y="3449876"/>
                </a:lnTo>
                <a:cubicBezTo>
                  <a:pt x="783231" y="3508904"/>
                  <a:pt x="837029" y="3615729"/>
                  <a:pt x="837029" y="3737712"/>
                </a:cubicBezTo>
                <a:cubicBezTo>
                  <a:pt x="837029" y="3830650"/>
                  <a:pt x="805800" y="3914791"/>
                  <a:pt x="755309" y="3975696"/>
                </a:cubicBezTo>
                <a:lnTo>
                  <a:pt x="742940" y="3988007"/>
                </a:lnTo>
                <a:lnTo>
                  <a:pt x="767739" y="4024262"/>
                </a:lnTo>
                <a:cubicBezTo>
                  <a:pt x="811485" y="4102372"/>
                  <a:pt x="837029" y="4196535"/>
                  <a:pt x="837029" y="4297895"/>
                </a:cubicBezTo>
                <a:cubicBezTo>
                  <a:pt x="837029" y="4568186"/>
                  <a:pt x="655382" y="4787301"/>
                  <a:pt x="431310" y="4787301"/>
                </a:cubicBezTo>
                <a:close/>
              </a:path>
            </a:pathLst>
          </a:custGeom>
          <a:gradFill flip="none" rotWithShape="1">
            <a:gsLst>
              <a:gs pos="50000">
                <a:srgbClr val="D3C9AB"/>
              </a:gs>
              <a:gs pos="2000">
                <a:schemeClr val="bg1">
                  <a:lumMod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461" name="Rectangle: Rounded Corners 460">
            <a:extLst>
              <a:ext uri="{FF2B5EF4-FFF2-40B4-BE49-F238E27FC236}">
                <a16:creationId xmlns:a16="http://schemas.microsoft.com/office/drawing/2014/main" id="{B14AFB90-9D67-43A3-9E89-B311843DF8D8}"/>
              </a:ext>
            </a:extLst>
          </p:cNvPr>
          <p:cNvSpPr/>
          <p:nvPr/>
        </p:nvSpPr>
        <p:spPr>
          <a:xfrm>
            <a:off x="5320496" y="4939996"/>
            <a:ext cx="1447192" cy="2458768"/>
          </a:xfrm>
          <a:prstGeom prst="roundRect">
            <a:avLst>
              <a:gd name="adj" fmla="val 26845"/>
            </a:avLst>
          </a:prstGeom>
          <a:gradFill flip="none" rotWithShape="1">
            <a:gsLst>
              <a:gs pos="32000">
                <a:srgbClr val="1552FF">
                  <a:alpha val="0"/>
                </a:srgbClr>
              </a:gs>
              <a:gs pos="100000">
                <a:srgbClr val="1584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0" name="Freeform: Shape 429">
            <a:extLst>
              <a:ext uri="{FF2B5EF4-FFF2-40B4-BE49-F238E27FC236}">
                <a16:creationId xmlns:a16="http://schemas.microsoft.com/office/drawing/2014/main" id="{B3CDC5C4-BA29-4669-9B2A-F881FCCB19C3}"/>
              </a:ext>
            </a:extLst>
          </p:cNvPr>
          <p:cNvSpPr/>
          <p:nvPr/>
        </p:nvSpPr>
        <p:spPr>
          <a:xfrm>
            <a:off x="5640766" y="4803971"/>
            <a:ext cx="808679" cy="1932300"/>
          </a:xfrm>
          <a:custGeom>
            <a:avLst/>
            <a:gdLst>
              <a:gd name="connsiteX0" fmla="*/ 209202 w 1418322"/>
              <a:gd name="connsiteY0" fmla="*/ 0 h 3389012"/>
              <a:gd name="connsiteX1" fmla="*/ 418404 w 1418322"/>
              <a:gd name="connsiteY1" fmla="*/ 209202 h 3389012"/>
              <a:gd name="connsiteX2" fmla="*/ 418404 w 1418322"/>
              <a:gd name="connsiteY2" fmla="*/ 236239 h 3389012"/>
              <a:gd name="connsiteX3" fmla="*/ 435267 w 1418322"/>
              <a:gd name="connsiteY3" fmla="*/ 181915 h 3389012"/>
              <a:gd name="connsiteX4" fmla="*/ 706046 w 1418322"/>
              <a:gd name="connsiteY4" fmla="*/ 2431 h 3389012"/>
              <a:gd name="connsiteX5" fmla="*/ 993949 w 1418322"/>
              <a:gd name="connsiteY5" fmla="*/ 237078 h 3389012"/>
              <a:gd name="connsiteX6" fmla="*/ 999918 w 1418322"/>
              <a:gd name="connsiteY6" fmla="*/ 296294 h 3389012"/>
              <a:gd name="connsiteX7" fmla="*/ 999918 w 1418322"/>
              <a:gd name="connsiteY7" fmla="*/ 209202 h 3389012"/>
              <a:gd name="connsiteX8" fmla="*/ 1209120 w 1418322"/>
              <a:gd name="connsiteY8" fmla="*/ 0 h 3389012"/>
              <a:gd name="connsiteX9" fmla="*/ 1418322 w 1418322"/>
              <a:gd name="connsiteY9" fmla="*/ 209202 h 3389012"/>
              <a:gd name="connsiteX10" fmla="*/ 1418322 w 1418322"/>
              <a:gd name="connsiteY10" fmla="*/ 1939493 h 3389012"/>
              <a:gd name="connsiteX11" fmla="*/ 1209120 w 1418322"/>
              <a:gd name="connsiteY11" fmla="*/ 2148695 h 3389012"/>
              <a:gd name="connsiteX12" fmla="*/ 1004168 w 1418322"/>
              <a:gd name="connsiteY12" fmla="*/ 1981655 h 3389012"/>
              <a:gd name="connsiteX13" fmla="*/ 999919 w 1418322"/>
              <a:gd name="connsiteY13" fmla="*/ 1939497 h 3389012"/>
              <a:gd name="connsiteX14" fmla="*/ 999918 w 1418322"/>
              <a:gd name="connsiteY14" fmla="*/ 3095139 h 3389012"/>
              <a:gd name="connsiteX15" fmla="*/ 706045 w 1418322"/>
              <a:gd name="connsiteY15" fmla="*/ 3389012 h 3389012"/>
              <a:gd name="connsiteX16" fmla="*/ 706046 w 1418322"/>
              <a:gd name="connsiteY16" fmla="*/ 3389011 h 3389012"/>
              <a:gd name="connsiteX17" fmla="*/ 412173 w 1418322"/>
              <a:gd name="connsiteY17" fmla="*/ 3095138 h 3389012"/>
              <a:gd name="connsiteX18" fmla="*/ 412173 w 1418322"/>
              <a:gd name="connsiteY18" fmla="*/ 1988036 h 3389012"/>
              <a:gd name="connsiteX19" fmla="*/ 401964 w 1418322"/>
              <a:gd name="connsiteY19" fmla="*/ 2020924 h 3389012"/>
              <a:gd name="connsiteX20" fmla="*/ 209202 w 1418322"/>
              <a:gd name="connsiteY20" fmla="*/ 2148695 h 3389012"/>
              <a:gd name="connsiteX21" fmla="*/ 0 w 1418322"/>
              <a:gd name="connsiteY21" fmla="*/ 1939493 h 3389012"/>
              <a:gd name="connsiteX22" fmla="*/ 0 w 1418322"/>
              <a:gd name="connsiteY22" fmla="*/ 209202 h 3389012"/>
              <a:gd name="connsiteX23" fmla="*/ 209202 w 1418322"/>
              <a:gd name="connsiteY23" fmla="*/ 0 h 338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18322" h="3389012">
                <a:moveTo>
                  <a:pt x="209202" y="0"/>
                </a:moveTo>
                <a:cubicBezTo>
                  <a:pt x="324741" y="0"/>
                  <a:pt x="418404" y="93663"/>
                  <a:pt x="418404" y="209202"/>
                </a:cubicBezTo>
                <a:lnTo>
                  <a:pt x="418404" y="236239"/>
                </a:lnTo>
                <a:lnTo>
                  <a:pt x="435267" y="181915"/>
                </a:lnTo>
                <a:cubicBezTo>
                  <a:pt x="479879" y="76440"/>
                  <a:pt x="584320" y="2431"/>
                  <a:pt x="706046" y="2431"/>
                </a:cubicBezTo>
                <a:cubicBezTo>
                  <a:pt x="848060" y="2431"/>
                  <a:pt x="966546" y="103165"/>
                  <a:pt x="993949" y="237078"/>
                </a:cubicBezTo>
                <a:lnTo>
                  <a:pt x="999918" y="296294"/>
                </a:lnTo>
                <a:lnTo>
                  <a:pt x="999918" y="209202"/>
                </a:lnTo>
                <a:cubicBezTo>
                  <a:pt x="999918" y="93663"/>
                  <a:pt x="1093581" y="0"/>
                  <a:pt x="1209120" y="0"/>
                </a:cubicBezTo>
                <a:cubicBezTo>
                  <a:pt x="1324659" y="0"/>
                  <a:pt x="1418322" y="93663"/>
                  <a:pt x="1418322" y="209202"/>
                </a:cubicBezTo>
                <a:lnTo>
                  <a:pt x="1418322" y="1939493"/>
                </a:lnTo>
                <a:cubicBezTo>
                  <a:pt x="1418322" y="2055032"/>
                  <a:pt x="1324659" y="2148695"/>
                  <a:pt x="1209120" y="2148695"/>
                </a:cubicBezTo>
                <a:cubicBezTo>
                  <a:pt x="1108023" y="2148695"/>
                  <a:pt x="1023676" y="2076984"/>
                  <a:pt x="1004168" y="1981655"/>
                </a:cubicBezTo>
                <a:lnTo>
                  <a:pt x="999919" y="1939497"/>
                </a:lnTo>
                <a:lnTo>
                  <a:pt x="999918" y="3095139"/>
                </a:lnTo>
                <a:cubicBezTo>
                  <a:pt x="999918" y="3257441"/>
                  <a:pt x="868347" y="3389012"/>
                  <a:pt x="706045" y="3389012"/>
                </a:cubicBezTo>
                <a:lnTo>
                  <a:pt x="706046" y="3389011"/>
                </a:lnTo>
                <a:cubicBezTo>
                  <a:pt x="543744" y="3389011"/>
                  <a:pt x="412173" y="3257440"/>
                  <a:pt x="412173" y="3095138"/>
                </a:cubicBezTo>
                <a:lnTo>
                  <a:pt x="412173" y="1988036"/>
                </a:lnTo>
                <a:lnTo>
                  <a:pt x="401964" y="2020924"/>
                </a:lnTo>
                <a:cubicBezTo>
                  <a:pt x="370205" y="2096010"/>
                  <a:pt x="295856" y="2148695"/>
                  <a:pt x="209202" y="2148695"/>
                </a:cubicBezTo>
                <a:cubicBezTo>
                  <a:pt x="93663" y="2148695"/>
                  <a:pt x="0" y="2055032"/>
                  <a:pt x="0" y="1939493"/>
                </a:cubicBezTo>
                <a:lnTo>
                  <a:pt x="0" y="209202"/>
                </a:lnTo>
                <a:cubicBezTo>
                  <a:pt x="0" y="93663"/>
                  <a:pt x="93663" y="0"/>
                  <a:pt x="2092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9405"/>
              </a:gs>
              <a:gs pos="36000">
                <a:srgbClr val="FF6600">
                  <a:alpha val="65000"/>
                </a:srgbClr>
              </a:gs>
              <a:gs pos="0">
                <a:srgbClr val="FF0000">
                  <a:alpha val="3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431" name="Freeform: Shape 430">
            <a:extLst>
              <a:ext uri="{FF2B5EF4-FFF2-40B4-BE49-F238E27FC236}">
                <a16:creationId xmlns:a16="http://schemas.microsoft.com/office/drawing/2014/main" id="{E8F1BC92-3046-4714-AE93-1750141C64C2}"/>
              </a:ext>
            </a:extLst>
          </p:cNvPr>
          <p:cNvSpPr/>
          <p:nvPr/>
        </p:nvSpPr>
        <p:spPr>
          <a:xfrm>
            <a:off x="5661779" y="4830820"/>
            <a:ext cx="762500" cy="1376573"/>
          </a:xfrm>
          <a:custGeom>
            <a:avLst/>
            <a:gdLst>
              <a:gd name="connsiteX0" fmla="*/ 669194 w 1337330"/>
              <a:gd name="connsiteY0" fmla="*/ 4054 h 2414335"/>
              <a:gd name="connsiteX1" fmla="*/ 910005 w 1337330"/>
              <a:gd name="connsiteY1" fmla="*/ 244865 h 2414335"/>
              <a:gd name="connsiteX2" fmla="*/ 910005 w 1337330"/>
              <a:gd name="connsiteY2" fmla="*/ 2173524 h 2414335"/>
              <a:gd name="connsiteX3" fmla="*/ 669194 w 1337330"/>
              <a:gd name="connsiteY3" fmla="*/ 2414335 h 2414335"/>
              <a:gd name="connsiteX4" fmla="*/ 428383 w 1337330"/>
              <a:gd name="connsiteY4" fmla="*/ 2173524 h 2414335"/>
              <a:gd name="connsiteX5" fmla="*/ 428383 w 1337330"/>
              <a:gd name="connsiteY5" fmla="*/ 244865 h 2414335"/>
              <a:gd name="connsiteX6" fmla="*/ 669194 w 1337330"/>
              <a:gd name="connsiteY6" fmla="*/ 4054 h 2414335"/>
              <a:gd name="connsiteX7" fmla="*/ 168706 w 1337330"/>
              <a:gd name="connsiteY7" fmla="*/ 0 h 2414335"/>
              <a:gd name="connsiteX8" fmla="*/ 337412 w 1337330"/>
              <a:gd name="connsiteY8" fmla="*/ 168706 h 2414335"/>
              <a:gd name="connsiteX9" fmla="*/ 337412 w 1337330"/>
              <a:gd name="connsiteY9" fmla="*/ 1632344 h 2414335"/>
              <a:gd name="connsiteX10" fmla="*/ 168706 w 1337330"/>
              <a:gd name="connsiteY10" fmla="*/ 1801050 h 2414335"/>
              <a:gd name="connsiteX11" fmla="*/ 0 w 1337330"/>
              <a:gd name="connsiteY11" fmla="*/ 1632344 h 2414335"/>
              <a:gd name="connsiteX12" fmla="*/ 0 w 1337330"/>
              <a:gd name="connsiteY12" fmla="*/ 168706 h 2414335"/>
              <a:gd name="connsiteX13" fmla="*/ 168706 w 1337330"/>
              <a:gd name="connsiteY13" fmla="*/ 0 h 2414335"/>
              <a:gd name="connsiteX14" fmla="*/ 1168624 w 1337330"/>
              <a:gd name="connsiteY14" fmla="*/ 0 h 2414335"/>
              <a:gd name="connsiteX15" fmla="*/ 1337330 w 1337330"/>
              <a:gd name="connsiteY15" fmla="*/ 168706 h 2414335"/>
              <a:gd name="connsiteX16" fmla="*/ 1337330 w 1337330"/>
              <a:gd name="connsiteY16" fmla="*/ 1632344 h 2414335"/>
              <a:gd name="connsiteX17" fmla="*/ 1168624 w 1337330"/>
              <a:gd name="connsiteY17" fmla="*/ 1801050 h 2414335"/>
              <a:gd name="connsiteX18" fmla="*/ 999918 w 1337330"/>
              <a:gd name="connsiteY18" fmla="*/ 1632344 h 2414335"/>
              <a:gd name="connsiteX19" fmla="*/ 999918 w 1337330"/>
              <a:gd name="connsiteY19" fmla="*/ 168706 h 2414335"/>
              <a:gd name="connsiteX20" fmla="*/ 1168624 w 1337330"/>
              <a:gd name="connsiteY20" fmla="*/ 0 h 24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37330" h="2414335">
                <a:moveTo>
                  <a:pt x="669194" y="4054"/>
                </a:moveTo>
                <a:cubicBezTo>
                  <a:pt x="802190" y="4054"/>
                  <a:pt x="910005" y="111869"/>
                  <a:pt x="910005" y="244865"/>
                </a:cubicBezTo>
                <a:lnTo>
                  <a:pt x="910005" y="2173524"/>
                </a:lnTo>
                <a:cubicBezTo>
                  <a:pt x="910005" y="2306520"/>
                  <a:pt x="802190" y="2414335"/>
                  <a:pt x="669194" y="2414335"/>
                </a:cubicBezTo>
                <a:cubicBezTo>
                  <a:pt x="536198" y="2414335"/>
                  <a:pt x="428383" y="2306520"/>
                  <a:pt x="428383" y="2173524"/>
                </a:cubicBezTo>
                <a:lnTo>
                  <a:pt x="428383" y="244865"/>
                </a:lnTo>
                <a:cubicBezTo>
                  <a:pt x="428383" y="111869"/>
                  <a:pt x="536198" y="4054"/>
                  <a:pt x="669194" y="4054"/>
                </a:cubicBezTo>
                <a:close/>
                <a:moveTo>
                  <a:pt x="168706" y="0"/>
                </a:moveTo>
                <a:cubicBezTo>
                  <a:pt x="261880" y="0"/>
                  <a:pt x="337412" y="75532"/>
                  <a:pt x="337412" y="168706"/>
                </a:cubicBezTo>
                <a:lnTo>
                  <a:pt x="337412" y="1632344"/>
                </a:lnTo>
                <a:cubicBezTo>
                  <a:pt x="337412" y="1725518"/>
                  <a:pt x="261880" y="1801050"/>
                  <a:pt x="168706" y="1801050"/>
                </a:cubicBezTo>
                <a:cubicBezTo>
                  <a:pt x="75532" y="1801050"/>
                  <a:pt x="0" y="1725518"/>
                  <a:pt x="0" y="1632344"/>
                </a:cubicBezTo>
                <a:lnTo>
                  <a:pt x="0" y="168706"/>
                </a:lnTo>
                <a:cubicBezTo>
                  <a:pt x="0" y="75532"/>
                  <a:pt x="75532" y="0"/>
                  <a:pt x="168706" y="0"/>
                </a:cubicBezTo>
                <a:close/>
                <a:moveTo>
                  <a:pt x="1168624" y="0"/>
                </a:moveTo>
                <a:cubicBezTo>
                  <a:pt x="1261798" y="0"/>
                  <a:pt x="1337330" y="75532"/>
                  <a:pt x="1337330" y="168706"/>
                </a:cubicBezTo>
                <a:lnTo>
                  <a:pt x="1337330" y="1632344"/>
                </a:lnTo>
                <a:cubicBezTo>
                  <a:pt x="1337330" y="1725518"/>
                  <a:pt x="1261798" y="1801050"/>
                  <a:pt x="1168624" y="1801050"/>
                </a:cubicBezTo>
                <a:cubicBezTo>
                  <a:pt x="1075450" y="1801050"/>
                  <a:pt x="999918" y="1725518"/>
                  <a:pt x="999918" y="1632344"/>
                </a:cubicBezTo>
                <a:lnTo>
                  <a:pt x="999918" y="168706"/>
                </a:lnTo>
                <a:cubicBezTo>
                  <a:pt x="999918" y="75532"/>
                  <a:pt x="1075450" y="0"/>
                  <a:pt x="1168624" y="0"/>
                </a:cubicBezTo>
                <a:close/>
              </a:path>
            </a:pathLst>
          </a:custGeom>
          <a:gradFill>
            <a:gsLst>
              <a:gs pos="100000">
                <a:srgbClr val="FFFF00"/>
              </a:gs>
              <a:gs pos="50000">
                <a:srgbClr val="FFC000"/>
              </a:gs>
              <a:gs pos="0">
                <a:srgbClr val="FF940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432" name="Freeform: Shape 431">
            <a:extLst>
              <a:ext uri="{FF2B5EF4-FFF2-40B4-BE49-F238E27FC236}">
                <a16:creationId xmlns:a16="http://schemas.microsoft.com/office/drawing/2014/main" id="{46AD38AF-5087-4D36-9A4B-AF886FC6EC0D}"/>
              </a:ext>
            </a:extLst>
          </p:cNvPr>
          <p:cNvSpPr/>
          <p:nvPr/>
        </p:nvSpPr>
        <p:spPr>
          <a:xfrm>
            <a:off x="5683086" y="4851411"/>
            <a:ext cx="720887" cy="1208757"/>
          </a:xfrm>
          <a:custGeom>
            <a:avLst/>
            <a:gdLst>
              <a:gd name="connsiteX0" fmla="*/ 633926 w 1264346"/>
              <a:gd name="connsiteY0" fmla="*/ 1567299 h 2120008"/>
              <a:gd name="connsiteX1" fmla="*/ 831887 w 1264346"/>
              <a:gd name="connsiteY1" fmla="*/ 1765260 h 2120008"/>
              <a:gd name="connsiteX2" fmla="*/ 831886 w 1264346"/>
              <a:gd name="connsiteY2" fmla="*/ 1922047 h 2120008"/>
              <a:gd name="connsiteX3" fmla="*/ 633925 w 1264346"/>
              <a:gd name="connsiteY3" fmla="*/ 2120008 h 2120008"/>
              <a:gd name="connsiteX4" fmla="*/ 633926 w 1264346"/>
              <a:gd name="connsiteY4" fmla="*/ 2120007 h 2120008"/>
              <a:gd name="connsiteX5" fmla="*/ 435965 w 1264346"/>
              <a:gd name="connsiteY5" fmla="*/ 1922046 h 2120008"/>
              <a:gd name="connsiteX6" fmla="*/ 435965 w 1264346"/>
              <a:gd name="connsiteY6" fmla="*/ 1765260 h 2120008"/>
              <a:gd name="connsiteX7" fmla="*/ 633926 w 1264346"/>
              <a:gd name="connsiteY7" fmla="*/ 1567299 h 2120008"/>
              <a:gd name="connsiteX8" fmla="*/ 1131253 w 1264346"/>
              <a:gd name="connsiteY8" fmla="*/ 991142 h 2120008"/>
              <a:gd name="connsiteX9" fmla="*/ 1263467 w 1264346"/>
              <a:gd name="connsiteY9" fmla="*/ 1123356 h 2120008"/>
              <a:gd name="connsiteX10" fmla="*/ 1263467 w 1264346"/>
              <a:gd name="connsiteY10" fmla="*/ 1136140 h 2120008"/>
              <a:gd name="connsiteX11" fmla="*/ 1131253 w 1264346"/>
              <a:gd name="connsiteY11" fmla="*/ 1268354 h 2120008"/>
              <a:gd name="connsiteX12" fmla="*/ 999039 w 1264346"/>
              <a:gd name="connsiteY12" fmla="*/ 1136140 h 2120008"/>
              <a:gd name="connsiteX13" fmla="*/ 999039 w 1264346"/>
              <a:gd name="connsiteY13" fmla="*/ 1123356 h 2120008"/>
              <a:gd name="connsiteX14" fmla="*/ 1131253 w 1264346"/>
              <a:gd name="connsiteY14" fmla="*/ 991142 h 2120008"/>
              <a:gd name="connsiteX15" fmla="*/ 634267 w 1264346"/>
              <a:gd name="connsiteY15" fmla="*/ 4055 h 2120008"/>
              <a:gd name="connsiteX16" fmla="*/ 832228 w 1264346"/>
              <a:gd name="connsiteY16" fmla="*/ 202016 h 2120008"/>
              <a:gd name="connsiteX17" fmla="*/ 832227 w 1264346"/>
              <a:gd name="connsiteY17" fmla="*/ 1181900 h 2120008"/>
              <a:gd name="connsiteX18" fmla="*/ 634266 w 1264346"/>
              <a:gd name="connsiteY18" fmla="*/ 1379861 h 2120008"/>
              <a:gd name="connsiteX19" fmla="*/ 634267 w 1264346"/>
              <a:gd name="connsiteY19" fmla="*/ 1379860 h 2120008"/>
              <a:gd name="connsiteX20" fmla="*/ 436306 w 1264346"/>
              <a:gd name="connsiteY20" fmla="*/ 1181899 h 2120008"/>
              <a:gd name="connsiteX21" fmla="*/ 436306 w 1264346"/>
              <a:gd name="connsiteY21" fmla="*/ 202016 h 2120008"/>
              <a:gd name="connsiteX22" fmla="*/ 634267 w 1264346"/>
              <a:gd name="connsiteY22" fmla="*/ 4055 h 2120008"/>
              <a:gd name="connsiteX23" fmla="*/ 1132132 w 1264346"/>
              <a:gd name="connsiteY23" fmla="*/ 1 h 2120008"/>
              <a:gd name="connsiteX24" fmla="*/ 1264346 w 1264346"/>
              <a:gd name="connsiteY24" fmla="*/ 132215 h 2120008"/>
              <a:gd name="connsiteX25" fmla="*/ 1264346 w 1264346"/>
              <a:gd name="connsiteY25" fmla="*/ 575055 h 2120008"/>
              <a:gd name="connsiteX26" fmla="*/ 1132132 w 1264346"/>
              <a:gd name="connsiteY26" fmla="*/ 707269 h 2120008"/>
              <a:gd name="connsiteX27" fmla="*/ 999918 w 1264346"/>
              <a:gd name="connsiteY27" fmla="*/ 575055 h 2120008"/>
              <a:gd name="connsiteX28" fmla="*/ 999918 w 1264346"/>
              <a:gd name="connsiteY28" fmla="*/ 132215 h 2120008"/>
              <a:gd name="connsiteX29" fmla="*/ 1132132 w 1264346"/>
              <a:gd name="connsiteY29" fmla="*/ 1 h 2120008"/>
              <a:gd name="connsiteX30" fmla="*/ 132214 w 1264346"/>
              <a:gd name="connsiteY30" fmla="*/ 0 h 2120008"/>
              <a:gd name="connsiteX31" fmla="*/ 264428 w 1264346"/>
              <a:gd name="connsiteY31" fmla="*/ 132214 h 2120008"/>
              <a:gd name="connsiteX32" fmla="*/ 264428 w 1264346"/>
              <a:gd name="connsiteY32" fmla="*/ 858927 h 2120008"/>
              <a:gd name="connsiteX33" fmla="*/ 132214 w 1264346"/>
              <a:gd name="connsiteY33" fmla="*/ 991141 h 2120008"/>
              <a:gd name="connsiteX34" fmla="*/ 0 w 1264346"/>
              <a:gd name="connsiteY34" fmla="*/ 858927 h 2120008"/>
              <a:gd name="connsiteX35" fmla="*/ 0 w 1264346"/>
              <a:gd name="connsiteY35" fmla="*/ 132214 h 2120008"/>
              <a:gd name="connsiteX36" fmla="*/ 132214 w 1264346"/>
              <a:gd name="connsiteY36" fmla="*/ 0 h 212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64346" h="2120008">
                <a:moveTo>
                  <a:pt x="633926" y="1567299"/>
                </a:moveTo>
                <a:cubicBezTo>
                  <a:pt x="743257" y="1567299"/>
                  <a:pt x="831887" y="1655929"/>
                  <a:pt x="831887" y="1765260"/>
                </a:cubicBezTo>
                <a:cubicBezTo>
                  <a:pt x="831887" y="1817522"/>
                  <a:pt x="831886" y="1869785"/>
                  <a:pt x="831886" y="1922047"/>
                </a:cubicBezTo>
                <a:cubicBezTo>
                  <a:pt x="831886" y="2031378"/>
                  <a:pt x="743256" y="2120008"/>
                  <a:pt x="633925" y="2120008"/>
                </a:cubicBezTo>
                <a:lnTo>
                  <a:pt x="633926" y="2120007"/>
                </a:lnTo>
                <a:cubicBezTo>
                  <a:pt x="524595" y="2120007"/>
                  <a:pt x="435965" y="2031377"/>
                  <a:pt x="435965" y="1922046"/>
                </a:cubicBezTo>
                <a:lnTo>
                  <a:pt x="435965" y="1765260"/>
                </a:lnTo>
                <a:cubicBezTo>
                  <a:pt x="435965" y="1655929"/>
                  <a:pt x="524595" y="1567299"/>
                  <a:pt x="633926" y="1567299"/>
                </a:cubicBezTo>
                <a:close/>
                <a:moveTo>
                  <a:pt x="1131253" y="991142"/>
                </a:moveTo>
                <a:cubicBezTo>
                  <a:pt x="1204273" y="991142"/>
                  <a:pt x="1263467" y="1050336"/>
                  <a:pt x="1263467" y="1123356"/>
                </a:cubicBezTo>
                <a:lnTo>
                  <a:pt x="1263467" y="1136140"/>
                </a:lnTo>
                <a:cubicBezTo>
                  <a:pt x="1263467" y="1209160"/>
                  <a:pt x="1204273" y="1268354"/>
                  <a:pt x="1131253" y="1268354"/>
                </a:cubicBezTo>
                <a:cubicBezTo>
                  <a:pt x="1058233" y="1268354"/>
                  <a:pt x="999039" y="1209160"/>
                  <a:pt x="999039" y="1136140"/>
                </a:cubicBezTo>
                <a:lnTo>
                  <a:pt x="999039" y="1123356"/>
                </a:lnTo>
                <a:cubicBezTo>
                  <a:pt x="999039" y="1050336"/>
                  <a:pt x="1058233" y="991142"/>
                  <a:pt x="1131253" y="991142"/>
                </a:cubicBezTo>
                <a:close/>
                <a:moveTo>
                  <a:pt x="634267" y="4055"/>
                </a:moveTo>
                <a:cubicBezTo>
                  <a:pt x="743598" y="4055"/>
                  <a:pt x="832228" y="92685"/>
                  <a:pt x="832228" y="202016"/>
                </a:cubicBezTo>
                <a:cubicBezTo>
                  <a:pt x="832228" y="528644"/>
                  <a:pt x="832227" y="855272"/>
                  <a:pt x="832227" y="1181900"/>
                </a:cubicBezTo>
                <a:cubicBezTo>
                  <a:pt x="832227" y="1291231"/>
                  <a:pt x="743597" y="1379861"/>
                  <a:pt x="634266" y="1379861"/>
                </a:cubicBezTo>
                <a:lnTo>
                  <a:pt x="634267" y="1379860"/>
                </a:lnTo>
                <a:cubicBezTo>
                  <a:pt x="524936" y="1379860"/>
                  <a:pt x="436306" y="1291230"/>
                  <a:pt x="436306" y="1181899"/>
                </a:cubicBezTo>
                <a:lnTo>
                  <a:pt x="436306" y="202016"/>
                </a:lnTo>
                <a:cubicBezTo>
                  <a:pt x="436306" y="92685"/>
                  <a:pt x="524936" y="4055"/>
                  <a:pt x="634267" y="4055"/>
                </a:cubicBezTo>
                <a:close/>
                <a:moveTo>
                  <a:pt x="1132132" y="1"/>
                </a:moveTo>
                <a:cubicBezTo>
                  <a:pt x="1205152" y="1"/>
                  <a:pt x="1264346" y="59195"/>
                  <a:pt x="1264346" y="132215"/>
                </a:cubicBezTo>
                <a:lnTo>
                  <a:pt x="1264346" y="575055"/>
                </a:lnTo>
                <a:cubicBezTo>
                  <a:pt x="1264346" y="648075"/>
                  <a:pt x="1205152" y="707269"/>
                  <a:pt x="1132132" y="707269"/>
                </a:cubicBezTo>
                <a:cubicBezTo>
                  <a:pt x="1059112" y="707269"/>
                  <a:pt x="999918" y="648075"/>
                  <a:pt x="999918" y="575055"/>
                </a:cubicBezTo>
                <a:lnTo>
                  <a:pt x="999918" y="132215"/>
                </a:lnTo>
                <a:cubicBezTo>
                  <a:pt x="999918" y="59195"/>
                  <a:pt x="1059112" y="1"/>
                  <a:pt x="1132132" y="1"/>
                </a:cubicBezTo>
                <a:close/>
                <a:moveTo>
                  <a:pt x="132214" y="0"/>
                </a:moveTo>
                <a:cubicBezTo>
                  <a:pt x="205234" y="0"/>
                  <a:pt x="264428" y="59194"/>
                  <a:pt x="264428" y="132214"/>
                </a:cubicBezTo>
                <a:lnTo>
                  <a:pt x="264428" y="858927"/>
                </a:lnTo>
                <a:cubicBezTo>
                  <a:pt x="264428" y="931947"/>
                  <a:pt x="205234" y="991141"/>
                  <a:pt x="132214" y="991141"/>
                </a:cubicBezTo>
                <a:cubicBezTo>
                  <a:pt x="59194" y="991141"/>
                  <a:pt x="0" y="931947"/>
                  <a:pt x="0" y="858927"/>
                </a:cubicBezTo>
                <a:lnTo>
                  <a:pt x="0" y="132214"/>
                </a:lnTo>
                <a:cubicBezTo>
                  <a:pt x="0" y="59194"/>
                  <a:pt x="59194" y="0"/>
                  <a:pt x="132214" y="0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6000">
                <a:srgbClr val="FFFBAF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68BA6E28-CA94-4D30-9A64-115BF22A675A}"/>
              </a:ext>
            </a:extLst>
          </p:cNvPr>
          <p:cNvGrpSpPr/>
          <p:nvPr/>
        </p:nvGrpSpPr>
        <p:grpSpPr>
          <a:xfrm>
            <a:off x="5336283" y="5387460"/>
            <a:ext cx="1407337" cy="1259080"/>
            <a:chOff x="1190788" y="4481344"/>
            <a:chExt cx="1718750" cy="1537689"/>
          </a:xfrm>
          <a:gradFill>
            <a:gsLst>
              <a:gs pos="0">
                <a:srgbClr val="01E1FF"/>
              </a:gs>
              <a:gs pos="100000">
                <a:srgbClr val="1552FF">
                  <a:alpha val="40000"/>
                </a:srgbClr>
              </a:gs>
            </a:gsLst>
            <a:lin ang="5400000" scaled="1"/>
          </a:gradFill>
        </p:grpSpPr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854704CE-9A4D-48C9-A76C-27EAC9C0A95A}"/>
                </a:ext>
              </a:extLst>
            </p:cNvPr>
            <p:cNvSpPr/>
            <p:nvPr/>
          </p:nvSpPr>
          <p:spPr>
            <a:xfrm>
              <a:off x="2222835" y="4484523"/>
              <a:ext cx="686703" cy="1534510"/>
            </a:xfrm>
            <a:custGeom>
              <a:avLst/>
              <a:gdLst>
                <a:gd name="connsiteX0" fmla="*/ 0 w 1465242"/>
                <a:gd name="connsiteY0" fmla="*/ 539291 h 3274238"/>
                <a:gd name="connsiteX1" fmla="*/ 0 w 1465242"/>
                <a:gd name="connsiteY1" fmla="*/ 539291 h 3274238"/>
                <a:gd name="connsiteX2" fmla="*/ 0 w 1465242"/>
                <a:gd name="connsiteY2" fmla="*/ 539292 h 3274238"/>
                <a:gd name="connsiteX3" fmla="*/ 539292 w 1465242"/>
                <a:gd name="connsiteY3" fmla="*/ 0 h 3274238"/>
                <a:gd name="connsiteX4" fmla="*/ 924021 w 1465242"/>
                <a:gd name="connsiteY4" fmla="*/ 0 h 3274238"/>
                <a:gd name="connsiteX5" fmla="*/ 1463313 w 1465242"/>
                <a:gd name="connsiteY5" fmla="*/ 539292 h 3274238"/>
                <a:gd name="connsiteX6" fmla="*/ 1463312 w 1465242"/>
                <a:gd name="connsiteY6" fmla="*/ 539292 h 3274238"/>
                <a:gd name="connsiteX7" fmla="*/ 1462067 w 1465242"/>
                <a:gd name="connsiteY7" fmla="*/ 559035 h 3274238"/>
                <a:gd name="connsiteX8" fmla="*/ 1463730 w 1465242"/>
                <a:gd name="connsiteY8" fmla="*/ 563485 h 3274238"/>
                <a:gd name="connsiteX9" fmla="*/ 1462099 w 1465242"/>
                <a:gd name="connsiteY9" fmla="*/ 608260 h 3274238"/>
                <a:gd name="connsiteX10" fmla="*/ 1446465 w 1465242"/>
                <a:gd name="connsiteY10" fmla="*/ 673383 h 3274238"/>
                <a:gd name="connsiteX11" fmla="*/ 1446334 w 1465242"/>
                <a:gd name="connsiteY11" fmla="*/ 674070 h 3274238"/>
                <a:gd name="connsiteX12" fmla="*/ 1446205 w 1465242"/>
                <a:gd name="connsiteY12" fmla="*/ 674466 h 3274238"/>
                <a:gd name="connsiteX13" fmla="*/ 846131 w 1465242"/>
                <a:gd name="connsiteY13" fmla="*/ 3174071 h 3274238"/>
                <a:gd name="connsiteX14" fmla="*/ 843999 w 1465242"/>
                <a:gd name="connsiteY14" fmla="*/ 3178660 h 3274238"/>
                <a:gd name="connsiteX15" fmla="*/ 844042 w 1465242"/>
                <a:gd name="connsiteY15" fmla="*/ 3179820 h 3274238"/>
                <a:gd name="connsiteX16" fmla="*/ 759037 w 1465242"/>
                <a:gd name="connsiteY16" fmla="*/ 3271095 h 3274238"/>
                <a:gd name="connsiteX17" fmla="*/ 622987 w 1465242"/>
                <a:gd name="connsiteY17" fmla="*/ 3187722 h 3274238"/>
                <a:gd name="connsiteX18" fmla="*/ 26057 w 1465242"/>
                <a:gd name="connsiteY18" fmla="*/ 701215 h 3274238"/>
                <a:gd name="connsiteX19" fmla="*/ 10956 w 1465242"/>
                <a:gd name="connsiteY19" fmla="*/ 647977 h 3274238"/>
                <a:gd name="connsiteX20" fmla="*/ 9277 w 1465242"/>
                <a:gd name="connsiteY20" fmla="*/ 631316 h 3274238"/>
                <a:gd name="connsiteX21" fmla="*/ 7019 w 1465242"/>
                <a:gd name="connsiteY21" fmla="*/ 621911 h 3274238"/>
                <a:gd name="connsiteX22" fmla="*/ 6278 w 1465242"/>
                <a:gd name="connsiteY22" fmla="*/ 601572 h 3274238"/>
                <a:gd name="connsiteX23" fmla="*/ 0 w 1465242"/>
                <a:gd name="connsiteY23" fmla="*/ 539291 h 3274238"/>
                <a:gd name="connsiteX24" fmla="*/ 10956 w 1465242"/>
                <a:gd name="connsiteY24" fmla="*/ 430606 h 3274238"/>
                <a:gd name="connsiteX25" fmla="*/ 539292 w 1465242"/>
                <a:gd name="connsiteY25" fmla="*/ 0 h 327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5242" h="3274238">
                  <a:moveTo>
                    <a:pt x="0" y="539291"/>
                  </a:moveTo>
                  <a:lnTo>
                    <a:pt x="0" y="539291"/>
                  </a:lnTo>
                  <a:lnTo>
                    <a:pt x="0" y="539292"/>
                  </a:lnTo>
                  <a:close/>
                  <a:moveTo>
                    <a:pt x="539292" y="0"/>
                  </a:moveTo>
                  <a:lnTo>
                    <a:pt x="924021" y="0"/>
                  </a:lnTo>
                  <a:cubicBezTo>
                    <a:pt x="1221864" y="0"/>
                    <a:pt x="1463313" y="241449"/>
                    <a:pt x="1463313" y="539292"/>
                  </a:cubicBezTo>
                  <a:lnTo>
                    <a:pt x="1463312" y="539292"/>
                  </a:lnTo>
                  <a:lnTo>
                    <a:pt x="1462067" y="559035"/>
                  </a:lnTo>
                  <a:lnTo>
                    <a:pt x="1463730" y="563485"/>
                  </a:lnTo>
                  <a:cubicBezTo>
                    <a:pt x="1466130" y="577944"/>
                    <a:pt x="1465736" y="593112"/>
                    <a:pt x="1462099" y="608260"/>
                  </a:cubicBezTo>
                  <a:lnTo>
                    <a:pt x="1446465" y="673383"/>
                  </a:lnTo>
                  <a:lnTo>
                    <a:pt x="1446334" y="674070"/>
                  </a:lnTo>
                  <a:lnTo>
                    <a:pt x="1446205" y="674466"/>
                  </a:lnTo>
                  <a:lnTo>
                    <a:pt x="846131" y="3174071"/>
                  </a:lnTo>
                  <a:lnTo>
                    <a:pt x="843999" y="3178660"/>
                  </a:lnTo>
                  <a:lnTo>
                    <a:pt x="844042" y="3179820"/>
                  </a:lnTo>
                  <a:cubicBezTo>
                    <a:pt x="836840" y="3223196"/>
                    <a:pt x="804482" y="3260186"/>
                    <a:pt x="759037" y="3271095"/>
                  </a:cubicBezTo>
                  <a:cubicBezTo>
                    <a:pt x="698445" y="3285642"/>
                    <a:pt x="637534" y="3248314"/>
                    <a:pt x="622987" y="3187722"/>
                  </a:cubicBezTo>
                  <a:lnTo>
                    <a:pt x="26057" y="701215"/>
                  </a:lnTo>
                  <a:lnTo>
                    <a:pt x="10956" y="647977"/>
                  </a:lnTo>
                  <a:lnTo>
                    <a:pt x="9277" y="631316"/>
                  </a:lnTo>
                  <a:lnTo>
                    <a:pt x="7019" y="621911"/>
                  </a:lnTo>
                  <a:lnTo>
                    <a:pt x="6278" y="601572"/>
                  </a:lnTo>
                  <a:lnTo>
                    <a:pt x="0" y="539291"/>
                  </a:lnTo>
                  <a:lnTo>
                    <a:pt x="10956" y="430606"/>
                  </a:lnTo>
                  <a:cubicBezTo>
                    <a:pt x="61243" y="184859"/>
                    <a:pt x="278680" y="0"/>
                    <a:pt x="53929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5B7CDA3C-FF2B-4524-A2B6-540288CDAD77}"/>
                </a:ext>
              </a:extLst>
            </p:cNvPr>
            <p:cNvSpPr/>
            <p:nvPr/>
          </p:nvSpPr>
          <p:spPr>
            <a:xfrm>
              <a:off x="1190788" y="4481344"/>
              <a:ext cx="686703" cy="1534510"/>
            </a:xfrm>
            <a:custGeom>
              <a:avLst/>
              <a:gdLst>
                <a:gd name="connsiteX0" fmla="*/ 0 w 1465242"/>
                <a:gd name="connsiteY0" fmla="*/ 539291 h 3274238"/>
                <a:gd name="connsiteX1" fmla="*/ 0 w 1465242"/>
                <a:gd name="connsiteY1" fmla="*/ 539291 h 3274238"/>
                <a:gd name="connsiteX2" fmla="*/ 0 w 1465242"/>
                <a:gd name="connsiteY2" fmla="*/ 539292 h 3274238"/>
                <a:gd name="connsiteX3" fmla="*/ 539292 w 1465242"/>
                <a:gd name="connsiteY3" fmla="*/ 0 h 3274238"/>
                <a:gd name="connsiteX4" fmla="*/ 924021 w 1465242"/>
                <a:gd name="connsiteY4" fmla="*/ 0 h 3274238"/>
                <a:gd name="connsiteX5" fmla="*/ 1463313 w 1465242"/>
                <a:gd name="connsiteY5" fmla="*/ 539292 h 3274238"/>
                <a:gd name="connsiteX6" fmla="*/ 1463312 w 1465242"/>
                <a:gd name="connsiteY6" fmla="*/ 539292 h 3274238"/>
                <a:gd name="connsiteX7" fmla="*/ 1462067 w 1465242"/>
                <a:gd name="connsiteY7" fmla="*/ 559035 h 3274238"/>
                <a:gd name="connsiteX8" fmla="*/ 1463730 w 1465242"/>
                <a:gd name="connsiteY8" fmla="*/ 563485 h 3274238"/>
                <a:gd name="connsiteX9" fmla="*/ 1462099 w 1465242"/>
                <a:gd name="connsiteY9" fmla="*/ 608260 h 3274238"/>
                <a:gd name="connsiteX10" fmla="*/ 1446465 w 1465242"/>
                <a:gd name="connsiteY10" fmla="*/ 673383 h 3274238"/>
                <a:gd name="connsiteX11" fmla="*/ 1446334 w 1465242"/>
                <a:gd name="connsiteY11" fmla="*/ 674070 h 3274238"/>
                <a:gd name="connsiteX12" fmla="*/ 1446205 w 1465242"/>
                <a:gd name="connsiteY12" fmla="*/ 674466 h 3274238"/>
                <a:gd name="connsiteX13" fmla="*/ 846131 w 1465242"/>
                <a:gd name="connsiteY13" fmla="*/ 3174071 h 3274238"/>
                <a:gd name="connsiteX14" fmla="*/ 843999 w 1465242"/>
                <a:gd name="connsiteY14" fmla="*/ 3178660 h 3274238"/>
                <a:gd name="connsiteX15" fmla="*/ 844042 w 1465242"/>
                <a:gd name="connsiteY15" fmla="*/ 3179820 h 3274238"/>
                <a:gd name="connsiteX16" fmla="*/ 759037 w 1465242"/>
                <a:gd name="connsiteY16" fmla="*/ 3271095 h 3274238"/>
                <a:gd name="connsiteX17" fmla="*/ 622987 w 1465242"/>
                <a:gd name="connsiteY17" fmla="*/ 3187722 h 3274238"/>
                <a:gd name="connsiteX18" fmla="*/ 26057 w 1465242"/>
                <a:gd name="connsiteY18" fmla="*/ 701215 h 3274238"/>
                <a:gd name="connsiteX19" fmla="*/ 10956 w 1465242"/>
                <a:gd name="connsiteY19" fmla="*/ 647977 h 3274238"/>
                <a:gd name="connsiteX20" fmla="*/ 9277 w 1465242"/>
                <a:gd name="connsiteY20" fmla="*/ 631316 h 3274238"/>
                <a:gd name="connsiteX21" fmla="*/ 7019 w 1465242"/>
                <a:gd name="connsiteY21" fmla="*/ 621911 h 3274238"/>
                <a:gd name="connsiteX22" fmla="*/ 6278 w 1465242"/>
                <a:gd name="connsiteY22" fmla="*/ 601572 h 3274238"/>
                <a:gd name="connsiteX23" fmla="*/ 0 w 1465242"/>
                <a:gd name="connsiteY23" fmla="*/ 539291 h 3274238"/>
                <a:gd name="connsiteX24" fmla="*/ 10956 w 1465242"/>
                <a:gd name="connsiteY24" fmla="*/ 430606 h 3274238"/>
                <a:gd name="connsiteX25" fmla="*/ 539292 w 1465242"/>
                <a:gd name="connsiteY25" fmla="*/ 0 h 327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5242" h="3274238">
                  <a:moveTo>
                    <a:pt x="0" y="539291"/>
                  </a:moveTo>
                  <a:lnTo>
                    <a:pt x="0" y="539291"/>
                  </a:lnTo>
                  <a:lnTo>
                    <a:pt x="0" y="539292"/>
                  </a:lnTo>
                  <a:close/>
                  <a:moveTo>
                    <a:pt x="539292" y="0"/>
                  </a:moveTo>
                  <a:lnTo>
                    <a:pt x="924021" y="0"/>
                  </a:lnTo>
                  <a:cubicBezTo>
                    <a:pt x="1221864" y="0"/>
                    <a:pt x="1463313" y="241449"/>
                    <a:pt x="1463313" y="539292"/>
                  </a:cubicBezTo>
                  <a:lnTo>
                    <a:pt x="1463312" y="539292"/>
                  </a:lnTo>
                  <a:lnTo>
                    <a:pt x="1462067" y="559035"/>
                  </a:lnTo>
                  <a:lnTo>
                    <a:pt x="1463730" y="563485"/>
                  </a:lnTo>
                  <a:cubicBezTo>
                    <a:pt x="1466130" y="577944"/>
                    <a:pt x="1465736" y="593112"/>
                    <a:pt x="1462099" y="608260"/>
                  </a:cubicBezTo>
                  <a:lnTo>
                    <a:pt x="1446465" y="673383"/>
                  </a:lnTo>
                  <a:lnTo>
                    <a:pt x="1446334" y="674070"/>
                  </a:lnTo>
                  <a:lnTo>
                    <a:pt x="1446205" y="674466"/>
                  </a:lnTo>
                  <a:lnTo>
                    <a:pt x="846131" y="3174071"/>
                  </a:lnTo>
                  <a:lnTo>
                    <a:pt x="843999" y="3178660"/>
                  </a:lnTo>
                  <a:lnTo>
                    <a:pt x="844042" y="3179820"/>
                  </a:lnTo>
                  <a:cubicBezTo>
                    <a:pt x="836840" y="3223196"/>
                    <a:pt x="804482" y="3260186"/>
                    <a:pt x="759037" y="3271095"/>
                  </a:cubicBezTo>
                  <a:cubicBezTo>
                    <a:pt x="698445" y="3285642"/>
                    <a:pt x="637534" y="3248314"/>
                    <a:pt x="622987" y="3187722"/>
                  </a:cubicBezTo>
                  <a:lnTo>
                    <a:pt x="26057" y="701215"/>
                  </a:lnTo>
                  <a:lnTo>
                    <a:pt x="10956" y="647977"/>
                  </a:lnTo>
                  <a:lnTo>
                    <a:pt x="9277" y="631316"/>
                  </a:lnTo>
                  <a:lnTo>
                    <a:pt x="7019" y="621911"/>
                  </a:lnTo>
                  <a:lnTo>
                    <a:pt x="6278" y="601572"/>
                  </a:lnTo>
                  <a:lnTo>
                    <a:pt x="0" y="539291"/>
                  </a:lnTo>
                  <a:lnTo>
                    <a:pt x="10956" y="430606"/>
                  </a:lnTo>
                  <a:cubicBezTo>
                    <a:pt x="61243" y="184859"/>
                    <a:pt x="278680" y="0"/>
                    <a:pt x="53929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A1F16F-41DF-4E10-A326-7F72D56DDD77}"/>
              </a:ext>
            </a:extLst>
          </p:cNvPr>
          <p:cNvGrpSpPr/>
          <p:nvPr/>
        </p:nvGrpSpPr>
        <p:grpSpPr>
          <a:xfrm>
            <a:off x="5450511" y="5496411"/>
            <a:ext cx="1169881" cy="728460"/>
            <a:chOff x="5451221" y="5646485"/>
            <a:chExt cx="1170033" cy="728555"/>
          </a:xfrm>
        </p:grpSpPr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5D1C2B0C-DBAF-44C8-8807-09C8176FFA07}"/>
                </a:ext>
              </a:extLst>
            </p:cNvPr>
            <p:cNvSpPr/>
            <p:nvPr/>
          </p:nvSpPr>
          <p:spPr>
            <a:xfrm>
              <a:off x="6296386" y="5649088"/>
              <a:ext cx="324868" cy="725952"/>
            </a:xfrm>
            <a:custGeom>
              <a:avLst/>
              <a:gdLst>
                <a:gd name="connsiteX0" fmla="*/ 0 w 1465242"/>
                <a:gd name="connsiteY0" fmla="*/ 539291 h 3274238"/>
                <a:gd name="connsiteX1" fmla="*/ 0 w 1465242"/>
                <a:gd name="connsiteY1" fmla="*/ 539291 h 3274238"/>
                <a:gd name="connsiteX2" fmla="*/ 0 w 1465242"/>
                <a:gd name="connsiteY2" fmla="*/ 539292 h 3274238"/>
                <a:gd name="connsiteX3" fmla="*/ 539292 w 1465242"/>
                <a:gd name="connsiteY3" fmla="*/ 0 h 3274238"/>
                <a:gd name="connsiteX4" fmla="*/ 924021 w 1465242"/>
                <a:gd name="connsiteY4" fmla="*/ 0 h 3274238"/>
                <a:gd name="connsiteX5" fmla="*/ 1463313 w 1465242"/>
                <a:gd name="connsiteY5" fmla="*/ 539292 h 3274238"/>
                <a:gd name="connsiteX6" fmla="*/ 1463312 w 1465242"/>
                <a:gd name="connsiteY6" fmla="*/ 539292 h 3274238"/>
                <a:gd name="connsiteX7" fmla="*/ 1462067 w 1465242"/>
                <a:gd name="connsiteY7" fmla="*/ 559035 h 3274238"/>
                <a:gd name="connsiteX8" fmla="*/ 1463730 w 1465242"/>
                <a:gd name="connsiteY8" fmla="*/ 563485 h 3274238"/>
                <a:gd name="connsiteX9" fmla="*/ 1462099 w 1465242"/>
                <a:gd name="connsiteY9" fmla="*/ 608260 h 3274238"/>
                <a:gd name="connsiteX10" fmla="*/ 1446465 w 1465242"/>
                <a:gd name="connsiteY10" fmla="*/ 673383 h 3274238"/>
                <a:gd name="connsiteX11" fmla="*/ 1446334 w 1465242"/>
                <a:gd name="connsiteY11" fmla="*/ 674070 h 3274238"/>
                <a:gd name="connsiteX12" fmla="*/ 1446205 w 1465242"/>
                <a:gd name="connsiteY12" fmla="*/ 674466 h 3274238"/>
                <a:gd name="connsiteX13" fmla="*/ 846131 w 1465242"/>
                <a:gd name="connsiteY13" fmla="*/ 3174071 h 3274238"/>
                <a:gd name="connsiteX14" fmla="*/ 843999 w 1465242"/>
                <a:gd name="connsiteY14" fmla="*/ 3178660 h 3274238"/>
                <a:gd name="connsiteX15" fmla="*/ 844042 w 1465242"/>
                <a:gd name="connsiteY15" fmla="*/ 3179820 h 3274238"/>
                <a:gd name="connsiteX16" fmla="*/ 759037 w 1465242"/>
                <a:gd name="connsiteY16" fmla="*/ 3271095 h 3274238"/>
                <a:gd name="connsiteX17" fmla="*/ 622987 w 1465242"/>
                <a:gd name="connsiteY17" fmla="*/ 3187722 h 3274238"/>
                <a:gd name="connsiteX18" fmla="*/ 26057 w 1465242"/>
                <a:gd name="connsiteY18" fmla="*/ 701215 h 3274238"/>
                <a:gd name="connsiteX19" fmla="*/ 10956 w 1465242"/>
                <a:gd name="connsiteY19" fmla="*/ 647977 h 3274238"/>
                <a:gd name="connsiteX20" fmla="*/ 9277 w 1465242"/>
                <a:gd name="connsiteY20" fmla="*/ 631316 h 3274238"/>
                <a:gd name="connsiteX21" fmla="*/ 7019 w 1465242"/>
                <a:gd name="connsiteY21" fmla="*/ 621911 h 3274238"/>
                <a:gd name="connsiteX22" fmla="*/ 6278 w 1465242"/>
                <a:gd name="connsiteY22" fmla="*/ 601572 h 3274238"/>
                <a:gd name="connsiteX23" fmla="*/ 0 w 1465242"/>
                <a:gd name="connsiteY23" fmla="*/ 539291 h 3274238"/>
                <a:gd name="connsiteX24" fmla="*/ 10956 w 1465242"/>
                <a:gd name="connsiteY24" fmla="*/ 430606 h 3274238"/>
                <a:gd name="connsiteX25" fmla="*/ 539292 w 1465242"/>
                <a:gd name="connsiteY25" fmla="*/ 0 h 327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5242" h="3274238">
                  <a:moveTo>
                    <a:pt x="0" y="539291"/>
                  </a:moveTo>
                  <a:lnTo>
                    <a:pt x="0" y="539291"/>
                  </a:lnTo>
                  <a:lnTo>
                    <a:pt x="0" y="539292"/>
                  </a:lnTo>
                  <a:close/>
                  <a:moveTo>
                    <a:pt x="539292" y="0"/>
                  </a:moveTo>
                  <a:lnTo>
                    <a:pt x="924021" y="0"/>
                  </a:lnTo>
                  <a:cubicBezTo>
                    <a:pt x="1221864" y="0"/>
                    <a:pt x="1463313" y="241449"/>
                    <a:pt x="1463313" y="539292"/>
                  </a:cubicBezTo>
                  <a:lnTo>
                    <a:pt x="1463312" y="539292"/>
                  </a:lnTo>
                  <a:lnTo>
                    <a:pt x="1462067" y="559035"/>
                  </a:lnTo>
                  <a:lnTo>
                    <a:pt x="1463730" y="563485"/>
                  </a:lnTo>
                  <a:cubicBezTo>
                    <a:pt x="1466130" y="577944"/>
                    <a:pt x="1465736" y="593112"/>
                    <a:pt x="1462099" y="608260"/>
                  </a:cubicBezTo>
                  <a:lnTo>
                    <a:pt x="1446465" y="673383"/>
                  </a:lnTo>
                  <a:lnTo>
                    <a:pt x="1446334" y="674070"/>
                  </a:lnTo>
                  <a:lnTo>
                    <a:pt x="1446205" y="674466"/>
                  </a:lnTo>
                  <a:lnTo>
                    <a:pt x="846131" y="3174071"/>
                  </a:lnTo>
                  <a:lnTo>
                    <a:pt x="843999" y="3178660"/>
                  </a:lnTo>
                  <a:lnTo>
                    <a:pt x="844042" y="3179820"/>
                  </a:lnTo>
                  <a:cubicBezTo>
                    <a:pt x="836840" y="3223196"/>
                    <a:pt x="804482" y="3260186"/>
                    <a:pt x="759037" y="3271095"/>
                  </a:cubicBezTo>
                  <a:cubicBezTo>
                    <a:pt x="698445" y="3285642"/>
                    <a:pt x="637534" y="3248314"/>
                    <a:pt x="622987" y="3187722"/>
                  </a:cubicBezTo>
                  <a:lnTo>
                    <a:pt x="26057" y="701215"/>
                  </a:lnTo>
                  <a:lnTo>
                    <a:pt x="10956" y="647977"/>
                  </a:lnTo>
                  <a:lnTo>
                    <a:pt x="9277" y="631316"/>
                  </a:lnTo>
                  <a:lnTo>
                    <a:pt x="7019" y="621911"/>
                  </a:lnTo>
                  <a:lnTo>
                    <a:pt x="6278" y="601572"/>
                  </a:lnTo>
                  <a:lnTo>
                    <a:pt x="0" y="539291"/>
                  </a:lnTo>
                  <a:lnTo>
                    <a:pt x="10956" y="430606"/>
                  </a:lnTo>
                  <a:cubicBezTo>
                    <a:pt x="61243" y="184859"/>
                    <a:pt x="278680" y="0"/>
                    <a:pt x="53929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29EB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E4BAC0AE-637D-4E8A-AB5B-EC905432FDD3}"/>
                </a:ext>
              </a:extLst>
            </p:cNvPr>
            <p:cNvSpPr/>
            <p:nvPr/>
          </p:nvSpPr>
          <p:spPr>
            <a:xfrm>
              <a:off x="5451221" y="5646485"/>
              <a:ext cx="324868" cy="725952"/>
            </a:xfrm>
            <a:custGeom>
              <a:avLst/>
              <a:gdLst>
                <a:gd name="connsiteX0" fmla="*/ 0 w 1465242"/>
                <a:gd name="connsiteY0" fmla="*/ 539291 h 3274238"/>
                <a:gd name="connsiteX1" fmla="*/ 0 w 1465242"/>
                <a:gd name="connsiteY1" fmla="*/ 539291 h 3274238"/>
                <a:gd name="connsiteX2" fmla="*/ 0 w 1465242"/>
                <a:gd name="connsiteY2" fmla="*/ 539292 h 3274238"/>
                <a:gd name="connsiteX3" fmla="*/ 539292 w 1465242"/>
                <a:gd name="connsiteY3" fmla="*/ 0 h 3274238"/>
                <a:gd name="connsiteX4" fmla="*/ 924021 w 1465242"/>
                <a:gd name="connsiteY4" fmla="*/ 0 h 3274238"/>
                <a:gd name="connsiteX5" fmla="*/ 1463313 w 1465242"/>
                <a:gd name="connsiteY5" fmla="*/ 539292 h 3274238"/>
                <a:gd name="connsiteX6" fmla="*/ 1463312 w 1465242"/>
                <a:gd name="connsiteY6" fmla="*/ 539292 h 3274238"/>
                <a:gd name="connsiteX7" fmla="*/ 1462067 w 1465242"/>
                <a:gd name="connsiteY7" fmla="*/ 559035 h 3274238"/>
                <a:gd name="connsiteX8" fmla="*/ 1463730 w 1465242"/>
                <a:gd name="connsiteY8" fmla="*/ 563485 h 3274238"/>
                <a:gd name="connsiteX9" fmla="*/ 1462099 w 1465242"/>
                <a:gd name="connsiteY9" fmla="*/ 608260 h 3274238"/>
                <a:gd name="connsiteX10" fmla="*/ 1446465 w 1465242"/>
                <a:gd name="connsiteY10" fmla="*/ 673383 h 3274238"/>
                <a:gd name="connsiteX11" fmla="*/ 1446334 w 1465242"/>
                <a:gd name="connsiteY11" fmla="*/ 674070 h 3274238"/>
                <a:gd name="connsiteX12" fmla="*/ 1446205 w 1465242"/>
                <a:gd name="connsiteY12" fmla="*/ 674466 h 3274238"/>
                <a:gd name="connsiteX13" fmla="*/ 846131 w 1465242"/>
                <a:gd name="connsiteY13" fmla="*/ 3174071 h 3274238"/>
                <a:gd name="connsiteX14" fmla="*/ 843999 w 1465242"/>
                <a:gd name="connsiteY14" fmla="*/ 3178660 h 3274238"/>
                <a:gd name="connsiteX15" fmla="*/ 844042 w 1465242"/>
                <a:gd name="connsiteY15" fmla="*/ 3179820 h 3274238"/>
                <a:gd name="connsiteX16" fmla="*/ 759037 w 1465242"/>
                <a:gd name="connsiteY16" fmla="*/ 3271095 h 3274238"/>
                <a:gd name="connsiteX17" fmla="*/ 622987 w 1465242"/>
                <a:gd name="connsiteY17" fmla="*/ 3187722 h 3274238"/>
                <a:gd name="connsiteX18" fmla="*/ 26057 w 1465242"/>
                <a:gd name="connsiteY18" fmla="*/ 701215 h 3274238"/>
                <a:gd name="connsiteX19" fmla="*/ 10956 w 1465242"/>
                <a:gd name="connsiteY19" fmla="*/ 647977 h 3274238"/>
                <a:gd name="connsiteX20" fmla="*/ 9277 w 1465242"/>
                <a:gd name="connsiteY20" fmla="*/ 631316 h 3274238"/>
                <a:gd name="connsiteX21" fmla="*/ 7019 w 1465242"/>
                <a:gd name="connsiteY21" fmla="*/ 621911 h 3274238"/>
                <a:gd name="connsiteX22" fmla="*/ 6278 w 1465242"/>
                <a:gd name="connsiteY22" fmla="*/ 601572 h 3274238"/>
                <a:gd name="connsiteX23" fmla="*/ 0 w 1465242"/>
                <a:gd name="connsiteY23" fmla="*/ 539291 h 3274238"/>
                <a:gd name="connsiteX24" fmla="*/ 10956 w 1465242"/>
                <a:gd name="connsiteY24" fmla="*/ 430606 h 3274238"/>
                <a:gd name="connsiteX25" fmla="*/ 539292 w 1465242"/>
                <a:gd name="connsiteY25" fmla="*/ 0 h 327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5242" h="3274238">
                  <a:moveTo>
                    <a:pt x="0" y="539291"/>
                  </a:moveTo>
                  <a:lnTo>
                    <a:pt x="0" y="539291"/>
                  </a:lnTo>
                  <a:lnTo>
                    <a:pt x="0" y="539292"/>
                  </a:lnTo>
                  <a:close/>
                  <a:moveTo>
                    <a:pt x="539292" y="0"/>
                  </a:moveTo>
                  <a:lnTo>
                    <a:pt x="924021" y="0"/>
                  </a:lnTo>
                  <a:cubicBezTo>
                    <a:pt x="1221864" y="0"/>
                    <a:pt x="1463313" y="241449"/>
                    <a:pt x="1463313" y="539292"/>
                  </a:cubicBezTo>
                  <a:lnTo>
                    <a:pt x="1463312" y="539292"/>
                  </a:lnTo>
                  <a:lnTo>
                    <a:pt x="1462067" y="559035"/>
                  </a:lnTo>
                  <a:lnTo>
                    <a:pt x="1463730" y="563485"/>
                  </a:lnTo>
                  <a:cubicBezTo>
                    <a:pt x="1466130" y="577944"/>
                    <a:pt x="1465736" y="593112"/>
                    <a:pt x="1462099" y="608260"/>
                  </a:cubicBezTo>
                  <a:lnTo>
                    <a:pt x="1446465" y="673383"/>
                  </a:lnTo>
                  <a:lnTo>
                    <a:pt x="1446334" y="674070"/>
                  </a:lnTo>
                  <a:lnTo>
                    <a:pt x="1446205" y="674466"/>
                  </a:lnTo>
                  <a:lnTo>
                    <a:pt x="846131" y="3174071"/>
                  </a:lnTo>
                  <a:lnTo>
                    <a:pt x="843999" y="3178660"/>
                  </a:lnTo>
                  <a:lnTo>
                    <a:pt x="844042" y="3179820"/>
                  </a:lnTo>
                  <a:cubicBezTo>
                    <a:pt x="836840" y="3223196"/>
                    <a:pt x="804482" y="3260186"/>
                    <a:pt x="759037" y="3271095"/>
                  </a:cubicBezTo>
                  <a:cubicBezTo>
                    <a:pt x="698445" y="3285642"/>
                    <a:pt x="637534" y="3248314"/>
                    <a:pt x="622987" y="3187722"/>
                  </a:cubicBezTo>
                  <a:lnTo>
                    <a:pt x="26057" y="701215"/>
                  </a:lnTo>
                  <a:lnTo>
                    <a:pt x="10956" y="647977"/>
                  </a:lnTo>
                  <a:lnTo>
                    <a:pt x="9277" y="631316"/>
                  </a:lnTo>
                  <a:lnTo>
                    <a:pt x="7019" y="621911"/>
                  </a:lnTo>
                  <a:lnTo>
                    <a:pt x="6278" y="601572"/>
                  </a:lnTo>
                  <a:lnTo>
                    <a:pt x="0" y="539291"/>
                  </a:lnTo>
                  <a:lnTo>
                    <a:pt x="10956" y="430606"/>
                  </a:lnTo>
                  <a:cubicBezTo>
                    <a:pt x="61243" y="184859"/>
                    <a:pt x="278680" y="0"/>
                    <a:pt x="53929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29EB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DF2C6785-EA3B-4A50-9406-88662E4573A3}"/>
              </a:ext>
            </a:extLst>
          </p:cNvPr>
          <p:cNvGrpSpPr/>
          <p:nvPr/>
        </p:nvGrpSpPr>
        <p:grpSpPr>
          <a:xfrm>
            <a:off x="5332782" y="1596937"/>
            <a:ext cx="1423027" cy="4357639"/>
            <a:chOff x="5085286" y="274320"/>
            <a:chExt cx="2031794" cy="6221827"/>
          </a:xfrm>
        </p:grpSpPr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3611C2E4-192B-4527-A411-24346F96D676}"/>
                </a:ext>
              </a:extLst>
            </p:cNvPr>
            <p:cNvGrpSpPr/>
            <p:nvPr/>
          </p:nvGrpSpPr>
          <p:grpSpPr>
            <a:xfrm>
              <a:off x="5086108" y="4072015"/>
              <a:ext cx="838200" cy="2423257"/>
              <a:chOff x="6278880" y="4072890"/>
              <a:chExt cx="838200" cy="2423257"/>
            </a:xfrm>
          </p:grpSpPr>
          <p:sp>
            <p:nvSpPr>
              <p:cNvPr id="363" name="Rectangle: Rounded Corners 362">
                <a:extLst>
                  <a:ext uri="{FF2B5EF4-FFF2-40B4-BE49-F238E27FC236}">
                    <a16:creationId xmlns:a16="http://schemas.microsoft.com/office/drawing/2014/main" id="{476EDE0A-0291-4EA0-A336-90961B5A0BDC}"/>
                  </a:ext>
                </a:extLst>
              </p:cNvPr>
              <p:cNvSpPr/>
              <p:nvPr/>
            </p:nvSpPr>
            <p:spPr>
              <a:xfrm>
                <a:off x="6278880" y="4072890"/>
                <a:ext cx="838200" cy="218694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8000">
                    <a:srgbClr val="6413DB"/>
                  </a:gs>
                  <a:gs pos="0">
                    <a:srgbClr val="9246F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64" name="Rectangle: Rounded Corners 363">
                <a:extLst>
                  <a:ext uri="{FF2B5EF4-FFF2-40B4-BE49-F238E27FC236}">
                    <a16:creationId xmlns:a16="http://schemas.microsoft.com/office/drawing/2014/main" id="{384C62FE-3D42-4037-8C1E-1637EDFE143A}"/>
                  </a:ext>
                </a:extLst>
              </p:cNvPr>
              <p:cNvSpPr/>
              <p:nvPr/>
            </p:nvSpPr>
            <p:spPr>
              <a:xfrm>
                <a:off x="6278880" y="6084667"/>
                <a:ext cx="838200" cy="41148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64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FBF31815-63A9-4553-B38A-68A4B055529A}"/>
                  </a:ext>
                </a:extLst>
              </p:cNvPr>
              <p:cNvSpPr/>
              <p:nvPr/>
            </p:nvSpPr>
            <p:spPr>
              <a:xfrm>
                <a:off x="6278880" y="4072891"/>
                <a:ext cx="548640" cy="1813609"/>
              </a:xfrm>
              <a:custGeom>
                <a:avLst/>
                <a:gdLst>
                  <a:gd name="connsiteX0" fmla="*/ 419100 w 548640"/>
                  <a:gd name="connsiteY0" fmla="*/ 0 h 1813609"/>
                  <a:gd name="connsiteX1" fmla="*/ 503564 w 548640"/>
                  <a:gd name="connsiteY1" fmla="*/ 8515 h 1813609"/>
                  <a:gd name="connsiteX2" fmla="*/ 546220 w 548640"/>
                  <a:gd name="connsiteY2" fmla="*/ 21756 h 1813609"/>
                  <a:gd name="connsiteX3" fmla="*/ 548640 w 548640"/>
                  <a:gd name="connsiteY3" fmla="*/ 45769 h 1813609"/>
                  <a:gd name="connsiteX4" fmla="*/ 548640 w 548640"/>
                  <a:gd name="connsiteY4" fmla="*/ 1394509 h 1813609"/>
                  <a:gd name="connsiteX5" fmla="*/ 129540 w 548640"/>
                  <a:gd name="connsiteY5" fmla="*/ 1813609 h 1813609"/>
                  <a:gd name="connsiteX6" fmla="*/ 45077 w 548640"/>
                  <a:gd name="connsiteY6" fmla="*/ 1805095 h 1813609"/>
                  <a:gd name="connsiteX7" fmla="*/ 2421 w 548640"/>
                  <a:gd name="connsiteY7" fmla="*/ 1791854 h 1813609"/>
                  <a:gd name="connsiteX8" fmla="*/ 0 w 548640"/>
                  <a:gd name="connsiteY8" fmla="*/ 1767840 h 1813609"/>
                  <a:gd name="connsiteX9" fmla="*/ 0 w 548640"/>
                  <a:gd name="connsiteY9" fmla="*/ 419100 h 1813609"/>
                  <a:gd name="connsiteX10" fmla="*/ 419100 w 548640"/>
                  <a:gd name="connsiteY10" fmla="*/ 0 h 181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8640" h="1813609">
                    <a:moveTo>
                      <a:pt x="419100" y="0"/>
                    </a:moveTo>
                    <a:cubicBezTo>
                      <a:pt x="448033" y="0"/>
                      <a:pt x="476281" y="2932"/>
                      <a:pt x="503564" y="8515"/>
                    </a:cubicBezTo>
                    <a:lnTo>
                      <a:pt x="546220" y="21756"/>
                    </a:lnTo>
                    <a:lnTo>
                      <a:pt x="548640" y="45769"/>
                    </a:lnTo>
                    <a:lnTo>
                      <a:pt x="548640" y="1394509"/>
                    </a:lnTo>
                    <a:cubicBezTo>
                      <a:pt x="548640" y="1625972"/>
                      <a:pt x="361003" y="1813609"/>
                      <a:pt x="129540" y="1813609"/>
                    </a:cubicBezTo>
                    <a:cubicBezTo>
                      <a:pt x="100607" y="1813609"/>
                      <a:pt x="72359" y="1810677"/>
                      <a:pt x="45077" y="1805095"/>
                    </a:cubicBezTo>
                    <a:lnTo>
                      <a:pt x="2421" y="1791854"/>
                    </a:lnTo>
                    <a:lnTo>
                      <a:pt x="0" y="1767840"/>
                    </a:lnTo>
                    <a:lnTo>
                      <a:pt x="0" y="419100"/>
                    </a:lnTo>
                    <a:cubicBezTo>
                      <a:pt x="0" y="187637"/>
                      <a:pt x="187637" y="0"/>
                      <a:pt x="41910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F84FC"/>
                  </a:gs>
                  <a:gs pos="0">
                    <a:srgbClr val="9246F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79B1DC40-18AA-4EE1-9010-0CA1326D50F9}"/>
                  </a:ext>
                </a:extLst>
              </p:cNvPr>
              <p:cNvSpPr/>
              <p:nvPr/>
            </p:nvSpPr>
            <p:spPr>
              <a:xfrm>
                <a:off x="6278880" y="6084668"/>
                <a:ext cx="547432" cy="304741"/>
              </a:xfrm>
              <a:custGeom>
                <a:avLst/>
                <a:gdLst>
                  <a:gd name="connsiteX0" fmla="*/ 205740 w 547432"/>
                  <a:gd name="connsiteY0" fmla="*/ 0 h 304741"/>
                  <a:gd name="connsiteX1" fmla="*/ 518509 w 547432"/>
                  <a:gd name="connsiteY1" fmla="*/ 0 h 304741"/>
                  <a:gd name="connsiteX2" fmla="*/ 531264 w 547432"/>
                  <a:gd name="connsiteY2" fmla="*/ 18918 h 304741"/>
                  <a:gd name="connsiteX3" fmla="*/ 547432 w 547432"/>
                  <a:gd name="connsiteY3" fmla="*/ 99001 h 304741"/>
                  <a:gd name="connsiteX4" fmla="*/ 341692 w 547432"/>
                  <a:gd name="connsiteY4" fmla="*/ 304741 h 304741"/>
                  <a:gd name="connsiteX5" fmla="*/ 28923 w 547432"/>
                  <a:gd name="connsiteY5" fmla="*/ 304741 h 304741"/>
                  <a:gd name="connsiteX6" fmla="*/ 16168 w 547432"/>
                  <a:gd name="connsiteY6" fmla="*/ 285824 h 304741"/>
                  <a:gd name="connsiteX7" fmla="*/ 0 w 547432"/>
                  <a:gd name="connsiteY7" fmla="*/ 205740 h 304741"/>
                  <a:gd name="connsiteX8" fmla="*/ 205740 w 547432"/>
                  <a:gd name="connsiteY8" fmla="*/ 0 h 304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7432" h="304741">
                    <a:moveTo>
                      <a:pt x="205740" y="0"/>
                    </a:moveTo>
                    <a:lnTo>
                      <a:pt x="518509" y="0"/>
                    </a:lnTo>
                    <a:lnTo>
                      <a:pt x="531264" y="18918"/>
                    </a:lnTo>
                    <a:cubicBezTo>
                      <a:pt x="541675" y="43532"/>
                      <a:pt x="547432" y="70595"/>
                      <a:pt x="547432" y="99001"/>
                    </a:cubicBezTo>
                    <a:cubicBezTo>
                      <a:pt x="547432" y="212628"/>
                      <a:pt x="455319" y="304741"/>
                      <a:pt x="341692" y="304741"/>
                    </a:cubicBezTo>
                    <a:lnTo>
                      <a:pt x="28923" y="304741"/>
                    </a:lnTo>
                    <a:lnTo>
                      <a:pt x="16168" y="285824"/>
                    </a:lnTo>
                    <a:cubicBezTo>
                      <a:pt x="5757" y="261209"/>
                      <a:pt x="0" y="234147"/>
                      <a:pt x="0" y="205740"/>
                    </a:cubicBezTo>
                    <a:cubicBezTo>
                      <a:pt x="0" y="92113"/>
                      <a:pt x="92113" y="0"/>
                      <a:pt x="20574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367" name="Arc 366">
                <a:extLst>
                  <a:ext uri="{FF2B5EF4-FFF2-40B4-BE49-F238E27FC236}">
                    <a16:creationId xmlns:a16="http://schemas.microsoft.com/office/drawing/2014/main" id="{CFBE9121-EBA0-48A0-BDEE-3F47DB58325E}"/>
                  </a:ext>
                </a:extLst>
              </p:cNvPr>
              <p:cNvSpPr/>
              <p:nvPr/>
            </p:nvSpPr>
            <p:spPr>
              <a:xfrm rot="16200000">
                <a:off x="6415850" y="4221335"/>
                <a:ext cx="594162" cy="583217"/>
              </a:xfrm>
              <a:prstGeom prst="arc">
                <a:avLst>
                  <a:gd name="adj1" fmla="val 16414017"/>
                  <a:gd name="adj2" fmla="val 20062203"/>
                </a:avLst>
              </a:prstGeom>
              <a:ln w="7620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8000">
                      <a:srgbClr val="DF84FC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96644582-1BF7-4F63-A5C7-31D8059B9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1322" y="4690112"/>
                <a:ext cx="0" cy="41719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8A1E53A7-3F67-4BF4-9183-25F9F35DB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1322" y="5299712"/>
                <a:ext cx="0" cy="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1A41DB17-255D-4796-AAFF-18A2BA71DF84}"/>
                  </a:ext>
                </a:extLst>
              </p:cNvPr>
              <p:cNvSpPr/>
              <p:nvPr/>
            </p:nvSpPr>
            <p:spPr>
              <a:xfrm>
                <a:off x="6278880" y="6197991"/>
                <a:ext cx="838200" cy="127291"/>
              </a:xfrm>
              <a:custGeom>
                <a:avLst/>
                <a:gdLst>
                  <a:gd name="connsiteX0" fmla="*/ 24483 w 838200"/>
                  <a:gd name="connsiteY0" fmla="*/ 0 h 127291"/>
                  <a:gd name="connsiteX1" fmla="*/ 813717 w 838200"/>
                  <a:gd name="connsiteY1" fmla="*/ 0 h 127291"/>
                  <a:gd name="connsiteX2" fmla="*/ 822032 w 838200"/>
                  <a:gd name="connsiteY2" fmla="*/ 12333 h 127291"/>
                  <a:gd name="connsiteX3" fmla="*/ 838200 w 838200"/>
                  <a:gd name="connsiteY3" fmla="*/ 92416 h 127291"/>
                  <a:gd name="connsiteX4" fmla="*/ 831159 w 838200"/>
                  <a:gd name="connsiteY4" fmla="*/ 127291 h 127291"/>
                  <a:gd name="connsiteX5" fmla="*/ 7041 w 838200"/>
                  <a:gd name="connsiteY5" fmla="*/ 127291 h 127291"/>
                  <a:gd name="connsiteX6" fmla="*/ 0 w 838200"/>
                  <a:gd name="connsiteY6" fmla="*/ 92416 h 127291"/>
                  <a:gd name="connsiteX7" fmla="*/ 16168 w 838200"/>
                  <a:gd name="connsiteY7" fmla="*/ 12333 h 127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0" h="127291">
                    <a:moveTo>
                      <a:pt x="24483" y="0"/>
                    </a:moveTo>
                    <a:lnTo>
                      <a:pt x="813717" y="0"/>
                    </a:lnTo>
                    <a:lnTo>
                      <a:pt x="822032" y="12333"/>
                    </a:lnTo>
                    <a:cubicBezTo>
                      <a:pt x="832443" y="36947"/>
                      <a:pt x="838200" y="64010"/>
                      <a:pt x="838200" y="92416"/>
                    </a:cubicBezTo>
                    <a:lnTo>
                      <a:pt x="831159" y="127291"/>
                    </a:lnTo>
                    <a:lnTo>
                      <a:pt x="7041" y="127291"/>
                    </a:lnTo>
                    <a:lnTo>
                      <a:pt x="0" y="92416"/>
                    </a:lnTo>
                    <a:cubicBezTo>
                      <a:pt x="0" y="64010"/>
                      <a:pt x="5757" y="36947"/>
                      <a:pt x="16168" y="123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423AA8">
                      <a:alpha val="29000"/>
                    </a:srgbClr>
                  </a:gs>
                  <a:gs pos="100000">
                    <a:srgbClr val="272264">
                      <a:alpha val="38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  <p:sp>
          <p:nvSpPr>
            <p:cNvPr id="331" name="Rectangle: Rounded Corners 330">
              <a:extLst>
                <a:ext uri="{FF2B5EF4-FFF2-40B4-BE49-F238E27FC236}">
                  <a16:creationId xmlns:a16="http://schemas.microsoft.com/office/drawing/2014/main" id="{4D5FDAC1-D370-43BB-9EEC-D676277D265F}"/>
                </a:ext>
              </a:extLst>
            </p:cNvPr>
            <p:cNvSpPr/>
            <p:nvPr/>
          </p:nvSpPr>
          <p:spPr>
            <a:xfrm>
              <a:off x="5494020" y="1691640"/>
              <a:ext cx="1203960" cy="43586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9BFFF"/>
                </a:gs>
                <a:gs pos="100000">
                  <a:srgbClr val="0077FA"/>
                </a:gs>
                <a:gs pos="49000">
                  <a:srgbClr val="0077FA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0FDAAB86-CC53-431C-8A31-FB9C9EF1FD69}"/>
                </a:ext>
              </a:extLst>
            </p:cNvPr>
            <p:cNvSpPr/>
            <p:nvPr/>
          </p:nvSpPr>
          <p:spPr>
            <a:xfrm>
              <a:off x="5494021" y="1691641"/>
              <a:ext cx="929351" cy="3855731"/>
            </a:xfrm>
            <a:custGeom>
              <a:avLst/>
              <a:gdLst>
                <a:gd name="connsiteX0" fmla="*/ 601980 w 929351"/>
                <a:gd name="connsiteY0" fmla="*/ 0 h 3855731"/>
                <a:gd name="connsiteX1" fmla="*/ 836298 w 929351"/>
                <a:gd name="connsiteY1" fmla="*/ 47307 h 3855731"/>
                <a:gd name="connsiteX2" fmla="*/ 929217 w 929351"/>
                <a:gd name="connsiteY2" fmla="*/ 97742 h 3855731"/>
                <a:gd name="connsiteX3" fmla="*/ 929351 w 929351"/>
                <a:gd name="connsiteY3" fmla="*/ 99071 h 3855731"/>
                <a:gd name="connsiteX4" fmla="*/ 929351 w 929351"/>
                <a:gd name="connsiteY4" fmla="*/ 3253751 h 3855731"/>
                <a:gd name="connsiteX5" fmla="*/ 327371 w 929351"/>
                <a:gd name="connsiteY5" fmla="*/ 3855731 h 3855731"/>
                <a:gd name="connsiteX6" fmla="*/ 93054 w 929351"/>
                <a:gd name="connsiteY6" fmla="*/ 3808425 h 3855731"/>
                <a:gd name="connsiteX7" fmla="*/ 134 w 929351"/>
                <a:gd name="connsiteY7" fmla="*/ 3757990 h 3855731"/>
                <a:gd name="connsiteX8" fmla="*/ 0 w 929351"/>
                <a:gd name="connsiteY8" fmla="*/ 3756660 h 3855731"/>
                <a:gd name="connsiteX9" fmla="*/ 0 w 929351"/>
                <a:gd name="connsiteY9" fmla="*/ 601980 h 3855731"/>
                <a:gd name="connsiteX10" fmla="*/ 601980 w 929351"/>
                <a:gd name="connsiteY10" fmla="*/ 0 h 385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9351" h="3855731">
                  <a:moveTo>
                    <a:pt x="601980" y="0"/>
                  </a:moveTo>
                  <a:cubicBezTo>
                    <a:pt x="685096" y="0"/>
                    <a:pt x="764278" y="16845"/>
                    <a:pt x="836298" y="47307"/>
                  </a:cubicBezTo>
                  <a:lnTo>
                    <a:pt x="929217" y="97742"/>
                  </a:lnTo>
                  <a:lnTo>
                    <a:pt x="929351" y="99071"/>
                  </a:lnTo>
                  <a:lnTo>
                    <a:pt x="929351" y="3253751"/>
                  </a:lnTo>
                  <a:cubicBezTo>
                    <a:pt x="929351" y="3586215"/>
                    <a:pt x="659835" y="3855731"/>
                    <a:pt x="327371" y="3855731"/>
                  </a:cubicBezTo>
                  <a:cubicBezTo>
                    <a:pt x="244255" y="3855731"/>
                    <a:pt x="165074" y="3838887"/>
                    <a:pt x="93054" y="3808425"/>
                  </a:cubicBezTo>
                  <a:lnTo>
                    <a:pt x="134" y="3757990"/>
                  </a:lnTo>
                  <a:lnTo>
                    <a:pt x="0" y="3756660"/>
                  </a:lnTo>
                  <a:lnTo>
                    <a:pt x="0" y="601980"/>
                  </a:lnTo>
                  <a:cubicBezTo>
                    <a:pt x="0" y="269516"/>
                    <a:pt x="269516" y="0"/>
                    <a:pt x="601980" y="0"/>
                  </a:cubicBezTo>
                  <a:close/>
                </a:path>
              </a:pathLst>
            </a:custGeom>
            <a:gradFill>
              <a:gsLst>
                <a:gs pos="0">
                  <a:srgbClr val="09BFFF"/>
                </a:gs>
                <a:gs pos="100000">
                  <a:srgbClr val="71E7FF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3DC9C281-6FEE-47F3-AA2A-10C69B1BF065}"/>
                </a:ext>
              </a:extLst>
            </p:cNvPr>
            <p:cNvSpPr/>
            <p:nvPr/>
          </p:nvSpPr>
          <p:spPr>
            <a:xfrm>
              <a:off x="5494431" y="1978608"/>
              <a:ext cx="528936" cy="2194473"/>
            </a:xfrm>
            <a:custGeom>
              <a:avLst/>
              <a:gdLst>
                <a:gd name="connsiteX0" fmla="*/ 601980 w 929351"/>
                <a:gd name="connsiteY0" fmla="*/ 0 h 3855731"/>
                <a:gd name="connsiteX1" fmla="*/ 836298 w 929351"/>
                <a:gd name="connsiteY1" fmla="*/ 47307 h 3855731"/>
                <a:gd name="connsiteX2" fmla="*/ 929217 w 929351"/>
                <a:gd name="connsiteY2" fmla="*/ 97742 h 3855731"/>
                <a:gd name="connsiteX3" fmla="*/ 929351 w 929351"/>
                <a:gd name="connsiteY3" fmla="*/ 99071 h 3855731"/>
                <a:gd name="connsiteX4" fmla="*/ 929351 w 929351"/>
                <a:gd name="connsiteY4" fmla="*/ 3253751 h 3855731"/>
                <a:gd name="connsiteX5" fmla="*/ 327371 w 929351"/>
                <a:gd name="connsiteY5" fmla="*/ 3855731 h 3855731"/>
                <a:gd name="connsiteX6" fmla="*/ 93054 w 929351"/>
                <a:gd name="connsiteY6" fmla="*/ 3808425 h 3855731"/>
                <a:gd name="connsiteX7" fmla="*/ 134 w 929351"/>
                <a:gd name="connsiteY7" fmla="*/ 3757990 h 3855731"/>
                <a:gd name="connsiteX8" fmla="*/ 0 w 929351"/>
                <a:gd name="connsiteY8" fmla="*/ 3756660 h 3855731"/>
                <a:gd name="connsiteX9" fmla="*/ 0 w 929351"/>
                <a:gd name="connsiteY9" fmla="*/ 601980 h 3855731"/>
                <a:gd name="connsiteX10" fmla="*/ 601980 w 929351"/>
                <a:gd name="connsiteY10" fmla="*/ 0 h 385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9351" h="3855731">
                  <a:moveTo>
                    <a:pt x="601980" y="0"/>
                  </a:moveTo>
                  <a:cubicBezTo>
                    <a:pt x="685096" y="0"/>
                    <a:pt x="764278" y="16845"/>
                    <a:pt x="836298" y="47307"/>
                  </a:cubicBezTo>
                  <a:lnTo>
                    <a:pt x="929217" y="97742"/>
                  </a:lnTo>
                  <a:lnTo>
                    <a:pt x="929351" y="99071"/>
                  </a:lnTo>
                  <a:lnTo>
                    <a:pt x="929351" y="3253751"/>
                  </a:lnTo>
                  <a:cubicBezTo>
                    <a:pt x="929351" y="3586215"/>
                    <a:pt x="659835" y="3855731"/>
                    <a:pt x="327371" y="3855731"/>
                  </a:cubicBezTo>
                  <a:cubicBezTo>
                    <a:pt x="244255" y="3855731"/>
                    <a:pt x="165074" y="3838887"/>
                    <a:pt x="93054" y="3808425"/>
                  </a:cubicBezTo>
                  <a:lnTo>
                    <a:pt x="134" y="3757990"/>
                  </a:lnTo>
                  <a:lnTo>
                    <a:pt x="0" y="3756660"/>
                  </a:lnTo>
                  <a:lnTo>
                    <a:pt x="0" y="601980"/>
                  </a:lnTo>
                  <a:cubicBezTo>
                    <a:pt x="0" y="269516"/>
                    <a:pt x="269516" y="0"/>
                    <a:pt x="60198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F5FF"/>
                </a:gs>
                <a:gs pos="100000">
                  <a:srgbClr val="9BF5FF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D12CC21E-B0DA-4593-8A28-D8A8223A1F01}"/>
                </a:ext>
              </a:extLst>
            </p:cNvPr>
            <p:cNvSpPr/>
            <p:nvPr/>
          </p:nvSpPr>
          <p:spPr>
            <a:xfrm>
              <a:off x="5494020" y="1691641"/>
              <a:ext cx="1203960" cy="1140145"/>
            </a:xfrm>
            <a:custGeom>
              <a:avLst/>
              <a:gdLst>
                <a:gd name="connsiteX0" fmla="*/ 601980 w 1203960"/>
                <a:gd name="connsiteY0" fmla="*/ 0 h 1140145"/>
                <a:gd name="connsiteX1" fmla="*/ 1203960 w 1203960"/>
                <a:gd name="connsiteY1" fmla="*/ 601980 h 1140145"/>
                <a:gd name="connsiteX2" fmla="*/ 1203960 w 1203960"/>
                <a:gd name="connsiteY2" fmla="*/ 962227 h 1140145"/>
                <a:gd name="connsiteX3" fmla="*/ 1085539 w 1203960"/>
                <a:gd name="connsiteY3" fmla="*/ 1033062 h 1140145"/>
                <a:gd name="connsiteX4" fmla="*/ 601981 w 1203960"/>
                <a:gd name="connsiteY4" fmla="*/ 1140145 h 1140145"/>
                <a:gd name="connsiteX5" fmla="*/ 118424 w 1203960"/>
                <a:gd name="connsiteY5" fmla="*/ 1033062 h 1140145"/>
                <a:gd name="connsiteX6" fmla="*/ 0 w 1203960"/>
                <a:gd name="connsiteY6" fmla="*/ 962226 h 1140145"/>
                <a:gd name="connsiteX7" fmla="*/ 0 w 1203960"/>
                <a:gd name="connsiteY7" fmla="*/ 601980 h 1140145"/>
                <a:gd name="connsiteX8" fmla="*/ 601980 w 1203960"/>
                <a:gd name="connsiteY8" fmla="*/ 0 h 114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960" h="1140145">
                  <a:moveTo>
                    <a:pt x="601980" y="0"/>
                  </a:moveTo>
                  <a:cubicBezTo>
                    <a:pt x="934444" y="0"/>
                    <a:pt x="1203960" y="269516"/>
                    <a:pt x="1203960" y="601980"/>
                  </a:cubicBezTo>
                  <a:lnTo>
                    <a:pt x="1203960" y="962227"/>
                  </a:lnTo>
                  <a:lnTo>
                    <a:pt x="1085539" y="1033062"/>
                  </a:lnTo>
                  <a:cubicBezTo>
                    <a:pt x="947504" y="1100669"/>
                    <a:pt x="781102" y="1140145"/>
                    <a:pt x="601981" y="1140145"/>
                  </a:cubicBezTo>
                  <a:cubicBezTo>
                    <a:pt x="422861" y="1140145"/>
                    <a:pt x="256458" y="1100669"/>
                    <a:pt x="118424" y="1033062"/>
                  </a:cubicBezTo>
                  <a:lnTo>
                    <a:pt x="0" y="962226"/>
                  </a:lnTo>
                  <a:lnTo>
                    <a:pt x="0" y="601980"/>
                  </a:lnTo>
                  <a:cubicBezTo>
                    <a:pt x="0" y="269516"/>
                    <a:pt x="269516" y="0"/>
                    <a:pt x="60198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1D7FF">
                    <a:alpha val="35000"/>
                  </a:srgbClr>
                </a:gs>
                <a:gs pos="83000">
                  <a:srgbClr val="0077F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39A82CB9-4734-40CD-ADAE-EA425D06A4F6}"/>
                </a:ext>
              </a:extLst>
            </p:cNvPr>
            <p:cNvSpPr/>
            <p:nvPr/>
          </p:nvSpPr>
          <p:spPr>
            <a:xfrm>
              <a:off x="5320496" y="274320"/>
              <a:ext cx="1551008" cy="2263237"/>
            </a:xfrm>
            <a:custGeom>
              <a:avLst/>
              <a:gdLst>
                <a:gd name="connsiteX0" fmla="*/ 775504 w 1551008"/>
                <a:gd name="connsiteY0" fmla="*/ 0 h 2263237"/>
                <a:gd name="connsiteX1" fmla="*/ 1547004 w 1551008"/>
                <a:gd name="connsiteY1" fmla="*/ 1015917 h 2263237"/>
                <a:gd name="connsiteX2" fmla="*/ 1549541 w 1551008"/>
                <a:gd name="connsiteY2" fmla="*/ 1089214 h 2263237"/>
                <a:gd name="connsiteX3" fmla="*/ 1551008 w 1551008"/>
                <a:gd name="connsiteY3" fmla="*/ 1103770 h 2263237"/>
                <a:gd name="connsiteX4" fmla="*/ 1551008 w 1551008"/>
                <a:gd name="connsiteY4" fmla="*/ 1131618 h 2263237"/>
                <a:gd name="connsiteX5" fmla="*/ 1551008 w 1551008"/>
                <a:gd name="connsiteY5" fmla="*/ 1622764 h 2263237"/>
                <a:gd name="connsiteX6" fmla="*/ 910535 w 1551008"/>
                <a:gd name="connsiteY6" fmla="*/ 2263237 h 2263237"/>
                <a:gd name="connsiteX7" fmla="*/ 640473 w 1551008"/>
                <a:gd name="connsiteY7" fmla="*/ 2263237 h 2263237"/>
                <a:gd name="connsiteX8" fmla="*/ 0 w 1551008"/>
                <a:gd name="connsiteY8" fmla="*/ 1622764 h 2263237"/>
                <a:gd name="connsiteX9" fmla="*/ 0 w 1551008"/>
                <a:gd name="connsiteY9" fmla="*/ 1131618 h 2263237"/>
                <a:gd name="connsiteX10" fmla="*/ 0 w 1551008"/>
                <a:gd name="connsiteY10" fmla="*/ 1103770 h 2263237"/>
                <a:gd name="connsiteX11" fmla="*/ 1468 w 1551008"/>
                <a:gd name="connsiteY11" fmla="*/ 1089214 h 2263237"/>
                <a:gd name="connsiteX12" fmla="*/ 4004 w 1551008"/>
                <a:gd name="connsiteY12" fmla="*/ 1015917 h 2263237"/>
                <a:gd name="connsiteX13" fmla="*/ 775504 w 1551008"/>
                <a:gd name="connsiteY13" fmla="*/ 0 h 226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1008" h="2263237">
                  <a:moveTo>
                    <a:pt x="775504" y="0"/>
                  </a:moveTo>
                  <a:cubicBezTo>
                    <a:pt x="1177035" y="0"/>
                    <a:pt x="1507291" y="445292"/>
                    <a:pt x="1547004" y="1015917"/>
                  </a:cubicBezTo>
                  <a:lnTo>
                    <a:pt x="1549541" y="1089214"/>
                  </a:lnTo>
                  <a:lnTo>
                    <a:pt x="1551008" y="1103770"/>
                  </a:lnTo>
                  <a:lnTo>
                    <a:pt x="1551008" y="1131618"/>
                  </a:lnTo>
                  <a:lnTo>
                    <a:pt x="1551008" y="1622764"/>
                  </a:lnTo>
                  <a:cubicBezTo>
                    <a:pt x="1551008" y="1976487"/>
                    <a:pt x="1264258" y="2263237"/>
                    <a:pt x="910535" y="2263237"/>
                  </a:cubicBezTo>
                  <a:lnTo>
                    <a:pt x="640473" y="2263237"/>
                  </a:lnTo>
                  <a:cubicBezTo>
                    <a:pt x="286750" y="2263237"/>
                    <a:pt x="0" y="1976487"/>
                    <a:pt x="0" y="1622764"/>
                  </a:cubicBezTo>
                  <a:lnTo>
                    <a:pt x="0" y="1131618"/>
                  </a:lnTo>
                  <a:lnTo>
                    <a:pt x="0" y="1103770"/>
                  </a:lnTo>
                  <a:lnTo>
                    <a:pt x="1468" y="1089214"/>
                  </a:lnTo>
                  <a:lnTo>
                    <a:pt x="4004" y="1015917"/>
                  </a:lnTo>
                  <a:cubicBezTo>
                    <a:pt x="43718" y="445292"/>
                    <a:pt x="373974" y="0"/>
                    <a:pt x="7755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9BFFF"/>
                </a:gs>
                <a:gs pos="100000">
                  <a:srgbClr val="0077FA"/>
                </a:gs>
                <a:gs pos="49000">
                  <a:srgbClr val="0077FA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36" name="Rectangle: Rounded Corners 335">
              <a:extLst>
                <a:ext uri="{FF2B5EF4-FFF2-40B4-BE49-F238E27FC236}">
                  <a16:creationId xmlns:a16="http://schemas.microsoft.com/office/drawing/2014/main" id="{F69B3C8F-15F3-4E7E-933B-465707D64F96}"/>
                </a:ext>
              </a:extLst>
            </p:cNvPr>
            <p:cNvSpPr/>
            <p:nvPr/>
          </p:nvSpPr>
          <p:spPr>
            <a:xfrm>
              <a:off x="5494020" y="5844540"/>
              <a:ext cx="1203960" cy="411480"/>
            </a:xfrm>
            <a:prstGeom prst="roundRect">
              <a:avLst>
                <a:gd name="adj" fmla="val 50000"/>
              </a:avLst>
            </a:prstGeom>
            <a:gradFill>
              <a:gsLst>
                <a:gs pos="64000">
                  <a:srgbClr val="291F77"/>
                </a:gs>
                <a:gs pos="0">
                  <a:srgbClr val="423AA8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6FFB163-D8C9-49C7-BCF4-063AB7B9A2D9}"/>
                </a:ext>
              </a:extLst>
            </p:cNvPr>
            <p:cNvSpPr/>
            <p:nvPr/>
          </p:nvSpPr>
          <p:spPr>
            <a:xfrm>
              <a:off x="5654040" y="2903123"/>
              <a:ext cx="335280" cy="2537654"/>
            </a:xfrm>
            <a:custGeom>
              <a:avLst/>
              <a:gdLst>
                <a:gd name="connsiteX0" fmla="*/ 167640 w 335280"/>
                <a:gd name="connsiteY0" fmla="*/ 1051754 h 2537654"/>
                <a:gd name="connsiteX1" fmla="*/ 335280 w 335280"/>
                <a:gd name="connsiteY1" fmla="*/ 1219394 h 2537654"/>
                <a:gd name="connsiteX2" fmla="*/ 335280 w 335280"/>
                <a:gd name="connsiteY2" fmla="*/ 2370014 h 2537654"/>
                <a:gd name="connsiteX3" fmla="*/ 167640 w 335280"/>
                <a:gd name="connsiteY3" fmla="*/ 2537654 h 2537654"/>
                <a:gd name="connsiteX4" fmla="*/ 0 w 335280"/>
                <a:gd name="connsiteY4" fmla="*/ 2370014 h 2537654"/>
                <a:gd name="connsiteX5" fmla="*/ 0 w 335280"/>
                <a:gd name="connsiteY5" fmla="*/ 1219394 h 2537654"/>
                <a:gd name="connsiteX6" fmla="*/ 167640 w 335280"/>
                <a:gd name="connsiteY6" fmla="*/ 1051754 h 2537654"/>
                <a:gd name="connsiteX7" fmla="*/ 167640 w 335280"/>
                <a:gd name="connsiteY7" fmla="*/ 0 h 2537654"/>
                <a:gd name="connsiteX8" fmla="*/ 335280 w 335280"/>
                <a:gd name="connsiteY8" fmla="*/ 167640 h 2537654"/>
                <a:gd name="connsiteX9" fmla="*/ 335280 w 335280"/>
                <a:gd name="connsiteY9" fmla="*/ 274417 h 2537654"/>
                <a:gd name="connsiteX10" fmla="*/ 167640 w 335280"/>
                <a:gd name="connsiteY10" fmla="*/ 442057 h 2537654"/>
                <a:gd name="connsiteX11" fmla="*/ 0 w 335280"/>
                <a:gd name="connsiteY11" fmla="*/ 274417 h 2537654"/>
                <a:gd name="connsiteX12" fmla="*/ 0 w 335280"/>
                <a:gd name="connsiteY12" fmla="*/ 167640 h 2537654"/>
                <a:gd name="connsiteX13" fmla="*/ 167640 w 335280"/>
                <a:gd name="connsiteY13" fmla="*/ 0 h 253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280" h="2537654">
                  <a:moveTo>
                    <a:pt x="167640" y="1051754"/>
                  </a:moveTo>
                  <a:cubicBezTo>
                    <a:pt x="260225" y="1051754"/>
                    <a:pt x="335280" y="1126809"/>
                    <a:pt x="335280" y="1219394"/>
                  </a:cubicBezTo>
                  <a:lnTo>
                    <a:pt x="335280" y="2370014"/>
                  </a:lnTo>
                  <a:cubicBezTo>
                    <a:pt x="335280" y="2462599"/>
                    <a:pt x="260225" y="2537654"/>
                    <a:pt x="167640" y="2537654"/>
                  </a:cubicBezTo>
                  <a:cubicBezTo>
                    <a:pt x="75055" y="2537654"/>
                    <a:pt x="0" y="2462599"/>
                    <a:pt x="0" y="2370014"/>
                  </a:cubicBezTo>
                  <a:lnTo>
                    <a:pt x="0" y="1219394"/>
                  </a:lnTo>
                  <a:cubicBezTo>
                    <a:pt x="0" y="1126809"/>
                    <a:pt x="75055" y="1051754"/>
                    <a:pt x="167640" y="1051754"/>
                  </a:cubicBezTo>
                  <a:close/>
                  <a:moveTo>
                    <a:pt x="167640" y="0"/>
                  </a:moveTo>
                  <a:cubicBezTo>
                    <a:pt x="260225" y="0"/>
                    <a:pt x="335280" y="75055"/>
                    <a:pt x="335280" y="167640"/>
                  </a:cubicBezTo>
                  <a:lnTo>
                    <a:pt x="335280" y="274417"/>
                  </a:lnTo>
                  <a:cubicBezTo>
                    <a:pt x="335280" y="367002"/>
                    <a:pt x="260225" y="442057"/>
                    <a:pt x="167640" y="442057"/>
                  </a:cubicBezTo>
                  <a:cubicBezTo>
                    <a:pt x="75055" y="442057"/>
                    <a:pt x="0" y="367002"/>
                    <a:pt x="0" y="274417"/>
                  </a:cubicBezTo>
                  <a:lnTo>
                    <a:pt x="0" y="167640"/>
                  </a:lnTo>
                  <a:cubicBezTo>
                    <a:pt x="0" y="75055"/>
                    <a:pt x="75055" y="0"/>
                    <a:pt x="167640" y="0"/>
                  </a:cubicBezTo>
                  <a:close/>
                </a:path>
              </a:pathLst>
            </a:cu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0298599-82CC-4960-915C-B8ACE9132639}"/>
                </a:ext>
              </a:extLst>
            </p:cNvPr>
            <p:cNvSpPr/>
            <p:nvPr/>
          </p:nvSpPr>
          <p:spPr>
            <a:xfrm>
              <a:off x="5494021" y="5844541"/>
              <a:ext cx="730313" cy="307195"/>
            </a:xfrm>
            <a:custGeom>
              <a:avLst/>
              <a:gdLst>
                <a:gd name="connsiteX0" fmla="*/ 205740 w 730313"/>
                <a:gd name="connsiteY0" fmla="*/ 0 h 307195"/>
                <a:gd name="connsiteX1" fmla="*/ 699736 w 730313"/>
                <a:gd name="connsiteY1" fmla="*/ 0 h 307195"/>
                <a:gd name="connsiteX2" fmla="*/ 714145 w 730313"/>
                <a:gd name="connsiteY2" fmla="*/ 21372 h 307195"/>
                <a:gd name="connsiteX3" fmla="*/ 730313 w 730313"/>
                <a:gd name="connsiteY3" fmla="*/ 101455 h 307195"/>
                <a:gd name="connsiteX4" fmla="*/ 524573 w 730313"/>
                <a:gd name="connsiteY4" fmla="*/ 307195 h 307195"/>
                <a:gd name="connsiteX5" fmla="*/ 30578 w 730313"/>
                <a:gd name="connsiteY5" fmla="*/ 307195 h 307195"/>
                <a:gd name="connsiteX6" fmla="*/ 16168 w 730313"/>
                <a:gd name="connsiteY6" fmla="*/ 285824 h 307195"/>
                <a:gd name="connsiteX7" fmla="*/ 0 w 730313"/>
                <a:gd name="connsiteY7" fmla="*/ 205740 h 307195"/>
                <a:gd name="connsiteX8" fmla="*/ 205740 w 730313"/>
                <a:gd name="connsiteY8" fmla="*/ 0 h 30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313" h="307195">
                  <a:moveTo>
                    <a:pt x="205740" y="0"/>
                  </a:moveTo>
                  <a:lnTo>
                    <a:pt x="699736" y="0"/>
                  </a:lnTo>
                  <a:lnTo>
                    <a:pt x="714145" y="21372"/>
                  </a:lnTo>
                  <a:cubicBezTo>
                    <a:pt x="724556" y="45986"/>
                    <a:pt x="730313" y="73049"/>
                    <a:pt x="730313" y="101455"/>
                  </a:cubicBezTo>
                  <a:cubicBezTo>
                    <a:pt x="730313" y="215082"/>
                    <a:pt x="638200" y="307195"/>
                    <a:pt x="524573" y="307195"/>
                  </a:cubicBezTo>
                  <a:lnTo>
                    <a:pt x="30578" y="307195"/>
                  </a:lnTo>
                  <a:lnTo>
                    <a:pt x="16168" y="285824"/>
                  </a:lnTo>
                  <a:cubicBezTo>
                    <a:pt x="5757" y="261209"/>
                    <a:pt x="0" y="234147"/>
                    <a:pt x="0" y="205740"/>
                  </a:cubicBezTo>
                  <a:cubicBezTo>
                    <a:pt x="0" y="92113"/>
                    <a:pt x="92113" y="0"/>
                    <a:pt x="205740" y="0"/>
                  </a:cubicBezTo>
                  <a:close/>
                </a:path>
              </a:pathLst>
            </a:custGeom>
            <a:gradFill>
              <a:gsLst>
                <a:gs pos="0">
                  <a:srgbClr val="423AA8"/>
                </a:gs>
                <a:gs pos="100000">
                  <a:srgbClr val="7F79D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39" name="Rectangle: Rounded Corners 338">
              <a:extLst>
                <a:ext uri="{FF2B5EF4-FFF2-40B4-BE49-F238E27FC236}">
                  <a16:creationId xmlns:a16="http://schemas.microsoft.com/office/drawing/2014/main" id="{66393E3C-6832-4045-80DA-15CA170517DA}"/>
                </a:ext>
              </a:extLst>
            </p:cNvPr>
            <p:cNvSpPr/>
            <p:nvPr/>
          </p:nvSpPr>
          <p:spPr>
            <a:xfrm>
              <a:off x="5703316" y="3551017"/>
              <a:ext cx="1104688" cy="197926"/>
            </a:xfrm>
            <a:prstGeom prst="roundRect">
              <a:avLst>
                <a:gd name="adj" fmla="val 50000"/>
              </a:avLst>
            </a:prstGeom>
            <a:gradFill>
              <a:gsLst>
                <a:gs pos="58000">
                  <a:srgbClr val="6413DB"/>
                </a:gs>
                <a:gs pos="0">
                  <a:srgbClr val="9246F8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C1876F1-CAD3-4751-B857-7ED9916893BF}"/>
                </a:ext>
              </a:extLst>
            </p:cNvPr>
            <p:cNvSpPr/>
            <p:nvPr/>
          </p:nvSpPr>
          <p:spPr>
            <a:xfrm>
              <a:off x="5494020" y="5961380"/>
              <a:ext cx="1203960" cy="127291"/>
            </a:xfrm>
            <a:custGeom>
              <a:avLst/>
              <a:gdLst>
                <a:gd name="connsiteX0" fmla="*/ 22113 w 1203960"/>
                <a:gd name="connsiteY0" fmla="*/ 0 h 127291"/>
                <a:gd name="connsiteX1" fmla="*/ 1181848 w 1203960"/>
                <a:gd name="connsiteY1" fmla="*/ 0 h 127291"/>
                <a:gd name="connsiteX2" fmla="*/ 1187792 w 1203960"/>
                <a:gd name="connsiteY2" fmla="*/ 8817 h 127291"/>
                <a:gd name="connsiteX3" fmla="*/ 1203960 w 1203960"/>
                <a:gd name="connsiteY3" fmla="*/ 88900 h 127291"/>
                <a:gd name="connsiteX4" fmla="*/ 1196209 w 1203960"/>
                <a:gd name="connsiteY4" fmla="*/ 127291 h 127291"/>
                <a:gd name="connsiteX5" fmla="*/ 7751 w 1203960"/>
                <a:gd name="connsiteY5" fmla="*/ 127291 h 127291"/>
                <a:gd name="connsiteX6" fmla="*/ 0 w 1203960"/>
                <a:gd name="connsiteY6" fmla="*/ 88900 h 127291"/>
                <a:gd name="connsiteX7" fmla="*/ 16168 w 1203960"/>
                <a:gd name="connsiteY7" fmla="*/ 8817 h 12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3960" h="127291">
                  <a:moveTo>
                    <a:pt x="22113" y="0"/>
                  </a:moveTo>
                  <a:lnTo>
                    <a:pt x="1181848" y="0"/>
                  </a:lnTo>
                  <a:lnTo>
                    <a:pt x="1187792" y="8817"/>
                  </a:lnTo>
                  <a:cubicBezTo>
                    <a:pt x="1198203" y="33431"/>
                    <a:pt x="1203960" y="60494"/>
                    <a:pt x="1203960" y="88900"/>
                  </a:cubicBezTo>
                  <a:lnTo>
                    <a:pt x="1196209" y="127291"/>
                  </a:lnTo>
                  <a:lnTo>
                    <a:pt x="7751" y="127291"/>
                  </a:lnTo>
                  <a:lnTo>
                    <a:pt x="0" y="88900"/>
                  </a:lnTo>
                  <a:cubicBezTo>
                    <a:pt x="0" y="60494"/>
                    <a:pt x="5757" y="33431"/>
                    <a:pt x="16168" y="8817"/>
                  </a:cubicBezTo>
                  <a:close/>
                </a:path>
              </a:pathLst>
            </a:custGeom>
            <a:gradFill>
              <a:gsLst>
                <a:gs pos="0">
                  <a:srgbClr val="423AA8">
                    <a:alpha val="29000"/>
                  </a:srgbClr>
                </a:gs>
                <a:gs pos="100000">
                  <a:srgbClr val="272264">
                    <a:alpha val="38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F92315D-1F07-4A8A-BC74-589F1A782BF2}"/>
                </a:ext>
              </a:extLst>
            </p:cNvPr>
            <p:cNvSpPr/>
            <p:nvPr/>
          </p:nvSpPr>
          <p:spPr>
            <a:xfrm>
              <a:off x="5320496" y="274320"/>
              <a:ext cx="1109048" cy="1742978"/>
            </a:xfrm>
            <a:custGeom>
              <a:avLst/>
              <a:gdLst>
                <a:gd name="connsiteX0" fmla="*/ 775504 w 1109048"/>
                <a:gd name="connsiteY0" fmla="*/ 0 h 1742978"/>
                <a:gd name="connsiteX1" fmla="*/ 922309 w 1109048"/>
                <a:gd name="connsiteY1" fmla="*/ 20248 h 1742978"/>
                <a:gd name="connsiteX2" fmla="*/ 1006806 w 1109048"/>
                <a:gd name="connsiteY2" fmla="*/ 56027 h 1742978"/>
                <a:gd name="connsiteX3" fmla="*/ 1024209 w 1109048"/>
                <a:gd name="connsiteY3" fmla="*/ 96189 h 1742978"/>
                <a:gd name="connsiteX4" fmla="*/ 1105044 w 1109048"/>
                <a:gd name="connsiteY4" fmla="*/ 495658 h 1742978"/>
                <a:gd name="connsiteX5" fmla="*/ 1107581 w 1109048"/>
                <a:gd name="connsiteY5" fmla="*/ 568955 h 1742978"/>
                <a:gd name="connsiteX6" fmla="*/ 1109048 w 1109048"/>
                <a:gd name="connsiteY6" fmla="*/ 583511 h 1742978"/>
                <a:gd name="connsiteX7" fmla="*/ 1109048 w 1109048"/>
                <a:gd name="connsiteY7" fmla="*/ 611359 h 1742978"/>
                <a:gd name="connsiteX8" fmla="*/ 1109048 w 1109048"/>
                <a:gd name="connsiteY8" fmla="*/ 1102505 h 1742978"/>
                <a:gd name="connsiteX9" fmla="*/ 468575 w 1109048"/>
                <a:gd name="connsiteY9" fmla="*/ 1742978 h 1742978"/>
                <a:gd name="connsiteX10" fmla="*/ 198513 w 1109048"/>
                <a:gd name="connsiteY10" fmla="*/ 1742978 h 1742978"/>
                <a:gd name="connsiteX11" fmla="*/ 69436 w 1109048"/>
                <a:gd name="connsiteY11" fmla="*/ 1729966 h 1742978"/>
                <a:gd name="connsiteX12" fmla="*/ 8913 w 1109048"/>
                <a:gd name="connsiteY12" fmla="*/ 1711179 h 1742978"/>
                <a:gd name="connsiteX13" fmla="*/ 0 w 1109048"/>
                <a:gd name="connsiteY13" fmla="*/ 1622764 h 1742978"/>
                <a:gd name="connsiteX14" fmla="*/ 0 w 1109048"/>
                <a:gd name="connsiteY14" fmla="*/ 1131618 h 1742978"/>
                <a:gd name="connsiteX15" fmla="*/ 0 w 1109048"/>
                <a:gd name="connsiteY15" fmla="*/ 1103770 h 1742978"/>
                <a:gd name="connsiteX16" fmla="*/ 1468 w 1109048"/>
                <a:gd name="connsiteY16" fmla="*/ 1089214 h 1742978"/>
                <a:gd name="connsiteX17" fmla="*/ 4004 w 1109048"/>
                <a:gd name="connsiteY17" fmla="*/ 1015917 h 1742978"/>
                <a:gd name="connsiteX18" fmla="*/ 775504 w 1109048"/>
                <a:gd name="connsiteY18" fmla="*/ 0 h 174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9048" h="1742978">
                  <a:moveTo>
                    <a:pt x="775504" y="0"/>
                  </a:moveTo>
                  <a:cubicBezTo>
                    <a:pt x="825696" y="0"/>
                    <a:pt x="874773" y="6958"/>
                    <a:pt x="922309" y="20248"/>
                  </a:cubicBezTo>
                  <a:lnTo>
                    <a:pt x="1006806" y="56027"/>
                  </a:lnTo>
                  <a:lnTo>
                    <a:pt x="1024209" y="96189"/>
                  </a:lnTo>
                  <a:cubicBezTo>
                    <a:pt x="1067029" y="218179"/>
                    <a:pt x="1095116" y="353002"/>
                    <a:pt x="1105044" y="495658"/>
                  </a:cubicBezTo>
                  <a:lnTo>
                    <a:pt x="1107581" y="568955"/>
                  </a:lnTo>
                  <a:lnTo>
                    <a:pt x="1109048" y="583511"/>
                  </a:lnTo>
                  <a:lnTo>
                    <a:pt x="1109048" y="611359"/>
                  </a:lnTo>
                  <a:lnTo>
                    <a:pt x="1109048" y="1102505"/>
                  </a:lnTo>
                  <a:cubicBezTo>
                    <a:pt x="1109048" y="1456228"/>
                    <a:pt x="822298" y="1742978"/>
                    <a:pt x="468575" y="1742978"/>
                  </a:cubicBezTo>
                  <a:lnTo>
                    <a:pt x="198513" y="1742978"/>
                  </a:lnTo>
                  <a:cubicBezTo>
                    <a:pt x="154298" y="1742978"/>
                    <a:pt x="111129" y="1738498"/>
                    <a:pt x="69436" y="1729966"/>
                  </a:cubicBezTo>
                  <a:lnTo>
                    <a:pt x="8913" y="1711179"/>
                  </a:lnTo>
                  <a:lnTo>
                    <a:pt x="0" y="1622764"/>
                  </a:lnTo>
                  <a:lnTo>
                    <a:pt x="0" y="1131618"/>
                  </a:lnTo>
                  <a:lnTo>
                    <a:pt x="0" y="1103770"/>
                  </a:lnTo>
                  <a:lnTo>
                    <a:pt x="1468" y="1089214"/>
                  </a:lnTo>
                  <a:lnTo>
                    <a:pt x="4004" y="1015917"/>
                  </a:lnTo>
                  <a:cubicBezTo>
                    <a:pt x="43718" y="445292"/>
                    <a:pt x="373974" y="0"/>
                    <a:pt x="775504" y="0"/>
                  </a:cubicBezTo>
                  <a:close/>
                </a:path>
              </a:pathLst>
            </a:custGeom>
            <a:gradFill>
              <a:gsLst>
                <a:gs pos="0">
                  <a:srgbClr val="09BFFF"/>
                </a:gs>
                <a:gs pos="100000">
                  <a:srgbClr val="71E7FF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BA874F99-EC20-4A45-A229-31B8184087D9}"/>
                </a:ext>
              </a:extLst>
            </p:cNvPr>
            <p:cNvSpPr/>
            <p:nvPr/>
          </p:nvSpPr>
          <p:spPr>
            <a:xfrm>
              <a:off x="5330424" y="1995565"/>
              <a:ext cx="1531152" cy="541992"/>
            </a:xfrm>
            <a:custGeom>
              <a:avLst/>
              <a:gdLst>
                <a:gd name="connsiteX0" fmla="*/ 1531152 w 1531152"/>
                <a:gd name="connsiteY0" fmla="*/ 0 h 541992"/>
                <a:gd name="connsiteX1" fmla="*/ 1528068 w 1531152"/>
                <a:gd name="connsiteY1" fmla="*/ 30597 h 541992"/>
                <a:gd name="connsiteX2" fmla="*/ 900607 w 1531152"/>
                <a:gd name="connsiteY2" fmla="*/ 541992 h 541992"/>
                <a:gd name="connsiteX3" fmla="*/ 630545 w 1531152"/>
                <a:gd name="connsiteY3" fmla="*/ 541992 h 541992"/>
                <a:gd name="connsiteX4" fmla="*/ 3084 w 1531152"/>
                <a:gd name="connsiteY4" fmla="*/ 30597 h 541992"/>
                <a:gd name="connsiteX5" fmla="*/ 0 w 1531152"/>
                <a:gd name="connsiteY5" fmla="*/ 0 h 541992"/>
                <a:gd name="connsiteX6" fmla="*/ 116295 w 1531152"/>
                <a:gd name="connsiteY6" fmla="*/ 79529 h 541992"/>
                <a:gd name="connsiteX7" fmla="*/ 587785 w 1531152"/>
                <a:gd name="connsiteY7" fmla="*/ 198898 h 541992"/>
                <a:gd name="connsiteX8" fmla="*/ 943367 w 1531152"/>
                <a:gd name="connsiteY8" fmla="*/ 198898 h 541992"/>
                <a:gd name="connsiteX9" fmla="*/ 1414858 w 1531152"/>
                <a:gd name="connsiteY9" fmla="*/ 79529 h 54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1152" h="541992">
                  <a:moveTo>
                    <a:pt x="1531152" y="0"/>
                  </a:moveTo>
                  <a:lnTo>
                    <a:pt x="1528068" y="30597"/>
                  </a:lnTo>
                  <a:cubicBezTo>
                    <a:pt x="1468346" y="322449"/>
                    <a:pt x="1210115" y="541992"/>
                    <a:pt x="900607" y="541992"/>
                  </a:cubicBezTo>
                  <a:lnTo>
                    <a:pt x="630545" y="541992"/>
                  </a:lnTo>
                  <a:cubicBezTo>
                    <a:pt x="321038" y="541992"/>
                    <a:pt x="62806" y="322449"/>
                    <a:pt x="3084" y="30597"/>
                  </a:cubicBezTo>
                  <a:lnTo>
                    <a:pt x="0" y="0"/>
                  </a:lnTo>
                  <a:lnTo>
                    <a:pt x="116295" y="79529"/>
                  </a:lnTo>
                  <a:cubicBezTo>
                    <a:pt x="250884" y="154892"/>
                    <a:pt x="413135" y="198898"/>
                    <a:pt x="587785" y="198898"/>
                  </a:cubicBezTo>
                  <a:lnTo>
                    <a:pt x="943367" y="198898"/>
                  </a:lnTo>
                  <a:cubicBezTo>
                    <a:pt x="1118018" y="198898"/>
                    <a:pt x="1280268" y="154892"/>
                    <a:pt x="1414858" y="79529"/>
                  </a:cubicBezTo>
                  <a:close/>
                </a:path>
              </a:pathLst>
            </a:custGeom>
            <a:gradFill>
              <a:gsLst>
                <a:gs pos="58000">
                  <a:srgbClr val="6413DB"/>
                </a:gs>
                <a:gs pos="0">
                  <a:srgbClr val="9246F8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43" name="Rectangle: Rounded Corners 342">
              <a:extLst>
                <a:ext uri="{FF2B5EF4-FFF2-40B4-BE49-F238E27FC236}">
                  <a16:creationId xmlns:a16="http://schemas.microsoft.com/office/drawing/2014/main" id="{F218DE67-3F01-45CB-88A8-65548592D5CA}"/>
                </a:ext>
              </a:extLst>
            </p:cNvPr>
            <p:cNvSpPr/>
            <p:nvPr/>
          </p:nvSpPr>
          <p:spPr>
            <a:xfrm>
              <a:off x="5383996" y="3551017"/>
              <a:ext cx="903838" cy="19792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DF84FC"/>
                </a:gs>
                <a:gs pos="0">
                  <a:srgbClr val="9246F8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413F8E84-C306-46AE-94DA-D8F998DE614E}"/>
                </a:ext>
              </a:extLst>
            </p:cNvPr>
            <p:cNvSpPr/>
            <p:nvPr/>
          </p:nvSpPr>
          <p:spPr>
            <a:xfrm>
              <a:off x="5749354" y="2912746"/>
              <a:ext cx="239967" cy="2518411"/>
            </a:xfrm>
            <a:custGeom>
              <a:avLst/>
              <a:gdLst>
                <a:gd name="connsiteX0" fmla="*/ 119984 w 239967"/>
                <a:gd name="connsiteY0" fmla="*/ 1051754 h 2518411"/>
                <a:gd name="connsiteX1" fmla="*/ 137580 w 239967"/>
                <a:gd name="connsiteY1" fmla="*/ 1055306 h 2518411"/>
                <a:gd name="connsiteX2" fmla="*/ 239967 w 239967"/>
                <a:gd name="connsiteY2" fmla="*/ 1209772 h 2518411"/>
                <a:gd name="connsiteX3" fmla="*/ 239967 w 239967"/>
                <a:gd name="connsiteY3" fmla="*/ 2360392 h 2518411"/>
                <a:gd name="connsiteX4" fmla="*/ 137580 w 239967"/>
                <a:gd name="connsiteY4" fmla="*/ 2514858 h 2518411"/>
                <a:gd name="connsiteX5" fmla="*/ 119984 w 239967"/>
                <a:gd name="connsiteY5" fmla="*/ 2518411 h 2518411"/>
                <a:gd name="connsiteX6" fmla="*/ 102387 w 239967"/>
                <a:gd name="connsiteY6" fmla="*/ 2514858 h 2518411"/>
                <a:gd name="connsiteX7" fmla="*/ 0 w 239967"/>
                <a:gd name="connsiteY7" fmla="*/ 2360392 h 2518411"/>
                <a:gd name="connsiteX8" fmla="*/ 0 w 239967"/>
                <a:gd name="connsiteY8" fmla="*/ 1209772 h 2518411"/>
                <a:gd name="connsiteX9" fmla="*/ 102387 w 239967"/>
                <a:gd name="connsiteY9" fmla="*/ 1055306 h 2518411"/>
                <a:gd name="connsiteX10" fmla="*/ 119984 w 239967"/>
                <a:gd name="connsiteY10" fmla="*/ 0 h 2518411"/>
                <a:gd name="connsiteX11" fmla="*/ 137580 w 239967"/>
                <a:gd name="connsiteY11" fmla="*/ 3552 h 2518411"/>
                <a:gd name="connsiteX12" fmla="*/ 239967 w 239967"/>
                <a:gd name="connsiteY12" fmla="*/ 158018 h 2518411"/>
                <a:gd name="connsiteX13" fmla="*/ 239967 w 239967"/>
                <a:gd name="connsiteY13" fmla="*/ 264795 h 2518411"/>
                <a:gd name="connsiteX14" fmla="*/ 137580 w 239967"/>
                <a:gd name="connsiteY14" fmla="*/ 419261 h 2518411"/>
                <a:gd name="connsiteX15" fmla="*/ 119984 w 239967"/>
                <a:gd name="connsiteY15" fmla="*/ 422814 h 2518411"/>
                <a:gd name="connsiteX16" fmla="*/ 102387 w 239967"/>
                <a:gd name="connsiteY16" fmla="*/ 419261 h 2518411"/>
                <a:gd name="connsiteX17" fmla="*/ 0 w 239967"/>
                <a:gd name="connsiteY17" fmla="*/ 264795 h 2518411"/>
                <a:gd name="connsiteX18" fmla="*/ 0 w 239967"/>
                <a:gd name="connsiteY18" fmla="*/ 158018 h 2518411"/>
                <a:gd name="connsiteX19" fmla="*/ 102387 w 239967"/>
                <a:gd name="connsiteY19" fmla="*/ 3552 h 251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9967" h="2518411">
                  <a:moveTo>
                    <a:pt x="119984" y="1051754"/>
                  </a:moveTo>
                  <a:lnTo>
                    <a:pt x="137580" y="1055306"/>
                  </a:lnTo>
                  <a:cubicBezTo>
                    <a:pt x="197749" y="1080755"/>
                    <a:pt x="239967" y="1140333"/>
                    <a:pt x="239967" y="1209772"/>
                  </a:cubicBezTo>
                  <a:lnTo>
                    <a:pt x="239967" y="2360392"/>
                  </a:lnTo>
                  <a:cubicBezTo>
                    <a:pt x="239967" y="2429831"/>
                    <a:pt x="197749" y="2489409"/>
                    <a:pt x="137580" y="2514858"/>
                  </a:cubicBezTo>
                  <a:lnTo>
                    <a:pt x="119984" y="2518411"/>
                  </a:lnTo>
                  <a:lnTo>
                    <a:pt x="102387" y="2514858"/>
                  </a:lnTo>
                  <a:cubicBezTo>
                    <a:pt x="42219" y="2489409"/>
                    <a:pt x="0" y="2429831"/>
                    <a:pt x="0" y="2360392"/>
                  </a:cubicBezTo>
                  <a:lnTo>
                    <a:pt x="0" y="1209772"/>
                  </a:lnTo>
                  <a:cubicBezTo>
                    <a:pt x="0" y="1140333"/>
                    <a:pt x="42219" y="1080755"/>
                    <a:pt x="102387" y="1055306"/>
                  </a:cubicBezTo>
                  <a:close/>
                  <a:moveTo>
                    <a:pt x="119984" y="0"/>
                  </a:moveTo>
                  <a:lnTo>
                    <a:pt x="137580" y="3552"/>
                  </a:lnTo>
                  <a:cubicBezTo>
                    <a:pt x="197749" y="29001"/>
                    <a:pt x="239967" y="88579"/>
                    <a:pt x="239967" y="158018"/>
                  </a:cubicBezTo>
                  <a:lnTo>
                    <a:pt x="239967" y="264795"/>
                  </a:lnTo>
                  <a:cubicBezTo>
                    <a:pt x="239967" y="334234"/>
                    <a:pt x="197749" y="393812"/>
                    <a:pt x="137580" y="419261"/>
                  </a:cubicBezTo>
                  <a:lnTo>
                    <a:pt x="119984" y="422814"/>
                  </a:lnTo>
                  <a:lnTo>
                    <a:pt x="102387" y="419261"/>
                  </a:lnTo>
                  <a:cubicBezTo>
                    <a:pt x="42219" y="393812"/>
                    <a:pt x="0" y="334234"/>
                    <a:pt x="0" y="264795"/>
                  </a:cubicBezTo>
                  <a:lnTo>
                    <a:pt x="0" y="158018"/>
                  </a:lnTo>
                  <a:cubicBezTo>
                    <a:pt x="0" y="88579"/>
                    <a:pt x="42219" y="29001"/>
                    <a:pt x="102387" y="355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272264"/>
                </a:gs>
                <a:gs pos="0">
                  <a:srgbClr val="423AA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4B1FFD4F-EEA3-4559-A90B-E175F41BFBA4}"/>
                </a:ext>
              </a:extLst>
            </p:cNvPr>
            <p:cNvSpPr/>
            <p:nvPr/>
          </p:nvSpPr>
          <p:spPr>
            <a:xfrm>
              <a:off x="5330424" y="1995566"/>
              <a:ext cx="893424" cy="538127"/>
            </a:xfrm>
            <a:custGeom>
              <a:avLst/>
              <a:gdLst>
                <a:gd name="connsiteX0" fmla="*/ 0 w 893424"/>
                <a:gd name="connsiteY0" fmla="*/ 0 h 538127"/>
                <a:gd name="connsiteX1" fmla="*/ 116295 w 893424"/>
                <a:gd name="connsiteY1" fmla="*/ 79529 h 538127"/>
                <a:gd name="connsiteX2" fmla="*/ 587785 w 893424"/>
                <a:gd name="connsiteY2" fmla="*/ 198898 h 538127"/>
                <a:gd name="connsiteX3" fmla="*/ 893424 w 893424"/>
                <a:gd name="connsiteY3" fmla="*/ 198898 h 538127"/>
                <a:gd name="connsiteX4" fmla="*/ 866759 w 893424"/>
                <a:gd name="connsiteY4" fmla="*/ 330976 h 538127"/>
                <a:gd name="connsiteX5" fmla="*/ 618040 w 893424"/>
                <a:gd name="connsiteY5" fmla="*/ 534973 h 538127"/>
                <a:gd name="connsiteX6" fmla="*/ 586746 w 893424"/>
                <a:gd name="connsiteY6" fmla="*/ 538127 h 538127"/>
                <a:gd name="connsiteX7" fmla="*/ 517171 w 893424"/>
                <a:gd name="connsiteY7" fmla="*/ 531989 h 538127"/>
                <a:gd name="connsiteX8" fmla="*/ 3084 w 893424"/>
                <a:gd name="connsiteY8" fmla="*/ 30597 h 53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3424" h="538127">
                  <a:moveTo>
                    <a:pt x="0" y="0"/>
                  </a:moveTo>
                  <a:lnTo>
                    <a:pt x="116295" y="79529"/>
                  </a:lnTo>
                  <a:cubicBezTo>
                    <a:pt x="250884" y="154892"/>
                    <a:pt x="413135" y="198898"/>
                    <a:pt x="587785" y="198898"/>
                  </a:cubicBezTo>
                  <a:lnTo>
                    <a:pt x="893424" y="198898"/>
                  </a:lnTo>
                  <a:lnTo>
                    <a:pt x="866759" y="330976"/>
                  </a:lnTo>
                  <a:cubicBezTo>
                    <a:pt x="823051" y="434314"/>
                    <a:pt x="730496" y="511961"/>
                    <a:pt x="618040" y="534973"/>
                  </a:cubicBezTo>
                  <a:lnTo>
                    <a:pt x="586746" y="538127"/>
                  </a:lnTo>
                  <a:lnTo>
                    <a:pt x="517171" y="531989"/>
                  </a:lnTo>
                  <a:cubicBezTo>
                    <a:pt x="259582" y="485977"/>
                    <a:pt x="55341" y="285968"/>
                    <a:pt x="3084" y="30597"/>
                  </a:cubicBezTo>
                  <a:close/>
                </a:path>
              </a:pathLst>
            </a:custGeom>
            <a:gradFill>
              <a:gsLst>
                <a:gs pos="100000">
                  <a:srgbClr val="DF84FC"/>
                </a:gs>
                <a:gs pos="0">
                  <a:srgbClr val="9246F8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850F09B4-6AA4-4BDB-B84B-6E8E069E3F92}"/>
                </a:ext>
              </a:extLst>
            </p:cNvPr>
            <p:cNvSpPr/>
            <p:nvPr/>
          </p:nvSpPr>
          <p:spPr>
            <a:xfrm>
              <a:off x="5327026" y="487672"/>
              <a:ext cx="838950" cy="953736"/>
            </a:xfrm>
            <a:custGeom>
              <a:avLst/>
              <a:gdLst>
                <a:gd name="connsiteX0" fmla="*/ 362082 w 838950"/>
                <a:gd name="connsiteY0" fmla="*/ 0 h 953736"/>
                <a:gd name="connsiteX1" fmla="*/ 838950 w 838950"/>
                <a:gd name="connsiteY1" fmla="*/ 476868 h 953736"/>
                <a:gd name="connsiteX2" fmla="*/ 362082 w 838950"/>
                <a:gd name="connsiteY2" fmla="*/ 953736 h 953736"/>
                <a:gd name="connsiteX3" fmla="*/ 24886 w 838950"/>
                <a:gd name="connsiteY3" fmla="*/ 814065 h 953736"/>
                <a:gd name="connsiteX4" fmla="*/ 0 w 838950"/>
                <a:gd name="connsiteY4" fmla="*/ 783903 h 953736"/>
                <a:gd name="connsiteX5" fmla="*/ 25558 w 838950"/>
                <a:gd name="connsiteY5" fmla="*/ 595081 h 953736"/>
                <a:gd name="connsiteX6" fmla="*/ 247543 w 838950"/>
                <a:gd name="connsiteY6" fmla="*/ 80622 h 953736"/>
                <a:gd name="connsiteX7" fmla="*/ 316357 w 838950"/>
                <a:gd name="connsiteY7" fmla="*/ 4610 h 95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950" h="953736">
                  <a:moveTo>
                    <a:pt x="362082" y="0"/>
                  </a:moveTo>
                  <a:cubicBezTo>
                    <a:pt x="625449" y="0"/>
                    <a:pt x="838950" y="213501"/>
                    <a:pt x="838950" y="476868"/>
                  </a:cubicBezTo>
                  <a:cubicBezTo>
                    <a:pt x="838950" y="740235"/>
                    <a:pt x="625449" y="953736"/>
                    <a:pt x="362082" y="953736"/>
                  </a:cubicBezTo>
                  <a:cubicBezTo>
                    <a:pt x="230399" y="953736"/>
                    <a:pt x="111182" y="900361"/>
                    <a:pt x="24886" y="814065"/>
                  </a:cubicBezTo>
                  <a:lnTo>
                    <a:pt x="0" y="783903"/>
                  </a:lnTo>
                  <a:lnTo>
                    <a:pt x="25558" y="595081"/>
                  </a:lnTo>
                  <a:cubicBezTo>
                    <a:pt x="66404" y="394721"/>
                    <a:pt x="144254" y="217611"/>
                    <a:pt x="247543" y="80622"/>
                  </a:cubicBezTo>
                  <a:lnTo>
                    <a:pt x="316357" y="46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BF5FF"/>
                </a:gs>
                <a:gs pos="100000">
                  <a:srgbClr val="9BF5F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47" name="Arc 346">
              <a:extLst>
                <a:ext uri="{FF2B5EF4-FFF2-40B4-BE49-F238E27FC236}">
                  <a16:creationId xmlns:a16="http://schemas.microsoft.com/office/drawing/2014/main" id="{7E080D35-5022-46D9-8F8E-8ACBA8AEA218}"/>
                </a:ext>
              </a:extLst>
            </p:cNvPr>
            <p:cNvSpPr/>
            <p:nvPr/>
          </p:nvSpPr>
          <p:spPr>
            <a:xfrm rot="16200000">
              <a:off x="5224513" y="730615"/>
              <a:ext cx="1742978" cy="1203963"/>
            </a:xfrm>
            <a:prstGeom prst="arc">
              <a:avLst>
                <a:gd name="adj1" fmla="val 17342667"/>
                <a:gd name="adj2" fmla="val 2120827"/>
              </a:avLst>
            </a:prstGeom>
            <a:ln w="762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11D7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F3D635B4-6B6D-40B6-8F17-A368461016FF}"/>
                </a:ext>
              </a:extLst>
            </p:cNvPr>
            <p:cNvCxnSpPr>
              <a:cxnSpLocks/>
            </p:cNvCxnSpPr>
            <p:nvPr/>
          </p:nvCxnSpPr>
          <p:spPr>
            <a:xfrm>
              <a:off x="5494019" y="1314450"/>
              <a:ext cx="0" cy="27813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E75DEF65-F56F-469A-AB12-578E51E8F106}"/>
                </a:ext>
              </a:extLst>
            </p:cNvPr>
            <p:cNvCxnSpPr>
              <a:cxnSpLocks/>
            </p:cNvCxnSpPr>
            <p:nvPr/>
          </p:nvCxnSpPr>
          <p:spPr>
            <a:xfrm>
              <a:off x="5494019" y="1813560"/>
              <a:ext cx="0" cy="4953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8926EA59-1D54-43D7-92E6-6B778A85F486}"/>
                </a:ext>
              </a:extLst>
            </p:cNvPr>
            <p:cNvCxnSpPr>
              <a:cxnSpLocks/>
            </p:cNvCxnSpPr>
            <p:nvPr/>
          </p:nvCxnSpPr>
          <p:spPr>
            <a:xfrm>
              <a:off x="5494019" y="3649980"/>
              <a:ext cx="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3C603B76-E77B-4CF9-9450-C422895D1FE7}"/>
                </a:ext>
              </a:extLst>
            </p:cNvPr>
            <p:cNvSpPr/>
            <p:nvPr/>
          </p:nvSpPr>
          <p:spPr>
            <a:xfrm rot="2700000">
              <a:off x="5170127" y="3121266"/>
              <a:ext cx="1278437" cy="1448119"/>
            </a:xfrm>
            <a:custGeom>
              <a:avLst/>
              <a:gdLst>
                <a:gd name="connsiteX0" fmla="*/ 765909 w 1278437"/>
                <a:gd name="connsiteY0" fmla="*/ 765909 h 1448119"/>
                <a:gd name="connsiteX1" fmla="*/ 780863 w 1278437"/>
                <a:gd name="connsiteY1" fmla="*/ 755978 h 1448119"/>
                <a:gd name="connsiteX2" fmla="*/ 962486 w 1278437"/>
                <a:gd name="connsiteY2" fmla="*/ 792804 h 1448119"/>
                <a:gd name="connsiteX3" fmla="*/ 1278437 w 1278437"/>
                <a:gd name="connsiteY3" fmla="*/ 1108755 h 1448119"/>
                <a:gd name="connsiteX4" fmla="*/ 1278437 w 1278437"/>
                <a:gd name="connsiteY4" fmla="*/ 1448119 h 1448119"/>
                <a:gd name="connsiteX5" fmla="*/ 792804 w 1278437"/>
                <a:gd name="connsiteY5" fmla="*/ 962486 h 1448119"/>
                <a:gd name="connsiteX6" fmla="*/ 755978 w 1278437"/>
                <a:gd name="connsiteY6" fmla="*/ 780863 h 1448119"/>
                <a:gd name="connsiteX7" fmla="*/ 22207 w 1278437"/>
                <a:gd name="connsiteY7" fmla="*/ 22206 h 1448119"/>
                <a:gd name="connsiteX8" fmla="*/ 37161 w 1278437"/>
                <a:gd name="connsiteY8" fmla="*/ 12276 h 1448119"/>
                <a:gd name="connsiteX9" fmla="*/ 178204 w 1278437"/>
                <a:gd name="connsiteY9" fmla="*/ 19180 h 1448119"/>
                <a:gd name="connsiteX10" fmla="*/ 182006 w 1278437"/>
                <a:gd name="connsiteY10" fmla="*/ 21983 h 1448119"/>
                <a:gd name="connsiteX11" fmla="*/ 182006 w 1278437"/>
                <a:gd name="connsiteY11" fmla="*/ 330106 h 1448119"/>
                <a:gd name="connsiteX12" fmla="*/ 165184 w 1278437"/>
                <a:gd name="connsiteY12" fmla="*/ 324207 h 1448119"/>
                <a:gd name="connsiteX13" fmla="*/ 124604 w 1278437"/>
                <a:gd name="connsiteY13" fmla="*/ 294286 h 1448119"/>
                <a:gd name="connsiteX14" fmla="*/ 49101 w 1278437"/>
                <a:gd name="connsiteY14" fmla="*/ 218783 h 1448119"/>
                <a:gd name="connsiteX15" fmla="*/ 12276 w 1278437"/>
                <a:gd name="connsiteY15" fmla="*/ 37161 h 144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8437" h="1448119">
                  <a:moveTo>
                    <a:pt x="765909" y="765909"/>
                  </a:moveTo>
                  <a:lnTo>
                    <a:pt x="780863" y="755978"/>
                  </a:lnTo>
                  <a:cubicBezTo>
                    <a:pt x="841404" y="731427"/>
                    <a:pt x="913385" y="743703"/>
                    <a:pt x="962486" y="792804"/>
                  </a:cubicBezTo>
                  <a:lnTo>
                    <a:pt x="1278437" y="1108755"/>
                  </a:lnTo>
                  <a:lnTo>
                    <a:pt x="1278437" y="1448119"/>
                  </a:lnTo>
                  <a:lnTo>
                    <a:pt x="792804" y="962486"/>
                  </a:lnTo>
                  <a:cubicBezTo>
                    <a:pt x="743703" y="913385"/>
                    <a:pt x="731428" y="841404"/>
                    <a:pt x="755978" y="780863"/>
                  </a:cubicBezTo>
                  <a:close/>
                  <a:moveTo>
                    <a:pt x="22207" y="22206"/>
                  </a:moveTo>
                  <a:lnTo>
                    <a:pt x="37161" y="12276"/>
                  </a:lnTo>
                  <a:cubicBezTo>
                    <a:pt x="82567" y="-6137"/>
                    <a:pt x="134407" y="-3836"/>
                    <a:pt x="178204" y="19180"/>
                  </a:cubicBezTo>
                  <a:lnTo>
                    <a:pt x="182006" y="21983"/>
                  </a:lnTo>
                  <a:lnTo>
                    <a:pt x="182006" y="330106"/>
                  </a:lnTo>
                  <a:lnTo>
                    <a:pt x="165184" y="324207"/>
                  </a:lnTo>
                  <a:cubicBezTo>
                    <a:pt x="150584" y="316535"/>
                    <a:pt x="136879" y="306561"/>
                    <a:pt x="124604" y="294286"/>
                  </a:cubicBezTo>
                  <a:lnTo>
                    <a:pt x="49101" y="218783"/>
                  </a:lnTo>
                  <a:cubicBezTo>
                    <a:pt x="0" y="169683"/>
                    <a:pt x="-12274" y="97701"/>
                    <a:pt x="12276" y="37161"/>
                  </a:cubicBezTo>
                  <a:close/>
                </a:path>
              </a:pathLst>
            </a:custGeom>
            <a:gradFill flip="none" rotWithShape="1">
              <a:gsLst>
                <a:gs pos="57000">
                  <a:srgbClr val="423AA8"/>
                </a:gs>
                <a:gs pos="38000">
                  <a:srgbClr val="FFFFFF"/>
                </a:gs>
              </a:gsLst>
              <a:lin ang="8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31A488AD-6616-4B28-B0BA-A39635A22E10}"/>
                </a:ext>
              </a:extLst>
            </p:cNvPr>
            <p:cNvCxnSpPr>
              <a:cxnSpLocks/>
            </p:cNvCxnSpPr>
            <p:nvPr/>
          </p:nvCxnSpPr>
          <p:spPr>
            <a:xfrm>
              <a:off x="5869337" y="4096230"/>
              <a:ext cx="0" cy="713079"/>
            </a:xfrm>
            <a:prstGeom prst="line">
              <a:avLst/>
            </a:prstGeom>
            <a:ln w="762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8781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C418430D-F590-4D7A-8E79-00CD22388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9337" y="3035145"/>
              <a:ext cx="0" cy="100485"/>
            </a:xfrm>
            <a:prstGeom prst="line">
              <a:avLst/>
            </a:prstGeom>
            <a:ln w="76200"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8781FF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41291A32-A2B8-40E6-B81E-1B872D4ACEC1}"/>
                </a:ext>
              </a:extLst>
            </p:cNvPr>
            <p:cNvGrpSpPr/>
            <p:nvPr/>
          </p:nvGrpSpPr>
          <p:grpSpPr>
            <a:xfrm>
              <a:off x="6278880" y="4072890"/>
              <a:ext cx="838200" cy="2423257"/>
              <a:chOff x="6278880" y="4072890"/>
              <a:chExt cx="838200" cy="2423257"/>
            </a:xfrm>
          </p:grpSpPr>
          <p:sp>
            <p:nvSpPr>
              <p:cNvPr id="355" name="Rectangle: Rounded Corners 354">
                <a:extLst>
                  <a:ext uri="{FF2B5EF4-FFF2-40B4-BE49-F238E27FC236}">
                    <a16:creationId xmlns:a16="http://schemas.microsoft.com/office/drawing/2014/main" id="{8D1CBE0D-574C-456F-98D7-7D24740258CE}"/>
                  </a:ext>
                </a:extLst>
              </p:cNvPr>
              <p:cNvSpPr/>
              <p:nvPr/>
            </p:nvSpPr>
            <p:spPr>
              <a:xfrm>
                <a:off x="6278880" y="4072890"/>
                <a:ext cx="838200" cy="218694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8000">
                    <a:srgbClr val="6413DB"/>
                  </a:gs>
                  <a:gs pos="0">
                    <a:srgbClr val="9246F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56" name="Rectangle: Rounded Corners 355">
                <a:extLst>
                  <a:ext uri="{FF2B5EF4-FFF2-40B4-BE49-F238E27FC236}">
                    <a16:creationId xmlns:a16="http://schemas.microsoft.com/office/drawing/2014/main" id="{3DB85B4F-4139-4A4B-A58C-D7D45F652649}"/>
                  </a:ext>
                </a:extLst>
              </p:cNvPr>
              <p:cNvSpPr/>
              <p:nvPr/>
            </p:nvSpPr>
            <p:spPr>
              <a:xfrm>
                <a:off x="6278880" y="6084667"/>
                <a:ext cx="838200" cy="41148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64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93BEA178-13B0-4878-BA22-EB6E75C3A2B5}"/>
                  </a:ext>
                </a:extLst>
              </p:cNvPr>
              <p:cNvSpPr/>
              <p:nvPr/>
            </p:nvSpPr>
            <p:spPr>
              <a:xfrm>
                <a:off x="6278880" y="4072891"/>
                <a:ext cx="548640" cy="1813609"/>
              </a:xfrm>
              <a:custGeom>
                <a:avLst/>
                <a:gdLst>
                  <a:gd name="connsiteX0" fmla="*/ 419100 w 548640"/>
                  <a:gd name="connsiteY0" fmla="*/ 0 h 1813609"/>
                  <a:gd name="connsiteX1" fmla="*/ 503564 w 548640"/>
                  <a:gd name="connsiteY1" fmla="*/ 8515 h 1813609"/>
                  <a:gd name="connsiteX2" fmla="*/ 546220 w 548640"/>
                  <a:gd name="connsiteY2" fmla="*/ 21756 h 1813609"/>
                  <a:gd name="connsiteX3" fmla="*/ 548640 w 548640"/>
                  <a:gd name="connsiteY3" fmla="*/ 45769 h 1813609"/>
                  <a:gd name="connsiteX4" fmla="*/ 548640 w 548640"/>
                  <a:gd name="connsiteY4" fmla="*/ 1394509 h 1813609"/>
                  <a:gd name="connsiteX5" fmla="*/ 129540 w 548640"/>
                  <a:gd name="connsiteY5" fmla="*/ 1813609 h 1813609"/>
                  <a:gd name="connsiteX6" fmla="*/ 45077 w 548640"/>
                  <a:gd name="connsiteY6" fmla="*/ 1805095 h 1813609"/>
                  <a:gd name="connsiteX7" fmla="*/ 2421 w 548640"/>
                  <a:gd name="connsiteY7" fmla="*/ 1791854 h 1813609"/>
                  <a:gd name="connsiteX8" fmla="*/ 0 w 548640"/>
                  <a:gd name="connsiteY8" fmla="*/ 1767840 h 1813609"/>
                  <a:gd name="connsiteX9" fmla="*/ 0 w 548640"/>
                  <a:gd name="connsiteY9" fmla="*/ 419100 h 1813609"/>
                  <a:gd name="connsiteX10" fmla="*/ 419100 w 548640"/>
                  <a:gd name="connsiteY10" fmla="*/ 0 h 181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8640" h="1813609">
                    <a:moveTo>
                      <a:pt x="419100" y="0"/>
                    </a:moveTo>
                    <a:cubicBezTo>
                      <a:pt x="448033" y="0"/>
                      <a:pt x="476281" y="2932"/>
                      <a:pt x="503564" y="8515"/>
                    </a:cubicBezTo>
                    <a:lnTo>
                      <a:pt x="546220" y="21756"/>
                    </a:lnTo>
                    <a:lnTo>
                      <a:pt x="548640" y="45769"/>
                    </a:lnTo>
                    <a:lnTo>
                      <a:pt x="548640" y="1394509"/>
                    </a:lnTo>
                    <a:cubicBezTo>
                      <a:pt x="548640" y="1625972"/>
                      <a:pt x="361003" y="1813609"/>
                      <a:pt x="129540" y="1813609"/>
                    </a:cubicBezTo>
                    <a:cubicBezTo>
                      <a:pt x="100607" y="1813609"/>
                      <a:pt x="72359" y="1810677"/>
                      <a:pt x="45077" y="1805095"/>
                    </a:cubicBezTo>
                    <a:lnTo>
                      <a:pt x="2421" y="1791854"/>
                    </a:lnTo>
                    <a:lnTo>
                      <a:pt x="0" y="1767840"/>
                    </a:lnTo>
                    <a:lnTo>
                      <a:pt x="0" y="419100"/>
                    </a:lnTo>
                    <a:cubicBezTo>
                      <a:pt x="0" y="187637"/>
                      <a:pt x="187637" y="0"/>
                      <a:pt x="41910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F84FC"/>
                  </a:gs>
                  <a:gs pos="0">
                    <a:srgbClr val="9246F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DD553EB1-67A8-482F-ACF6-8826AB7D2AF2}"/>
                  </a:ext>
                </a:extLst>
              </p:cNvPr>
              <p:cNvSpPr/>
              <p:nvPr/>
            </p:nvSpPr>
            <p:spPr>
              <a:xfrm>
                <a:off x="6278880" y="6084668"/>
                <a:ext cx="547432" cy="304741"/>
              </a:xfrm>
              <a:custGeom>
                <a:avLst/>
                <a:gdLst>
                  <a:gd name="connsiteX0" fmla="*/ 205740 w 547432"/>
                  <a:gd name="connsiteY0" fmla="*/ 0 h 304741"/>
                  <a:gd name="connsiteX1" fmla="*/ 518509 w 547432"/>
                  <a:gd name="connsiteY1" fmla="*/ 0 h 304741"/>
                  <a:gd name="connsiteX2" fmla="*/ 531264 w 547432"/>
                  <a:gd name="connsiteY2" fmla="*/ 18918 h 304741"/>
                  <a:gd name="connsiteX3" fmla="*/ 547432 w 547432"/>
                  <a:gd name="connsiteY3" fmla="*/ 99001 h 304741"/>
                  <a:gd name="connsiteX4" fmla="*/ 341692 w 547432"/>
                  <a:gd name="connsiteY4" fmla="*/ 304741 h 304741"/>
                  <a:gd name="connsiteX5" fmla="*/ 28923 w 547432"/>
                  <a:gd name="connsiteY5" fmla="*/ 304741 h 304741"/>
                  <a:gd name="connsiteX6" fmla="*/ 16168 w 547432"/>
                  <a:gd name="connsiteY6" fmla="*/ 285824 h 304741"/>
                  <a:gd name="connsiteX7" fmla="*/ 0 w 547432"/>
                  <a:gd name="connsiteY7" fmla="*/ 205740 h 304741"/>
                  <a:gd name="connsiteX8" fmla="*/ 205740 w 547432"/>
                  <a:gd name="connsiteY8" fmla="*/ 0 h 304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7432" h="304741">
                    <a:moveTo>
                      <a:pt x="205740" y="0"/>
                    </a:moveTo>
                    <a:lnTo>
                      <a:pt x="518509" y="0"/>
                    </a:lnTo>
                    <a:lnTo>
                      <a:pt x="531264" y="18918"/>
                    </a:lnTo>
                    <a:cubicBezTo>
                      <a:pt x="541675" y="43532"/>
                      <a:pt x="547432" y="70595"/>
                      <a:pt x="547432" y="99001"/>
                    </a:cubicBezTo>
                    <a:cubicBezTo>
                      <a:pt x="547432" y="212628"/>
                      <a:pt x="455319" y="304741"/>
                      <a:pt x="341692" y="304741"/>
                    </a:cubicBezTo>
                    <a:lnTo>
                      <a:pt x="28923" y="304741"/>
                    </a:lnTo>
                    <a:lnTo>
                      <a:pt x="16168" y="285824"/>
                    </a:lnTo>
                    <a:cubicBezTo>
                      <a:pt x="5757" y="261209"/>
                      <a:pt x="0" y="234147"/>
                      <a:pt x="0" y="205740"/>
                    </a:cubicBezTo>
                    <a:cubicBezTo>
                      <a:pt x="0" y="92113"/>
                      <a:pt x="92113" y="0"/>
                      <a:pt x="20574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359" name="Arc 358">
                <a:extLst>
                  <a:ext uri="{FF2B5EF4-FFF2-40B4-BE49-F238E27FC236}">
                    <a16:creationId xmlns:a16="http://schemas.microsoft.com/office/drawing/2014/main" id="{31C8966C-FE0A-48D1-BED9-94B815B70104}"/>
                  </a:ext>
                </a:extLst>
              </p:cNvPr>
              <p:cNvSpPr/>
              <p:nvPr/>
            </p:nvSpPr>
            <p:spPr>
              <a:xfrm rot="16200000">
                <a:off x="6415850" y="4221335"/>
                <a:ext cx="594162" cy="583217"/>
              </a:xfrm>
              <a:prstGeom prst="arc">
                <a:avLst>
                  <a:gd name="adj1" fmla="val 16414017"/>
                  <a:gd name="adj2" fmla="val 2120827"/>
                </a:avLst>
              </a:prstGeom>
              <a:ln w="7620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8000">
                      <a:srgbClr val="DF84FC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7F5BA6E0-29CD-4D0E-826B-4EEA69D25E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1322" y="4690112"/>
                <a:ext cx="0" cy="41719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704F4FEB-CF45-4201-8AC1-2678D132C7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1322" y="5299712"/>
                <a:ext cx="0" cy="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79FE236B-312C-44B9-B02A-2BD7B3E34145}"/>
                  </a:ext>
                </a:extLst>
              </p:cNvPr>
              <p:cNvSpPr/>
              <p:nvPr/>
            </p:nvSpPr>
            <p:spPr>
              <a:xfrm>
                <a:off x="6278880" y="6197991"/>
                <a:ext cx="838200" cy="127291"/>
              </a:xfrm>
              <a:custGeom>
                <a:avLst/>
                <a:gdLst>
                  <a:gd name="connsiteX0" fmla="*/ 24483 w 838200"/>
                  <a:gd name="connsiteY0" fmla="*/ 0 h 127291"/>
                  <a:gd name="connsiteX1" fmla="*/ 813717 w 838200"/>
                  <a:gd name="connsiteY1" fmla="*/ 0 h 127291"/>
                  <a:gd name="connsiteX2" fmla="*/ 822032 w 838200"/>
                  <a:gd name="connsiteY2" fmla="*/ 12333 h 127291"/>
                  <a:gd name="connsiteX3" fmla="*/ 838200 w 838200"/>
                  <a:gd name="connsiteY3" fmla="*/ 92416 h 127291"/>
                  <a:gd name="connsiteX4" fmla="*/ 831159 w 838200"/>
                  <a:gd name="connsiteY4" fmla="*/ 127291 h 127291"/>
                  <a:gd name="connsiteX5" fmla="*/ 7041 w 838200"/>
                  <a:gd name="connsiteY5" fmla="*/ 127291 h 127291"/>
                  <a:gd name="connsiteX6" fmla="*/ 0 w 838200"/>
                  <a:gd name="connsiteY6" fmla="*/ 92416 h 127291"/>
                  <a:gd name="connsiteX7" fmla="*/ 16168 w 838200"/>
                  <a:gd name="connsiteY7" fmla="*/ 12333 h 127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0" h="127291">
                    <a:moveTo>
                      <a:pt x="24483" y="0"/>
                    </a:moveTo>
                    <a:lnTo>
                      <a:pt x="813717" y="0"/>
                    </a:lnTo>
                    <a:lnTo>
                      <a:pt x="822032" y="12333"/>
                    </a:lnTo>
                    <a:cubicBezTo>
                      <a:pt x="832443" y="36947"/>
                      <a:pt x="838200" y="64010"/>
                      <a:pt x="838200" y="92416"/>
                    </a:cubicBezTo>
                    <a:lnTo>
                      <a:pt x="831159" y="127291"/>
                    </a:lnTo>
                    <a:lnTo>
                      <a:pt x="7041" y="127291"/>
                    </a:lnTo>
                    <a:lnTo>
                      <a:pt x="0" y="92416"/>
                    </a:lnTo>
                    <a:cubicBezTo>
                      <a:pt x="0" y="64010"/>
                      <a:pt x="5757" y="36947"/>
                      <a:pt x="16168" y="123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423AA8">
                      <a:alpha val="29000"/>
                    </a:srgbClr>
                  </a:gs>
                  <a:gs pos="100000">
                    <a:srgbClr val="272264">
                      <a:alpha val="38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371" name="Freeform: Shape 370">
            <a:extLst>
              <a:ext uri="{FF2B5EF4-FFF2-40B4-BE49-F238E27FC236}">
                <a16:creationId xmlns:a16="http://schemas.microsoft.com/office/drawing/2014/main" id="{03AB31F1-0659-4317-84EB-40917F873FB6}"/>
              </a:ext>
            </a:extLst>
          </p:cNvPr>
          <p:cNvSpPr/>
          <p:nvPr/>
        </p:nvSpPr>
        <p:spPr>
          <a:xfrm rot="14460641">
            <a:off x="5534585" y="4880667"/>
            <a:ext cx="2855312" cy="2760473"/>
          </a:xfrm>
          <a:custGeom>
            <a:avLst/>
            <a:gdLst>
              <a:gd name="connsiteX0" fmla="*/ 2453983 w 4502318"/>
              <a:gd name="connsiteY0" fmla="*/ 0 h 4352772"/>
              <a:gd name="connsiteX1" fmla="*/ 3186095 w 4502318"/>
              <a:gd name="connsiteY1" fmla="*/ 485277 h 4352772"/>
              <a:gd name="connsiteX2" fmla="*/ 3188233 w 4502318"/>
              <a:gd name="connsiteY2" fmla="*/ 492164 h 4352772"/>
              <a:gd name="connsiteX3" fmla="*/ 3273126 w 4502318"/>
              <a:gd name="connsiteY3" fmla="*/ 465812 h 4352772"/>
              <a:gd name="connsiteX4" fmla="*/ 3387479 w 4502318"/>
              <a:gd name="connsiteY4" fmla="*/ 454285 h 4352772"/>
              <a:gd name="connsiteX5" fmla="*/ 3954889 w 4502318"/>
              <a:gd name="connsiteY5" fmla="*/ 1021694 h 4352772"/>
              <a:gd name="connsiteX6" fmla="*/ 3857984 w 4502318"/>
              <a:gd name="connsiteY6" fmla="*/ 1338939 h 4352772"/>
              <a:gd name="connsiteX7" fmla="*/ 3855114 w 4502318"/>
              <a:gd name="connsiteY7" fmla="*/ 1342417 h 4352772"/>
              <a:gd name="connsiteX8" fmla="*/ 3896859 w 4502318"/>
              <a:gd name="connsiteY8" fmla="*/ 1338209 h 4352772"/>
              <a:gd name="connsiteX9" fmla="*/ 4162067 w 4502318"/>
              <a:gd name="connsiteY9" fmla="*/ 1603417 h 4352772"/>
              <a:gd name="connsiteX10" fmla="*/ 4045139 w 4502318"/>
              <a:gd name="connsiteY10" fmla="*/ 1823332 h 4352772"/>
              <a:gd name="connsiteX11" fmla="*/ 4022768 w 4502318"/>
              <a:gd name="connsiteY11" fmla="*/ 1835474 h 4352772"/>
              <a:gd name="connsiteX12" fmla="*/ 4152008 w 4502318"/>
              <a:gd name="connsiteY12" fmla="*/ 1905623 h 4352772"/>
              <a:gd name="connsiteX13" fmla="*/ 4502318 w 4502318"/>
              <a:gd name="connsiteY13" fmla="*/ 2564478 h 4352772"/>
              <a:gd name="connsiteX14" fmla="*/ 3867896 w 4502318"/>
              <a:gd name="connsiteY14" fmla="*/ 3342888 h 4352772"/>
              <a:gd name="connsiteX15" fmla="*/ 3794290 w 4502318"/>
              <a:gd name="connsiteY15" fmla="*/ 3354121 h 4352772"/>
              <a:gd name="connsiteX16" fmla="*/ 3818048 w 4502318"/>
              <a:gd name="connsiteY16" fmla="*/ 3430658 h 4352772"/>
              <a:gd name="connsiteX17" fmla="*/ 3826338 w 4502318"/>
              <a:gd name="connsiteY17" fmla="*/ 3512893 h 4352772"/>
              <a:gd name="connsiteX18" fmla="*/ 3418295 w 4502318"/>
              <a:gd name="connsiteY18" fmla="*/ 3920936 h 4352772"/>
              <a:gd name="connsiteX19" fmla="*/ 3259466 w 4502318"/>
              <a:gd name="connsiteY19" fmla="*/ 3888870 h 4352772"/>
              <a:gd name="connsiteX20" fmla="*/ 3225465 w 4502318"/>
              <a:gd name="connsiteY20" fmla="*/ 3870415 h 4352772"/>
              <a:gd name="connsiteX21" fmla="*/ 3221430 w 4502318"/>
              <a:gd name="connsiteY21" fmla="*/ 3910443 h 4352772"/>
              <a:gd name="connsiteX22" fmla="*/ 2678711 w 4502318"/>
              <a:gd name="connsiteY22" fmla="*/ 4352772 h 4352772"/>
              <a:gd name="connsiteX23" fmla="*/ 2286992 w 4502318"/>
              <a:gd name="connsiteY23" fmla="*/ 4190517 h 4352772"/>
              <a:gd name="connsiteX24" fmla="*/ 2255734 w 4502318"/>
              <a:gd name="connsiteY24" fmla="*/ 4152631 h 4352772"/>
              <a:gd name="connsiteX25" fmla="*/ 2245163 w 4502318"/>
              <a:gd name="connsiteY25" fmla="*/ 4172106 h 4352772"/>
              <a:gd name="connsiteX26" fmla="*/ 2025248 w 4502318"/>
              <a:gd name="connsiteY26" fmla="*/ 4289034 h 4352772"/>
              <a:gd name="connsiteX27" fmla="*/ 1805333 w 4502318"/>
              <a:gd name="connsiteY27" fmla="*/ 4172106 h 4352772"/>
              <a:gd name="connsiteX28" fmla="*/ 1783754 w 4502318"/>
              <a:gd name="connsiteY28" fmla="*/ 4132349 h 4352772"/>
              <a:gd name="connsiteX29" fmla="*/ 1737771 w 4502318"/>
              <a:gd name="connsiteY29" fmla="*/ 4170289 h 4352772"/>
              <a:gd name="connsiteX30" fmla="*/ 1420527 w 4502318"/>
              <a:gd name="connsiteY30" fmla="*/ 4267193 h 4352772"/>
              <a:gd name="connsiteX31" fmla="*/ 897707 w 4502318"/>
              <a:gd name="connsiteY31" fmla="*/ 3920645 h 4352772"/>
              <a:gd name="connsiteX32" fmla="*/ 867826 w 4502318"/>
              <a:gd name="connsiteY32" fmla="*/ 3824384 h 4352772"/>
              <a:gd name="connsiteX33" fmla="*/ 794552 w 4502318"/>
              <a:gd name="connsiteY33" fmla="*/ 3828084 h 4352772"/>
              <a:gd name="connsiteX34" fmla="*/ 0 w 4502318"/>
              <a:gd name="connsiteY34" fmla="*/ 3033532 h 4352772"/>
              <a:gd name="connsiteX35" fmla="*/ 135697 w 4502318"/>
              <a:gd name="connsiteY35" fmla="*/ 2589291 h 4352772"/>
              <a:gd name="connsiteX36" fmla="*/ 200049 w 4502318"/>
              <a:gd name="connsiteY36" fmla="*/ 2511296 h 4352772"/>
              <a:gd name="connsiteX37" fmla="*/ 145755 w 4502318"/>
              <a:gd name="connsiteY37" fmla="*/ 2466499 h 4352772"/>
              <a:gd name="connsiteX38" fmla="*/ 26242 w 4502318"/>
              <a:gd name="connsiteY38" fmla="*/ 2177969 h 4352772"/>
              <a:gd name="connsiteX39" fmla="*/ 434285 w 4502318"/>
              <a:gd name="connsiteY39" fmla="*/ 1769926 h 4352772"/>
              <a:gd name="connsiteX40" fmla="*/ 496059 w 4502318"/>
              <a:gd name="connsiteY40" fmla="*/ 1776154 h 4352772"/>
              <a:gd name="connsiteX41" fmla="*/ 421878 w 4502318"/>
              <a:gd name="connsiteY41" fmla="*/ 1714949 h 4352772"/>
              <a:gd name="connsiteX42" fmla="*/ 259623 w 4502318"/>
              <a:gd name="connsiteY42" fmla="*/ 1323230 h 4352772"/>
              <a:gd name="connsiteX43" fmla="*/ 813597 w 4502318"/>
              <a:gd name="connsiteY43" fmla="*/ 769256 h 4352772"/>
              <a:gd name="connsiteX44" fmla="*/ 925242 w 4502318"/>
              <a:gd name="connsiteY44" fmla="*/ 780511 h 4352772"/>
              <a:gd name="connsiteX45" fmla="*/ 982581 w 4502318"/>
              <a:gd name="connsiteY45" fmla="*/ 798310 h 4352772"/>
              <a:gd name="connsiteX46" fmla="*/ 967817 w 4502318"/>
              <a:gd name="connsiteY46" fmla="*/ 750747 h 4352772"/>
              <a:gd name="connsiteX47" fmla="*/ 959527 w 4502318"/>
              <a:gd name="connsiteY47" fmla="*/ 668512 h 4352772"/>
              <a:gd name="connsiteX48" fmla="*/ 1367570 w 4502318"/>
              <a:gd name="connsiteY48" fmla="*/ 260469 h 4352772"/>
              <a:gd name="connsiteX49" fmla="*/ 1705926 w 4502318"/>
              <a:gd name="connsiteY49" fmla="*/ 440372 h 4352772"/>
              <a:gd name="connsiteX50" fmla="*/ 1726085 w 4502318"/>
              <a:gd name="connsiteY50" fmla="*/ 477512 h 4352772"/>
              <a:gd name="connsiteX51" fmla="*/ 1795128 w 4502318"/>
              <a:gd name="connsiteY51" fmla="*/ 350312 h 4352772"/>
              <a:gd name="connsiteX52" fmla="*/ 2453983 w 4502318"/>
              <a:gd name="connsiteY52" fmla="*/ 0 h 43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502318" h="4352772">
                <a:moveTo>
                  <a:pt x="2453983" y="0"/>
                </a:moveTo>
                <a:cubicBezTo>
                  <a:pt x="2783097" y="0"/>
                  <a:pt x="3065476" y="200100"/>
                  <a:pt x="3186095" y="485277"/>
                </a:cubicBezTo>
                <a:lnTo>
                  <a:pt x="3188233" y="492164"/>
                </a:lnTo>
                <a:lnTo>
                  <a:pt x="3273126" y="465812"/>
                </a:lnTo>
                <a:cubicBezTo>
                  <a:pt x="3310063" y="458254"/>
                  <a:pt x="3348307" y="454285"/>
                  <a:pt x="3387479" y="454285"/>
                </a:cubicBezTo>
                <a:cubicBezTo>
                  <a:pt x="3700851" y="454285"/>
                  <a:pt x="3954889" y="708322"/>
                  <a:pt x="3954889" y="1021694"/>
                </a:cubicBezTo>
                <a:cubicBezTo>
                  <a:pt x="3954889" y="1139209"/>
                  <a:pt x="3919165" y="1248379"/>
                  <a:pt x="3857984" y="1338939"/>
                </a:cubicBezTo>
                <a:lnTo>
                  <a:pt x="3855114" y="1342417"/>
                </a:lnTo>
                <a:lnTo>
                  <a:pt x="3896859" y="1338209"/>
                </a:lnTo>
                <a:cubicBezTo>
                  <a:pt x="4043329" y="1338209"/>
                  <a:pt x="4162067" y="1456947"/>
                  <a:pt x="4162067" y="1603417"/>
                </a:cubicBezTo>
                <a:cubicBezTo>
                  <a:pt x="4162067" y="1694961"/>
                  <a:pt x="4115685" y="1775672"/>
                  <a:pt x="4045139" y="1823332"/>
                </a:cubicBezTo>
                <a:lnTo>
                  <a:pt x="4022768" y="1835474"/>
                </a:lnTo>
                <a:lnTo>
                  <a:pt x="4152008" y="1905623"/>
                </a:lnTo>
                <a:cubicBezTo>
                  <a:pt x="4363360" y="2048410"/>
                  <a:pt x="4502318" y="2290216"/>
                  <a:pt x="4502318" y="2564478"/>
                </a:cubicBezTo>
                <a:cubicBezTo>
                  <a:pt x="4502318" y="2948445"/>
                  <a:pt x="4229960" y="3268799"/>
                  <a:pt x="3867896" y="3342888"/>
                </a:cubicBezTo>
                <a:lnTo>
                  <a:pt x="3794290" y="3354121"/>
                </a:lnTo>
                <a:lnTo>
                  <a:pt x="3818048" y="3430658"/>
                </a:lnTo>
                <a:cubicBezTo>
                  <a:pt x="3823483" y="3457221"/>
                  <a:pt x="3826338" y="3484724"/>
                  <a:pt x="3826338" y="3512893"/>
                </a:cubicBezTo>
                <a:cubicBezTo>
                  <a:pt x="3826338" y="3738249"/>
                  <a:pt x="3643651" y="3920936"/>
                  <a:pt x="3418295" y="3920936"/>
                </a:cubicBezTo>
                <a:cubicBezTo>
                  <a:pt x="3361956" y="3920936"/>
                  <a:pt x="3308284" y="3909518"/>
                  <a:pt x="3259466" y="3888870"/>
                </a:cubicBezTo>
                <a:lnTo>
                  <a:pt x="3225465" y="3870415"/>
                </a:lnTo>
                <a:lnTo>
                  <a:pt x="3221430" y="3910443"/>
                </a:lnTo>
                <a:cubicBezTo>
                  <a:pt x="3169774" y="4162880"/>
                  <a:pt x="2946418" y="4352772"/>
                  <a:pt x="2678711" y="4352772"/>
                </a:cubicBezTo>
                <a:cubicBezTo>
                  <a:pt x="2525736" y="4352772"/>
                  <a:pt x="2387242" y="4290766"/>
                  <a:pt x="2286992" y="4190517"/>
                </a:cubicBezTo>
                <a:lnTo>
                  <a:pt x="2255734" y="4152631"/>
                </a:lnTo>
                <a:lnTo>
                  <a:pt x="2245163" y="4172106"/>
                </a:lnTo>
                <a:cubicBezTo>
                  <a:pt x="2197503" y="4242652"/>
                  <a:pt x="2116792" y="4289034"/>
                  <a:pt x="2025248" y="4289034"/>
                </a:cubicBezTo>
                <a:cubicBezTo>
                  <a:pt x="1933704" y="4289034"/>
                  <a:pt x="1852993" y="4242652"/>
                  <a:pt x="1805333" y="4172106"/>
                </a:cubicBezTo>
                <a:lnTo>
                  <a:pt x="1783754" y="4132349"/>
                </a:lnTo>
                <a:lnTo>
                  <a:pt x="1737771" y="4170289"/>
                </a:lnTo>
                <a:cubicBezTo>
                  <a:pt x="1647212" y="4231469"/>
                  <a:pt x="1538042" y="4267193"/>
                  <a:pt x="1420527" y="4267193"/>
                </a:cubicBezTo>
                <a:cubicBezTo>
                  <a:pt x="1185498" y="4267193"/>
                  <a:pt x="983844" y="4124297"/>
                  <a:pt x="897707" y="3920645"/>
                </a:cubicBezTo>
                <a:lnTo>
                  <a:pt x="867826" y="3824384"/>
                </a:lnTo>
                <a:lnTo>
                  <a:pt x="794552" y="3828084"/>
                </a:lnTo>
                <a:cubicBezTo>
                  <a:pt x="355733" y="3828084"/>
                  <a:pt x="0" y="3472351"/>
                  <a:pt x="0" y="3033532"/>
                </a:cubicBezTo>
                <a:cubicBezTo>
                  <a:pt x="0" y="2868975"/>
                  <a:pt x="50025" y="2716102"/>
                  <a:pt x="135697" y="2589291"/>
                </a:cubicBezTo>
                <a:lnTo>
                  <a:pt x="200049" y="2511296"/>
                </a:lnTo>
                <a:lnTo>
                  <a:pt x="145755" y="2466499"/>
                </a:lnTo>
                <a:cubicBezTo>
                  <a:pt x="71914" y="2392658"/>
                  <a:pt x="26242" y="2290647"/>
                  <a:pt x="26242" y="2177969"/>
                </a:cubicBezTo>
                <a:cubicBezTo>
                  <a:pt x="26242" y="1952613"/>
                  <a:pt x="208929" y="1769926"/>
                  <a:pt x="434285" y="1769926"/>
                </a:cubicBezTo>
                <a:lnTo>
                  <a:pt x="496059" y="1776154"/>
                </a:lnTo>
                <a:lnTo>
                  <a:pt x="421878" y="1714949"/>
                </a:lnTo>
                <a:cubicBezTo>
                  <a:pt x="321629" y="1614699"/>
                  <a:pt x="259623" y="1476206"/>
                  <a:pt x="259623" y="1323230"/>
                </a:cubicBezTo>
                <a:cubicBezTo>
                  <a:pt x="259623" y="1017279"/>
                  <a:pt x="507646" y="769256"/>
                  <a:pt x="813597" y="769256"/>
                </a:cubicBezTo>
                <a:cubicBezTo>
                  <a:pt x="851841" y="769256"/>
                  <a:pt x="889179" y="773132"/>
                  <a:pt x="925242" y="780511"/>
                </a:cubicBezTo>
                <a:lnTo>
                  <a:pt x="982581" y="798310"/>
                </a:lnTo>
                <a:lnTo>
                  <a:pt x="967817" y="750747"/>
                </a:lnTo>
                <a:cubicBezTo>
                  <a:pt x="962381" y="724184"/>
                  <a:pt x="959527" y="696682"/>
                  <a:pt x="959527" y="668512"/>
                </a:cubicBezTo>
                <a:cubicBezTo>
                  <a:pt x="959527" y="443157"/>
                  <a:pt x="1142214" y="260469"/>
                  <a:pt x="1367570" y="260469"/>
                </a:cubicBezTo>
                <a:cubicBezTo>
                  <a:pt x="1508418" y="260469"/>
                  <a:pt x="1632598" y="331831"/>
                  <a:pt x="1705926" y="440372"/>
                </a:cubicBezTo>
                <a:lnTo>
                  <a:pt x="1726085" y="477512"/>
                </a:lnTo>
                <a:lnTo>
                  <a:pt x="1795128" y="350312"/>
                </a:lnTo>
                <a:cubicBezTo>
                  <a:pt x="1937915" y="138959"/>
                  <a:pt x="2179721" y="0"/>
                  <a:pt x="2453983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65000"/>
                </a:schemeClr>
              </a:gs>
              <a:gs pos="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372" name="Freeform: Shape 371">
            <a:extLst>
              <a:ext uri="{FF2B5EF4-FFF2-40B4-BE49-F238E27FC236}">
                <a16:creationId xmlns:a16="http://schemas.microsoft.com/office/drawing/2014/main" id="{46905ADB-E811-4B35-A733-CDDA106BB6A1}"/>
              </a:ext>
            </a:extLst>
          </p:cNvPr>
          <p:cNvSpPr/>
          <p:nvPr/>
        </p:nvSpPr>
        <p:spPr>
          <a:xfrm rot="2794124" flipH="1">
            <a:off x="3744118" y="4909320"/>
            <a:ext cx="2855314" cy="2760473"/>
          </a:xfrm>
          <a:custGeom>
            <a:avLst/>
            <a:gdLst>
              <a:gd name="connsiteX0" fmla="*/ 2453983 w 4502318"/>
              <a:gd name="connsiteY0" fmla="*/ 0 h 4352772"/>
              <a:gd name="connsiteX1" fmla="*/ 3186095 w 4502318"/>
              <a:gd name="connsiteY1" fmla="*/ 485277 h 4352772"/>
              <a:gd name="connsiteX2" fmla="*/ 3188233 w 4502318"/>
              <a:gd name="connsiteY2" fmla="*/ 492164 h 4352772"/>
              <a:gd name="connsiteX3" fmla="*/ 3273126 w 4502318"/>
              <a:gd name="connsiteY3" fmla="*/ 465812 h 4352772"/>
              <a:gd name="connsiteX4" fmla="*/ 3387479 w 4502318"/>
              <a:gd name="connsiteY4" fmla="*/ 454285 h 4352772"/>
              <a:gd name="connsiteX5" fmla="*/ 3954889 w 4502318"/>
              <a:gd name="connsiteY5" fmla="*/ 1021694 h 4352772"/>
              <a:gd name="connsiteX6" fmla="*/ 3857984 w 4502318"/>
              <a:gd name="connsiteY6" fmla="*/ 1338939 h 4352772"/>
              <a:gd name="connsiteX7" fmla="*/ 3855114 w 4502318"/>
              <a:gd name="connsiteY7" fmla="*/ 1342417 h 4352772"/>
              <a:gd name="connsiteX8" fmla="*/ 3896859 w 4502318"/>
              <a:gd name="connsiteY8" fmla="*/ 1338209 h 4352772"/>
              <a:gd name="connsiteX9" fmla="*/ 4162067 w 4502318"/>
              <a:gd name="connsiteY9" fmla="*/ 1603417 h 4352772"/>
              <a:gd name="connsiteX10" fmla="*/ 4045139 w 4502318"/>
              <a:gd name="connsiteY10" fmla="*/ 1823332 h 4352772"/>
              <a:gd name="connsiteX11" fmla="*/ 4022768 w 4502318"/>
              <a:gd name="connsiteY11" fmla="*/ 1835474 h 4352772"/>
              <a:gd name="connsiteX12" fmla="*/ 4152008 w 4502318"/>
              <a:gd name="connsiteY12" fmla="*/ 1905623 h 4352772"/>
              <a:gd name="connsiteX13" fmla="*/ 4502318 w 4502318"/>
              <a:gd name="connsiteY13" fmla="*/ 2564478 h 4352772"/>
              <a:gd name="connsiteX14" fmla="*/ 3867896 w 4502318"/>
              <a:gd name="connsiteY14" fmla="*/ 3342888 h 4352772"/>
              <a:gd name="connsiteX15" fmla="*/ 3794290 w 4502318"/>
              <a:gd name="connsiteY15" fmla="*/ 3354121 h 4352772"/>
              <a:gd name="connsiteX16" fmla="*/ 3818048 w 4502318"/>
              <a:gd name="connsiteY16" fmla="*/ 3430658 h 4352772"/>
              <a:gd name="connsiteX17" fmla="*/ 3826338 w 4502318"/>
              <a:gd name="connsiteY17" fmla="*/ 3512893 h 4352772"/>
              <a:gd name="connsiteX18" fmla="*/ 3418295 w 4502318"/>
              <a:gd name="connsiteY18" fmla="*/ 3920936 h 4352772"/>
              <a:gd name="connsiteX19" fmla="*/ 3259466 w 4502318"/>
              <a:gd name="connsiteY19" fmla="*/ 3888870 h 4352772"/>
              <a:gd name="connsiteX20" fmla="*/ 3225465 w 4502318"/>
              <a:gd name="connsiteY20" fmla="*/ 3870415 h 4352772"/>
              <a:gd name="connsiteX21" fmla="*/ 3221430 w 4502318"/>
              <a:gd name="connsiteY21" fmla="*/ 3910443 h 4352772"/>
              <a:gd name="connsiteX22" fmla="*/ 2678711 w 4502318"/>
              <a:gd name="connsiteY22" fmla="*/ 4352772 h 4352772"/>
              <a:gd name="connsiteX23" fmla="*/ 2286992 w 4502318"/>
              <a:gd name="connsiteY23" fmla="*/ 4190517 h 4352772"/>
              <a:gd name="connsiteX24" fmla="*/ 2255734 w 4502318"/>
              <a:gd name="connsiteY24" fmla="*/ 4152631 h 4352772"/>
              <a:gd name="connsiteX25" fmla="*/ 2245163 w 4502318"/>
              <a:gd name="connsiteY25" fmla="*/ 4172106 h 4352772"/>
              <a:gd name="connsiteX26" fmla="*/ 2025248 w 4502318"/>
              <a:gd name="connsiteY26" fmla="*/ 4289034 h 4352772"/>
              <a:gd name="connsiteX27" fmla="*/ 1805333 w 4502318"/>
              <a:gd name="connsiteY27" fmla="*/ 4172106 h 4352772"/>
              <a:gd name="connsiteX28" fmla="*/ 1783754 w 4502318"/>
              <a:gd name="connsiteY28" fmla="*/ 4132349 h 4352772"/>
              <a:gd name="connsiteX29" fmla="*/ 1737771 w 4502318"/>
              <a:gd name="connsiteY29" fmla="*/ 4170289 h 4352772"/>
              <a:gd name="connsiteX30" fmla="*/ 1420527 w 4502318"/>
              <a:gd name="connsiteY30" fmla="*/ 4267193 h 4352772"/>
              <a:gd name="connsiteX31" fmla="*/ 897707 w 4502318"/>
              <a:gd name="connsiteY31" fmla="*/ 3920645 h 4352772"/>
              <a:gd name="connsiteX32" fmla="*/ 867826 w 4502318"/>
              <a:gd name="connsiteY32" fmla="*/ 3824384 h 4352772"/>
              <a:gd name="connsiteX33" fmla="*/ 794552 w 4502318"/>
              <a:gd name="connsiteY33" fmla="*/ 3828084 h 4352772"/>
              <a:gd name="connsiteX34" fmla="*/ 0 w 4502318"/>
              <a:gd name="connsiteY34" fmla="*/ 3033532 h 4352772"/>
              <a:gd name="connsiteX35" fmla="*/ 135697 w 4502318"/>
              <a:gd name="connsiteY35" fmla="*/ 2589291 h 4352772"/>
              <a:gd name="connsiteX36" fmla="*/ 200049 w 4502318"/>
              <a:gd name="connsiteY36" fmla="*/ 2511296 h 4352772"/>
              <a:gd name="connsiteX37" fmla="*/ 145755 w 4502318"/>
              <a:gd name="connsiteY37" fmla="*/ 2466499 h 4352772"/>
              <a:gd name="connsiteX38" fmla="*/ 26242 w 4502318"/>
              <a:gd name="connsiteY38" fmla="*/ 2177969 h 4352772"/>
              <a:gd name="connsiteX39" fmla="*/ 434285 w 4502318"/>
              <a:gd name="connsiteY39" fmla="*/ 1769926 h 4352772"/>
              <a:gd name="connsiteX40" fmla="*/ 496059 w 4502318"/>
              <a:gd name="connsiteY40" fmla="*/ 1776154 h 4352772"/>
              <a:gd name="connsiteX41" fmla="*/ 421878 w 4502318"/>
              <a:gd name="connsiteY41" fmla="*/ 1714949 h 4352772"/>
              <a:gd name="connsiteX42" fmla="*/ 259623 w 4502318"/>
              <a:gd name="connsiteY42" fmla="*/ 1323230 h 4352772"/>
              <a:gd name="connsiteX43" fmla="*/ 813597 w 4502318"/>
              <a:gd name="connsiteY43" fmla="*/ 769256 h 4352772"/>
              <a:gd name="connsiteX44" fmla="*/ 925242 w 4502318"/>
              <a:gd name="connsiteY44" fmla="*/ 780511 h 4352772"/>
              <a:gd name="connsiteX45" fmla="*/ 982581 w 4502318"/>
              <a:gd name="connsiteY45" fmla="*/ 798310 h 4352772"/>
              <a:gd name="connsiteX46" fmla="*/ 967817 w 4502318"/>
              <a:gd name="connsiteY46" fmla="*/ 750747 h 4352772"/>
              <a:gd name="connsiteX47" fmla="*/ 959527 w 4502318"/>
              <a:gd name="connsiteY47" fmla="*/ 668512 h 4352772"/>
              <a:gd name="connsiteX48" fmla="*/ 1367570 w 4502318"/>
              <a:gd name="connsiteY48" fmla="*/ 260469 h 4352772"/>
              <a:gd name="connsiteX49" fmla="*/ 1705926 w 4502318"/>
              <a:gd name="connsiteY49" fmla="*/ 440372 h 4352772"/>
              <a:gd name="connsiteX50" fmla="*/ 1726085 w 4502318"/>
              <a:gd name="connsiteY50" fmla="*/ 477512 h 4352772"/>
              <a:gd name="connsiteX51" fmla="*/ 1795128 w 4502318"/>
              <a:gd name="connsiteY51" fmla="*/ 350312 h 4352772"/>
              <a:gd name="connsiteX52" fmla="*/ 2453983 w 4502318"/>
              <a:gd name="connsiteY52" fmla="*/ 0 h 43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502318" h="4352772">
                <a:moveTo>
                  <a:pt x="2453983" y="0"/>
                </a:moveTo>
                <a:cubicBezTo>
                  <a:pt x="2783097" y="0"/>
                  <a:pt x="3065476" y="200100"/>
                  <a:pt x="3186095" y="485277"/>
                </a:cubicBezTo>
                <a:lnTo>
                  <a:pt x="3188233" y="492164"/>
                </a:lnTo>
                <a:lnTo>
                  <a:pt x="3273126" y="465812"/>
                </a:lnTo>
                <a:cubicBezTo>
                  <a:pt x="3310063" y="458254"/>
                  <a:pt x="3348307" y="454285"/>
                  <a:pt x="3387479" y="454285"/>
                </a:cubicBezTo>
                <a:cubicBezTo>
                  <a:pt x="3700851" y="454285"/>
                  <a:pt x="3954889" y="708322"/>
                  <a:pt x="3954889" y="1021694"/>
                </a:cubicBezTo>
                <a:cubicBezTo>
                  <a:pt x="3954889" y="1139209"/>
                  <a:pt x="3919165" y="1248379"/>
                  <a:pt x="3857984" y="1338939"/>
                </a:cubicBezTo>
                <a:lnTo>
                  <a:pt x="3855114" y="1342417"/>
                </a:lnTo>
                <a:lnTo>
                  <a:pt x="3896859" y="1338209"/>
                </a:lnTo>
                <a:cubicBezTo>
                  <a:pt x="4043329" y="1338209"/>
                  <a:pt x="4162067" y="1456947"/>
                  <a:pt x="4162067" y="1603417"/>
                </a:cubicBezTo>
                <a:cubicBezTo>
                  <a:pt x="4162067" y="1694961"/>
                  <a:pt x="4115685" y="1775672"/>
                  <a:pt x="4045139" y="1823332"/>
                </a:cubicBezTo>
                <a:lnTo>
                  <a:pt x="4022768" y="1835474"/>
                </a:lnTo>
                <a:lnTo>
                  <a:pt x="4152008" y="1905623"/>
                </a:lnTo>
                <a:cubicBezTo>
                  <a:pt x="4363360" y="2048410"/>
                  <a:pt x="4502318" y="2290216"/>
                  <a:pt x="4502318" y="2564478"/>
                </a:cubicBezTo>
                <a:cubicBezTo>
                  <a:pt x="4502318" y="2948445"/>
                  <a:pt x="4229960" y="3268799"/>
                  <a:pt x="3867896" y="3342888"/>
                </a:cubicBezTo>
                <a:lnTo>
                  <a:pt x="3794290" y="3354121"/>
                </a:lnTo>
                <a:lnTo>
                  <a:pt x="3818048" y="3430658"/>
                </a:lnTo>
                <a:cubicBezTo>
                  <a:pt x="3823483" y="3457221"/>
                  <a:pt x="3826338" y="3484724"/>
                  <a:pt x="3826338" y="3512893"/>
                </a:cubicBezTo>
                <a:cubicBezTo>
                  <a:pt x="3826338" y="3738249"/>
                  <a:pt x="3643651" y="3920936"/>
                  <a:pt x="3418295" y="3920936"/>
                </a:cubicBezTo>
                <a:cubicBezTo>
                  <a:pt x="3361956" y="3920936"/>
                  <a:pt x="3308284" y="3909518"/>
                  <a:pt x="3259466" y="3888870"/>
                </a:cubicBezTo>
                <a:lnTo>
                  <a:pt x="3225465" y="3870415"/>
                </a:lnTo>
                <a:lnTo>
                  <a:pt x="3221430" y="3910443"/>
                </a:lnTo>
                <a:cubicBezTo>
                  <a:pt x="3169774" y="4162880"/>
                  <a:pt x="2946418" y="4352772"/>
                  <a:pt x="2678711" y="4352772"/>
                </a:cubicBezTo>
                <a:cubicBezTo>
                  <a:pt x="2525736" y="4352772"/>
                  <a:pt x="2387242" y="4290766"/>
                  <a:pt x="2286992" y="4190517"/>
                </a:cubicBezTo>
                <a:lnTo>
                  <a:pt x="2255734" y="4152631"/>
                </a:lnTo>
                <a:lnTo>
                  <a:pt x="2245163" y="4172106"/>
                </a:lnTo>
                <a:cubicBezTo>
                  <a:pt x="2197503" y="4242652"/>
                  <a:pt x="2116792" y="4289034"/>
                  <a:pt x="2025248" y="4289034"/>
                </a:cubicBezTo>
                <a:cubicBezTo>
                  <a:pt x="1933704" y="4289034"/>
                  <a:pt x="1852993" y="4242652"/>
                  <a:pt x="1805333" y="4172106"/>
                </a:cubicBezTo>
                <a:lnTo>
                  <a:pt x="1783754" y="4132349"/>
                </a:lnTo>
                <a:lnTo>
                  <a:pt x="1737771" y="4170289"/>
                </a:lnTo>
                <a:cubicBezTo>
                  <a:pt x="1647212" y="4231469"/>
                  <a:pt x="1538042" y="4267193"/>
                  <a:pt x="1420527" y="4267193"/>
                </a:cubicBezTo>
                <a:cubicBezTo>
                  <a:pt x="1185498" y="4267193"/>
                  <a:pt x="983844" y="4124297"/>
                  <a:pt x="897707" y="3920645"/>
                </a:cubicBezTo>
                <a:lnTo>
                  <a:pt x="867826" y="3824384"/>
                </a:lnTo>
                <a:lnTo>
                  <a:pt x="794552" y="3828084"/>
                </a:lnTo>
                <a:cubicBezTo>
                  <a:pt x="355733" y="3828084"/>
                  <a:pt x="0" y="3472351"/>
                  <a:pt x="0" y="3033532"/>
                </a:cubicBezTo>
                <a:cubicBezTo>
                  <a:pt x="0" y="2868975"/>
                  <a:pt x="50025" y="2716102"/>
                  <a:pt x="135697" y="2589291"/>
                </a:cubicBezTo>
                <a:lnTo>
                  <a:pt x="200049" y="2511296"/>
                </a:lnTo>
                <a:lnTo>
                  <a:pt x="145755" y="2466499"/>
                </a:lnTo>
                <a:cubicBezTo>
                  <a:pt x="71914" y="2392658"/>
                  <a:pt x="26242" y="2290647"/>
                  <a:pt x="26242" y="2177969"/>
                </a:cubicBezTo>
                <a:cubicBezTo>
                  <a:pt x="26242" y="1952613"/>
                  <a:pt x="208929" y="1769926"/>
                  <a:pt x="434285" y="1769926"/>
                </a:cubicBezTo>
                <a:lnTo>
                  <a:pt x="496059" y="1776154"/>
                </a:lnTo>
                <a:lnTo>
                  <a:pt x="421878" y="1714949"/>
                </a:lnTo>
                <a:cubicBezTo>
                  <a:pt x="321629" y="1614699"/>
                  <a:pt x="259623" y="1476206"/>
                  <a:pt x="259623" y="1323230"/>
                </a:cubicBezTo>
                <a:cubicBezTo>
                  <a:pt x="259623" y="1017279"/>
                  <a:pt x="507646" y="769256"/>
                  <a:pt x="813597" y="769256"/>
                </a:cubicBezTo>
                <a:cubicBezTo>
                  <a:pt x="851841" y="769256"/>
                  <a:pt x="889179" y="773132"/>
                  <a:pt x="925242" y="780511"/>
                </a:cubicBezTo>
                <a:lnTo>
                  <a:pt x="982581" y="798310"/>
                </a:lnTo>
                <a:lnTo>
                  <a:pt x="967817" y="750747"/>
                </a:lnTo>
                <a:cubicBezTo>
                  <a:pt x="962381" y="724184"/>
                  <a:pt x="959527" y="696682"/>
                  <a:pt x="959527" y="668512"/>
                </a:cubicBezTo>
                <a:cubicBezTo>
                  <a:pt x="959527" y="443157"/>
                  <a:pt x="1142214" y="260469"/>
                  <a:pt x="1367570" y="260469"/>
                </a:cubicBezTo>
                <a:cubicBezTo>
                  <a:pt x="1508418" y="260469"/>
                  <a:pt x="1632598" y="331831"/>
                  <a:pt x="1705926" y="440372"/>
                </a:cubicBezTo>
                <a:lnTo>
                  <a:pt x="1726085" y="477512"/>
                </a:lnTo>
                <a:lnTo>
                  <a:pt x="1795128" y="350312"/>
                </a:lnTo>
                <a:cubicBezTo>
                  <a:pt x="1937915" y="138959"/>
                  <a:pt x="2179721" y="0"/>
                  <a:pt x="2453983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65000"/>
                </a:schemeClr>
              </a:gs>
              <a:gs pos="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023750C5-2DB9-4B5C-A7FE-BB5226008BE6}"/>
              </a:ext>
            </a:extLst>
          </p:cNvPr>
          <p:cNvGrpSpPr/>
          <p:nvPr/>
        </p:nvGrpSpPr>
        <p:grpSpPr>
          <a:xfrm>
            <a:off x="0" y="5953431"/>
            <a:ext cx="12433224" cy="1169594"/>
            <a:chOff x="0" y="5953760"/>
            <a:chExt cx="12434843" cy="1169746"/>
          </a:xfrm>
        </p:grpSpPr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8CDBE768-1067-4F76-A72C-6BCB69041AA5}"/>
                </a:ext>
              </a:extLst>
            </p:cNvPr>
            <p:cNvSpPr/>
            <p:nvPr/>
          </p:nvSpPr>
          <p:spPr>
            <a:xfrm>
              <a:off x="0" y="5953760"/>
              <a:ext cx="12192000" cy="904239"/>
            </a:xfrm>
            <a:custGeom>
              <a:avLst/>
              <a:gdLst>
                <a:gd name="connsiteX0" fmla="*/ 0 w 12192000"/>
                <a:gd name="connsiteY0" fmla="*/ 0 h 904239"/>
                <a:gd name="connsiteX1" fmla="*/ 12192000 w 12192000"/>
                <a:gd name="connsiteY1" fmla="*/ 0 h 904239"/>
                <a:gd name="connsiteX2" fmla="*/ 12192000 w 12192000"/>
                <a:gd name="connsiteY2" fmla="*/ 904239 h 904239"/>
                <a:gd name="connsiteX3" fmla="*/ 0 w 12192000"/>
                <a:gd name="connsiteY3" fmla="*/ 904239 h 90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904239">
                  <a:moveTo>
                    <a:pt x="0" y="0"/>
                  </a:moveTo>
                  <a:lnTo>
                    <a:pt x="12192000" y="0"/>
                  </a:lnTo>
                  <a:lnTo>
                    <a:pt x="12192000" y="904239"/>
                  </a:lnTo>
                  <a:lnTo>
                    <a:pt x="0" y="904239"/>
                  </a:lnTo>
                  <a:close/>
                </a:path>
              </a:pathLst>
            </a:custGeom>
            <a:gradFill>
              <a:gsLst>
                <a:gs pos="100000">
                  <a:srgbClr val="2ADE55"/>
                </a:gs>
                <a:gs pos="0">
                  <a:srgbClr val="47E85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975F3B66-D14D-4AF3-82C8-17AB57F2EBFE}"/>
                </a:ext>
              </a:extLst>
            </p:cNvPr>
            <p:cNvSpPr/>
            <p:nvPr/>
          </p:nvSpPr>
          <p:spPr>
            <a:xfrm>
              <a:off x="1233166" y="5953760"/>
              <a:ext cx="3644153" cy="904239"/>
            </a:xfrm>
            <a:custGeom>
              <a:avLst/>
              <a:gdLst>
                <a:gd name="connsiteX0" fmla="*/ 839450 w 3644153"/>
                <a:gd name="connsiteY0" fmla="*/ 0 h 904239"/>
                <a:gd name="connsiteX1" fmla="*/ 2880471 w 3644153"/>
                <a:gd name="connsiteY1" fmla="*/ 0 h 904239"/>
                <a:gd name="connsiteX2" fmla="*/ 2916510 w 3644153"/>
                <a:gd name="connsiteY2" fmla="*/ 21580 h 904239"/>
                <a:gd name="connsiteX3" fmla="*/ 3643834 w 3644153"/>
                <a:gd name="connsiteY3" fmla="*/ 528063 h 904239"/>
                <a:gd name="connsiteX4" fmla="*/ 3433920 w 3644153"/>
                <a:gd name="connsiteY4" fmla="*/ 860637 h 904239"/>
                <a:gd name="connsiteX5" fmla="*/ 3368515 w 3644153"/>
                <a:gd name="connsiteY5" fmla="*/ 904239 h 904239"/>
                <a:gd name="connsiteX6" fmla="*/ 0 w 3644153"/>
                <a:gd name="connsiteY6" fmla="*/ 904239 h 904239"/>
                <a:gd name="connsiteX7" fmla="*/ 3251 w 3644153"/>
                <a:gd name="connsiteY7" fmla="*/ 900573 h 904239"/>
                <a:gd name="connsiteX8" fmla="*/ 955778 w 3644153"/>
                <a:gd name="connsiteY8" fmla="*/ 180822 h 904239"/>
                <a:gd name="connsiteX9" fmla="*/ 898093 w 3644153"/>
                <a:gd name="connsiteY9" fmla="*/ 49047 h 904239"/>
                <a:gd name="connsiteX10" fmla="*/ 839450 w 3644153"/>
                <a:gd name="connsiteY10" fmla="*/ 0 h 90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44153" h="904239">
                  <a:moveTo>
                    <a:pt x="839450" y="0"/>
                  </a:moveTo>
                  <a:lnTo>
                    <a:pt x="2880471" y="0"/>
                  </a:lnTo>
                  <a:lnTo>
                    <a:pt x="2916510" y="21580"/>
                  </a:lnTo>
                  <a:cubicBezTo>
                    <a:pt x="3167531" y="149716"/>
                    <a:pt x="3658430" y="179376"/>
                    <a:pt x="3643834" y="528063"/>
                  </a:cubicBezTo>
                  <a:cubicBezTo>
                    <a:pt x="3637752" y="673349"/>
                    <a:pt x="3551461" y="775494"/>
                    <a:pt x="3433920" y="860637"/>
                  </a:cubicBezTo>
                  <a:lnTo>
                    <a:pt x="3368515" y="904239"/>
                  </a:lnTo>
                  <a:lnTo>
                    <a:pt x="0" y="904239"/>
                  </a:lnTo>
                  <a:lnTo>
                    <a:pt x="3251" y="900573"/>
                  </a:lnTo>
                  <a:cubicBezTo>
                    <a:pt x="268625" y="652219"/>
                    <a:pt x="979281" y="520949"/>
                    <a:pt x="955778" y="180822"/>
                  </a:cubicBezTo>
                  <a:cubicBezTo>
                    <a:pt x="952162" y="128495"/>
                    <a:pt x="931498" y="85301"/>
                    <a:pt x="898093" y="49047"/>
                  </a:cubicBezTo>
                  <a:lnTo>
                    <a:pt x="839450" y="0"/>
                  </a:lnTo>
                  <a:close/>
                </a:path>
              </a:pathLst>
            </a:custGeom>
            <a:gradFill flip="none" rotWithShape="1">
              <a:gsLst>
                <a:gs pos="57000">
                  <a:srgbClr val="6EED65"/>
                </a:gs>
                <a:gs pos="0">
                  <a:srgbClr val="6FED6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7C66FFC2-EBF9-4213-8141-2297F252C2AE}"/>
                </a:ext>
              </a:extLst>
            </p:cNvPr>
            <p:cNvSpPr/>
            <p:nvPr/>
          </p:nvSpPr>
          <p:spPr>
            <a:xfrm>
              <a:off x="7066487" y="5953760"/>
              <a:ext cx="3566532" cy="904239"/>
            </a:xfrm>
            <a:custGeom>
              <a:avLst/>
              <a:gdLst>
                <a:gd name="connsiteX0" fmla="*/ 189912 w 3566532"/>
                <a:gd name="connsiteY0" fmla="*/ 0 h 904239"/>
                <a:gd name="connsiteX1" fmla="*/ 3566532 w 3566532"/>
                <a:gd name="connsiteY1" fmla="*/ 0 h 904239"/>
                <a:gd name="connsiteX2" fmla="*/ 3528766 w 3566532"/>
                <a:gd name="connsiteY2" fmla="*/ 30343 h 904239"/>
                <a:gd name="connsiteX3" fmla="*/ 2820576 w 3566532"/>
                <a:gd name="connsiteY3" fmla="*/ 623743 h 904239"/>
                <a:gd name="connsiteX4" fmla="*/ 2902510 w 3566532"/>
                <a:gd name="connsiteY4" fmla="*/ 879019 h 904239"/>
                <a:gd name="connsiteX5" fmla="*/ 2930474 w 3566532"/>
                <a:gd name="connsiteY5" fmla="*/ 904239 h 904239"/>
                <a:gd name="connsiteX6" fmla="*/ 990764 w 3566532"/>
                <a:gd name="connsiteY6" fmla="*/ 904239 h 904239"/>
                <a:gd name="connsiteX7" fmla="*/ 870517 w 3566532"/>
                <a:gd name="connsiteY7" fmla="*/ 866043 h 904239"/>
                <a:gd name="connsiteX8" fmla="*/ 10 w 3566532"/>
                <a:gd name="connsiteY8" fmla="*/ 264928 h 904239"/>
                <a:gd name="connsiteX9" fmla="*/ 166704 w 3566532"/>
                <a:gd name="connsiteY9" fmla="*/ 14896 h 904239"/>
                <a:gd name="connsiteX10" fmla="*/ 189912 w 3566532"/>
                <a:gd name="connsiteY10" fmla="*/ 0 h 90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6532" h="904239">
                  <a:moveTo>
                    <a:pt x="189912" y="0"/>
                  </a:moveTo>
                  <a:lnTo>
                    <a:pt x="3566532" y="0"/>
                  </a:lnTo>
                  <a:lnTo>
                    <a:pt x="3528766" y="30343"/>
                  </a:lnTo>
                  <a:cubicBezTo>
                    <a:pt x="3270176" y="217657"/>
                    <a:pt x="2860338" y="322681"/>
                    <a:pt x="2820576" y="623743"/>
                  </a:cubicBezTo>
                  <a:cubicBezTo>
                    <a:pt x="2806117" y="733220"/>
                    <a:pt x="2842663" y="815690"/>
                    <a:pt x="2902510" y="879019"/>
                  </a:cubicBezTo>
                  <a:lnTo>
                    <a:pt x="2930474" y="904239"/>
                  </a:lnTo>
                  <a:lnTo>
                    <a:pt x="990764" y="904239"/>
                  </a:lnTo>
                  <a:lnTo>
                    <a:pt x="870517" y="866043"/>
                  </a:lnTo>
                  <a:cubicBezTo>
                    <a:pt x="421351" y="713146"/>
                    <a:pt x="2279" y="510891"/>
                    <a:pt x="10" y="264928"/>
                  </a:cubicBezTo>
                  <a:cubicBezTo>
                    <a:pt x="-898" y="166543"/>
                    <a:pt x="66120" y="86364"/>
                    <a:pt x="166704" y="14896"/>
                  </a:cubicBezTo>
                  <a:lnTo>
                    <a:pt x="189912" y="0"/>
                  </a:lnTo>
                  <a:close/>
                </a:path>
              </a:pathLst>
            </a:custGeom>
            <a:gradFill flip="none" rotWithShape="1">
              <a:gsLst>
                <a:gs pos="57000">
                  <a:srgbClr val="6EED65"/>
                </a:gs>
                <a:gs pos="0">
                  <a:srgbClr val="6FED6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L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5D2A560-31FC-4200-A6C8-CD7855F0D332}"/>
                </a:ext>
              </a:extLst>
            </p:cNvPr>
            <p:cNvSpPr/>
            <p:nvPr/>
          </p:nvSpPr>
          <p:spPr>
            <a:xfrm>
              <a:off x="10579261" y="6144872"/>
              <a:ext cx="1855582" cy="978634"/>
            </a:xfrm>
            <a:prstGeom prst="ellipse">
              <a:avLst/>
            </a:prstGeom>
            <a:solidFill>
              <a:srgbClr val="6EE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B758EC0F-B81F-4D4C-8E17-A8D0FA5C3990}"/>
                </a:ext>
              </a:extLst>
            </p:cNvPr>
            <p:cNvGrpSpPr/>
            <p:nvPr/>
          </p:nvGrpSpPr>
          <p:grpSpPr>
            <a:xfrm>
              <a:off x="869031" y="6146448"/>
              <a:ext cx="2462643" cy="159408"/>
              <a:chOff x="3004841" y="5367632"/>
              <a:chExt cx="2462643" cy="159408"/>
            </a:xfrm>
            <a:solidFill>
              <a:srgbClr val="01CB79"/>
            </a:solidFill>
          </p:grpSpPr>
          <p:sp>
            <p:nvSpPr>
              <p:cNvPr id="379" name="Rectangle: Rounded Corners 378">
                <a:extLst>
                  <a:ext uri="{FF2B5EF4-FFF2-40B4-BE49-F238E27FC236}">
                    <a16:creationId xmlns:a16="http://schemas.microsoft.com/office/drawing/2014/main" id="{68DF14BD-935F-4D5C-94B9-981CF0854F70}"/>
                  </a:ext>
                </a:extLst>
              </p:cNvPr>
              <p:cNvSpPr/>
              <p:nvPr/>
            </p:nvSpPr>
            <p:spPr>
              <a:xfrm>
                <a:off x="3437681" y="5367632"/>
                <a:ext cx="1233456" cy="15940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80" name="Rectangle: Rounded Corners 379">
                <a:extLst>
                  <a:ext uri="{FF2B5EF4-FFF2-40B4-BE49-F238E27FC236}">
                    <a16:creationId xmlns:a16="http://schemas.microsoft.com/office/drawing/2014/main" id="{86ACBCC7-E0B9-44DF-8DE8-DC8409D1B0E8}"/>
                  </a:ext>
                </a:extLst>
              </p:cNvPr>
              <p:cNvSpPr/>
              <p:nvPr/>
            </p:nvSpPr>
            <p:spPr>
              <a:xfrm>
                <a:off x="4917921" y="5367632"/>
                <a:ext cx="549563" cy="15940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81" name="Rectangle: Rounded Corners 380">
                <a:extLst>
                  <a:ext uri="{FF2B5EF4-FFF2-40B4-BE49-F238E27FC236}">
                    <a16:creationId xmlns:a16="http://schemas.microsoft.com/office/drawing/2014/main" id="{C2F105B6-1A6A-4EE6-8662-A274DF56B9C3}"/>
                  </a:ext>
                </a:extLst>
              </p:cNvPr>
              <p:cNvSpPr/>
              <p:nvPr/>
            </p:nvSpPr>
            <p:spPr>
              <a:xfrm>
                <a:off x="3004841" y="5367632"/>
                <a:ext cx="168779" cy="15940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463" name="Oval 462">
            <a:extLst>
              <a:ext uri="{FF2B5EF4-FFF2-40B4-BE49-F238E27FC236}">
                <a16:creationId xmlns:a16="http://schemas.microsoft.com/office/drawing/2014/main" id="{64FA779D-01C5-4A25-8BBE-A85EBF8ECCE4}"/>
              </a:ext>
            </a:extLst>
          </p:cNvPr>
          <p:cNvSpPr/>
          <p:nvPr/>
        </p:nvSpPr>
        <p:spPr>
          <a:xfrm>
            <a:off x="3051212" y="2833758"/>
            <a:ext cx="5984643" cy="5984643"/>
          </a:xfrm>
          <a:prstGeom prst="ellipse">
            <a:avLst/>
          </a:prstGeom>
          <a:gradFill flip="none" rotWithShape="1">
            <a:gsLst>
              <a:gs pos="2000">
                <a:srgbClr val="FFFFD5"/>
              </a:gs>
              <a:gs pos="60000">
                <a:srgbClr val="FF9015">
                  <a:alpha val="0"/>
                </a:srgbClr>
              </a:gs>
              <a:gs pos="29000">
                <a:srgbClr val="FFE28F">
                  <a:alpha val="36863"/>
                </a:srgbClr>
              </a:gs>
              <a:gs pos="38000">
                <a:srgbClr val="FFC247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631EB10D-650D-42B8-8D53-D4923984ADF9}"/>
              </a:ext>
            </a:extLst>
          </p:cNvPr>
          <p:cNvGrpSpPr/>
          <p:nvPr/>
        </p:nvGrpSpPr>
        <p:grpSpPr>
          <a:xfrm>
            <a:off x="4526985" y="2203142"/>
            <a:ext cx="3013207" cy="1576057"/>
            <a:chOff x="4527574" y="1572343"/>
            <a:chExt cx="3013599" cy="1576262"/>
          </a:xfrm>
        </p:grpSpPr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BBA63AF3-B6E8-4D77-8F4C-524D66A006A4}"/>
                </a:ext>
              </a:extLst>
            </p:cNvPr>
            <p:cNvGrpSpPr/>
            <p:nvPr/>
          </p:nvGrpSpPr>
          <p:grpSpPr>
            <a:xfrm>
              <a:off x="6392064" y="1572343"/>
              <a:ext cx="1149109" cy="902424"/>
              <a:chOff x="7960802" y="3020591"/>
              <a:chExt cx="1149109" cy="902424"/>
            </a:xfrm>
          </p:grpSpPr>
          <p:sp>
            <p:nvSpPr>
              <p:cNvPr id="446" name="Rectangle: Rounded Corners 445">
                <a:extLst>
                  <a:ext uri="{FF2B5EF4-FFF2-40B4-BE49-F238E27FC236}">
                    <a16:creationId xmlns:a16="http://schemas.microsoft.com/office/drawing/2014/main" id="{2BB07A3B-F63F-4750-83F2-04B5463E5CFA}"/>
                  </a:ext>
                </a:extLst>
              </p:cNvPr>
              <p:cNvSpPr/>
              <p:nvPr/>
            </p:nvSpPr>
            <p:spPr>
              <a:xfrm>
                <a:off x="7960803" y="3695095"/>
                <a:ext cx="522821" cy="22792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067DB311-31A8-4EF9-A5C1-A60A3F21A4C7}"/>
                  </a:ext>
                </a:extLst>
              </p:cNvPr>
              <p:cNvSpPr/>
              <p:nvPr/>
            </p:nvSpPr>
            <p:spPr>
              <a:xfrm rot="21258985" flipH="1">
                <a:off x="8768255" y="3234842"/>
                <a:ext cx="337832" cy="45418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3874C793-7CB4-4F05-A074-E914E141D493}"/>
                  </a:ext>
                </a:extLst>
              </p:cNvPr>
              <p:cNvSpPr/>
              <p:nvPr/>
            </p:nvSpPr>
            <p:spPr>
              <a:xfrm rot="21258985" flipH="1">
                <a:off x="8940965" y="3020591"/>
                <a:ext cx="168946" cy="86403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9BFFF"/>
                  </a:gs>
                  <a:gs pos="100000">
                    <a:srgbClr val="0077FA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2D586D65-E788-4749-9DCD-F547C1365AA6}"/>
                  </a:ext>
                </a:extLst>
              </p:cNvPr>
              <p:cNvSpPr/>
              <p:nvPr/>
            </p:nvSpPr>
            <p:spPr>
              <a:xfrm rot="21258985" flipH="1">
                <a:off x="8765040" y="3237798"/>
                <a:ext cx="281497" cy="386447"/>
              </a:xfrm>
              <a:custGeom>
                <a:avLst/>
                <a:gdLst>
                  <a:gd name="connsiteX0" fmla="*/ 112580 w 281497"/>
                  <a:gd name="connsiteY0" fmla="*/ 1 h 386447"/>
                  <a:gd name="connsiteX1" fmla="*/ 46831 w 281497"/>
                  <a:gd name="connsiteY1" fmla="*/ 13275 h 386447"/>
                  <a:gd name="connsiteX2" fmla="*/ 13163 w 281497"/>
                  <a:gd name="connsiteY2" fmla="*/ 35974 h 386447"/>
                  <a:gd name="connsiteX3" fmla="*/ 0 w 281497"/>
                  <a:gd name="connsiteY3" fmla="*/ 101174 h 386447"/>
                  <a:gd name="connsiteX4" fmla="*/ 0 w 281497"/>
                  <a:gd name="connsiteY4" fmla="*/ 217531 h 386447"/>
                  <a:gd name="connsiteX5" fmla="*/ 168916 w 281497"/>
                  <a:gd name="connsiteY5" fmla="*/ 386447 h 386447"/>
                  <a:gd name="connsiteX6" fmla="*/ 234666 w 281497"/>
                  <a:gd name="connsiteY6" fmla="*/ 373173 h 386447"/>
                  <a:gd name="connsiteX7" fmla="*/ 268333 w 281497"/>
                  <a:gd name="connsiteY7" fmla="*/ 350474 h 386447"/>
                  <a:gd name="connsiteX8" fmla="*/ 281497 w 281497"/>
                  <a:gd name="connsiteY8" fmla="*/ 285274 h 386447"/>
                  <a:gd name="connsiteX9" fmla="*/ 281496 w 281497"/>
                  <a:gd name="connsiteY9" fmla="*/ 168917 h 386447"/>
                  <a:gd name="connsiteX10" fmla="*/ 112580 w 281497"/>
                  <a:gd name="connsiteY10" fmla="*/ 1 h 38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1497" h="386447">
                    <a:moveTo>
                      <a:pt x="112580" y="1"/>
                    </a:moveTo>
                    <a:cubicBezTo>
                      <a:pt x="89258" y="1"/>
                      <a:pt x="67040" y="4728"/>
                      <a:pt x="46831" y="13275"/>
                    </a:cubicBezTo>
                    <a:lnTo>
                      <a:pt x="13163" y="35974"/>
                    </a:lnTo>
                    <a:lnTo>
                      <a:pt x="0" y="101174"/>
                    </a:lnTo>
                    <a:lnTo>
                      <a:pt x="0" y="217531"/>
                    </a:lnTo>
                    <a:cubicBezTo>
                      <a:pt x="0" y="310821"/>
                      <a:pt x="75625" y="386447"/>
                      <a:pt x="168916" y="386447"/>
                    </a:cubicBezTo>
                    <a:cubicBezTo>
                      <a:pt x="192239" y="386447"/>
                      <a:pt x="214457" y="381720"/>
                      <a:pt x="234666" y="373173"/>
                    </a:cubicBezTo>
                    <a:lnTo>
                      <a:pt x="268333" y="350474"/>
                    </a:lnTo>
                    <a:lnTo>
                      <a:pt x="281497" y="285274"/>
                    </a:lnTo>
                    <a:lnTo>
                      <a:pt x="281496" y="168917"/>
                    </a:lnTo>
                    <a:cubicBezTo>
                      <a:pt x="281496" y="75626"/>
                      <a:pt x="205871" y="0"/>
                      <a:pt x="112580" y="1"/>
                    </a:cubicBezTo>
                    <a:close/>
                  </a:path>
                </a:pathLst>
              </a:custGeom>
              <a:gradFill>
                <a:gsLst>
                  <a:gs pos="79000">
                    <a:srgbClr val="423AA8"/>
                  </a:gs>
                  <a:gs pos="22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66" name="Rectangle: Rounded Corners 465">
                <a:extLst>
                  <a:ext uri="{FF2B5EF4-FFF2-40B4-BE49-F238E27FC236}">
                    <a16:creationId xmlns:a16="http://schemas.microsoft.com/office/drawing/2014/main" id="{3A63451A-6452-42B4-A30E-07ADD4CA45EE}"/>
                  </a:ext>
                </a:extLst>
              </p:cNvPr>
              <p:cNvSpPr/>
              <p:nvPr/>
            </p:nvSpPr>
            <p:spPr>
              <a:xfrm rot="18900000">
                <a:off x="8623043" y="3489449"/>
                <a:ext cx="316301" cy="10667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423AA8"/>
                  </a:gs>
                  <a:gs pos="0">
                    <a:srgbClr val="7F79D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467" name="Rectangle: Rounded Corners 466">
                <a:extLst>
                  <a:ext uri="{FF2B5EF4-FFF2-40B4-BE49-F238E27FC236}">
                    <a16:creationId xmlns:a16="http://schemas.microsoft.com/office/drawing/2014/main" id="{AA2014E1-079B-4A79-9A7C-D3C456A62BD7}"/>
                  </a:ext>
                </a:extLst>
              </p:cNvPr>
              <p:cNvSpPr/>
              <p:nvPr/>
            </p:nvSpPr>
            <p:spPr>
              <a:xfrm rot="18900000">
                <a:off x="8445566" y="3619519"/>
                <a:ext cx="362616" cy="16574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97A13FC2-224C-47A8-AF32-B0CF0889C848}"/>
                  </a:ext>
                </a:extLst>
              </p:cNvPr>
              <p:cNvSpPr/>
              <p:nvPr/>
            </p:nvSpPr>
            <p:spPr>
              <a:xfrm rot="10458985" flipH="1">
                <a:off x="8937749" y="3023547"/>
                <a:ext cx="112612" cy="796289"/>
              </a:xfrm>
              <a:custGeom>
                <a:avLst/>
                <a:gdLst>
                  <a:gd name="connsiteX0" fmla="*/ 84473 w 112612"/>
                  <a:gd name="connsiteY0" fmla="*/ 796289 h 796289"/>
                  <a:gd name="connsiteX1" fmla="*/ 110286 w 112612"/>
                  <a:gd name="connsiteY1" fmla="*/ 791078 h 796289"/>
                  <a:gd name="connsiteX2" fmla="*/ 112611 w 112612"/>
                  <a:gd name="connsiteY2" fmla="*/ 779559 h 796289"/>
                  <a:gd name="connsiteX3" fmla="*/ 112612 w 112612"/>
                  <a:gd name="connsiteY3" fmla="*/ 84473 h 796289"/>
                  <a:gd name="connsiteX4" fmla="*/ 28139 w 112612"/>
                  <a:gd name="connsiteY4" fmla="*/ 0 h 796289"/>
                  <a:gd name="connsiteX5" fmla="*/ 2326 w 112612"/>
                  <a:gd name="connsiteY5" fmla="*/ 5211 h 796289"/>
                  <a:gd name="connsiteX6" fmla="*/ 0 w 112612"/>
                  <a:gd name="connsiteY6" fmla="*/ 16730 h 796289"/>
                  <a:gd name="connsiteX7" fmla="*/ 0 w 112612"/>
                  <a:gd name="connsiteY7" fmla="*/ 711816 h 796289"/>
                  <a:gd name="connsiteX8" fmla="*/ 84473 w 112612"/>
                  <a:gd name="connsiteY8" fmla="*/ 796289 h 79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12" h="796289">
                    <a:moveTo>
                      <a:pt x="84473" y="796289"/>
                    </a:moveTo>
                    <a:lnTo>
                      <a:pt x="110286" y="791078"/>
                    </a:lnTo>
                    <a:lnTo>
                      <a:pt x="112611" y="779559"/>
                    </a:lnTo>
                    <a:lnTo>
                      <a:pt x="112612" y="84473"/>
                    </a:lnTo>
                    <a:cubicBezTo>
                      <a:pt x="112612" y="37820"/>
                      <a:pt x="74791" y="0"/>
                      <a:pt x="28139" y="0"/>
                    </a:cubicBezTo>
                    <a:lnTo>
                      <a:pt x="2326" y="5211"/>
                    </a:lnTo>
                    <a:lnTo>
                      <a:pt x="0" y="16730"/>
                    </a:lnTo>
                    <a:lnTo>
                      <a:pt x="0" y="711816"/>
                    </a:lnTo>
                    <a:cubicBezTo>
                      <a:pt x="0" y="758468"/>
                      <a:pt x="37821" y="796289"/>
                      <a:pt x="84473" y="7962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09BFFF"/>
                  </a:gs>
                  <a:gs pos="100000">
                    <a:srgbClr val="71E7FF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00167EB4-5FDE-4894-9D55-E3346A3F116F}"/>
                  </a:ext>
                </a:extLst>
              </p:cNvPr>
              <p:cNvSpPr/>
              <p:nvPr/>
            </p:nvSpPr>
            <p:spPr>
              <a:xfrm rot="10800000">
                <a:off x="7960802" y="3695095"/>
                <a:ext cx="437116" cy="136793"/>
              </a:xfrm>
              <a:custGeom>
                <a:avLst/>
                <a:gdLst>
                  <a:gd name="connsiteX0" fmla="*/ 323156 w 437116"/>
                  <a:gd name="connsiteY0" fmla="*/ 136793 h 136793"/>
                  <a:gd name="connsiteX1" fmla="*/ 28255 w 437116"/>
                  <a:gd name="connsiteY1" fmla="*/ 136793 h 136793"/>
                  <a:gd name="connsiteX2" fmla="*/ 3605 w 437116"/>
                  <a:gd name="connsiteY2" fmla="*/ 131816 h 136793"/>
                  <a:gd name="connsiteX3" fmla="*/ 0 w 437116"/>
                  <a:gd name="connsiteY3" fmla="*/ 113960 h 136793"/>
                  <a:gd name="connsiteX4" fmla="*/ 113960 w 437116"/>
                  <a:gd name="connsiteY4" fmla="*/ 0 h 136793"/>
                  <a:gd name="connsiteX5" fmla="*/ 408861 w 437116"/>
                  <a:gd name="connsiteY5" fmla="*/ 0 h 136793"/>
                  <a:gd name="connsiteX6" fmla="*/ 433511 w 437116"/>
                  <a:gd name="connsiteY6" fmla="*/ 4977 h 136793"/>
                  <a:gd name="connsiteX7" fmla="*/ 437116 w 437116"/>
                  <a:gd name="connsiteY7" fmla="*/ 22833 h 136793"/>
                  <a:gd name="connsiteX8" fmla="*/ 323156 w 437116"/>
                  <a:gd name="connsiteY8" fmla="*/ 136793 h 136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116" h="136793">
                    <a:moveTo>
                      <a:pt x="323156" y="136793"/>
                    </a:moveTo>
                    <a:lnTo>
                      <a:pt x="28255" y="136793"/>
                    </a:lnTo>
                    <a:lnTo>
                      <a:pt x="3605" y="131816"/>
                    </a:lnTo>
                    <a:lnTo>
                      <a:pt x="0" y="113960"/>
                    </a:lnTo>
                    <a:cubicBezTo>
                      <a:pt x="0" y="51022"/>
                      <a:pt x="51022" y="0"/>
                      <a:pt x="113960" y="0"/>
                    </a:cubicBezTo>
                    <a:lnTo>
                      <a:pt x="408861" y="0"/>
                    </a:lnTo>
                    <a:lnTo>
                      <a:pt x="433511" y="4977"/>
                    </a:lnTo>
                    <a:lnTo>
                      <a:pt x="437116" y="22833"/>
                    </a:lnTo>
                    <a:cubicBezTo>
                      <a:pt x="437116" y="85771"/>
                      <a:pt x="386094" y="136793"/>
                      <a:pt x="323156" y="1367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E8BD8FB8-5622-4565-96DE-9F05C7ACED2A}"/>
                  </a:ext>
                </a:extLst>
              </p:cNvPr>
              <p:cNvSpPr/>
              <p:nvPr/>
            </p:nvSpPr>
            <p:spPr>
              <a:xfrm rot="8100000">
                <a:off x="8440027" y="3623010"/>
                <a:ext cx="338211" cy="96936"/>
              </a:xfrm>
              <a:custGeom>
                <a:avLst/>
                <a:gdLst>
                  <a:gd name="connsiteX0" fmla="*/ 21385 w 338211"/>
                  <a:gd name="connsiteY0" fmla="*/ 72662 h 96936"/>
                  <a:gd name="connsiteX1" fmla="*/ 3625 w 338211"/>
                  <a:gd name="connsiteY1" fmla="*/ 46320 h 96936"/>
                  <a:gd name="connsiteX2" fmla="*/ 0 w 338211"/>
                  <a:gd name="connsiteY2" fmla="*/ 28362 h 96936"/>
                  <a:gd name="connsiteX3" fmla="*/ 2756 w 338211"/>
                  <a:gd name="connsiteY3" fmla="*/ 24273 h 96936"/>
                  <a:gd name="connsiteX4" fmla="*/ 61357 w 338211"/>
                  <a:gd name="connsiteY4" fmla="*/ 0 h 96936"/>
                  <a:gd name="connsiteX5" fmla="*/ 258224 w 338211"/>
                  <a:gd name="connsiteY5" fmla="*/ 0 h 96936"/>
                  <a:gd name="connsiteX6" fmla="*/ 334586 w 338211"/>
                  <a:gd name="connsiteY6" fmla="*/ 50616 h 96936"/>
                  <a:gd name="connsiteX7" fmla="*/ 338211 w 338211"/>
                  <a:gd name="connsiteY7" fmla="*/ 68574 h 96936"/>
                  <a:gd name="connsiteX8" fmla="*/ 335455 w 338211"/>
                  <a:gd name="connsiteY8" fmla="*/ 72662 h 96936"/>
                  <a:gd name="connsiteX9" fmla="*/ 276855 w 338211"/>
                  <a:gd name="connsiteY9" fmla="*/ 96936 h 96936"/>
                  <a:gd name="connsiteX10" fmla="*/ 79986 w 338211"/>
                  <a:gd name="connsiteY10" fmla="*/ 96936 h 96936"/>
                  <a:gd name="connsiteX11" fmla="*/ 21385 w 338211"/>
                  <a:gd name="connsiteY11" fmla="*/ 72662 h 9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8211" h="96936">
                    <a:moveTo>
                      <a:pt x="21385" y="72662"/>
                    </a:moveTo>
                    <a:cubicBezTo>
                      <a:pt x="13887" y="65164"/>
                      <a:pt x="7819" y="56235"/>
                      <a:pt x="3625" y="46320"/>
                    </a:cubicBezTo>
                    <a:lnTo>
                      <a:pt x="0" y="28362"/>
                    </a:lnTo>
                    <a:lnTo>
                      <a:pt x="2756" y="24273"/>
                    </a:lnTo>
                    <a:cubicBezTo>
                      <a:pt x="17753" y="9276"/>
                      <a:pt x="38472" y="0"/>
                      <a:pt x="61357" y="0"/>
                    </a:cubicBezTo>
                    <a:lnTo>
                      <a:pt x="258224" y="0"/>
                    </a:lnTo>
                    <a:cubicBezTo>
                      <a:pt x="292552" y="0"/>
                      <a:pt x="322005" y="20870"/>
                      <a:pt x="334586" y="50616"/>
                    </a:cubicBezTo>
                    <a:lnTo>
                      <a:pt x="338211" y="68574"/>
                    </a:lnTo>
                    <a:lnTo>
                      <a:pt x="335455" y="72662"/>
                    </a:lnTo>
                    <a:cubicBezTo>
                      <a:pt x="320458" y="87660"/>
                      <a:pt x="299739" y="96936"/>
                      <a:pt x="276855" y="96936"/>
                    </a:cubicBezTo>
                    <a:lnTo>
                      <a:pt x="79986" y="96936"/>
                    </a:lnTo>
                    <a:cubicBezTo>
                      <a:pt x="57101" y="96936"/>
                      <a:pt x="36383" y="87660"/>
                      <a:pt x="21385" y="7266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423AA8"/>
                  </a:gs>
                  <a:gs pos="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488FD713-DD35-40DA-A49A-6C69B84368A8}"/>
                  </a:ext>
                </a:extLst>
              </p:cNvPr>
              <p:cNvSpPr/>
              <p:nvPr/>
            </p:nvSpPr>
            <p:spPr>
              <a:xfrm>
                <a:off x="8397919" y="3695094"/>
                <a:ext cx="227921" cy="227921"/>
              </a:xfrm>
              <a:prstGeom prst="ellipse">
                <a:avLst/>
              </a:prstGeom>
              <a:gradFill>
                <a:gsLst>
                  <a:gs pos="100000">
                    <a:srgbClr val="DF84FC"/>
                  </a:gs>
                  <a:gs pos="0">
                    <a:srgbClr val="9246F8"/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3BC605C-2648-4EFF-B4FF-E8C5E3DD7063}"/>
                  </a:ext>
                </a:extLst>
              </p:cNvPr>
              <p:cNvSpPr/>
              <p:nvPr/>
            </p:nvSpPr>
            <p:spPr>
              <a:xfrm>
                <a:off x="8436947" y="3733634"/>
                <a:ext cx="150842" cy="150840"/>
              </a:xfrm>
              <a:prstGeom prst="ellipse">
                <a:avLst/>
              </a:prstGeom>
              <a:gradFill flip="none" rotWithShape="1">
                <a:gsLst>
                  <a:gs pos="58000">
                    <a:srgbClr val="6413DB"/>
                  </a:gs>
                  <a:gs pos="0">
                    <a:srgbClr val="9246F8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5DA73E3F-4322-4816-8C45-5897DA904A11}"/>
                </a:ext>
              </a:extLst>
            </p:cNvPr>
            <p:cNvGrpSpPr/>
            <p:nvPr/>
          </p:nvGrpSpPr>
          <p:grpSpPr>
            <a:xfrm>
              <a:off x="4527574" y="2246180"/>
              <a:ext cx="1152324" cy="902425"/>
              <a:chOff x="10197097" y="1294278"/>
              <a:chExt cx="1152324" cy="902425"/>
            </a:xfrm>
          </p:grpSpPr>
          <p:sp>
            <p:nvSpPr>
              <p:cNvPr id="429" name="Rectangle: Rounded Corners 428">
                <a:extLst>
                  <a:ext uri="{FF2B5EF4-FFF2-40B4-BE49-F238E27FC236}">
                    <a16:creationId xmlns:a16="http://schemas.microsoft.com/office/drawing/2014/main" id="{1DDEF799-B908-41FD-87D8-517F105BF82C}"/>
                  </a:ext>
                </a:extLst>
              </p:cNvPr>
              <p:cNvSpPr/>
              <p:nvPr/>
            </p:nvSpPr>
            <p:spPr>
              <a:xfrm rot="10800000">
                <a:off x="10826600" y="1294278"/>
                <a:ext cx="522821" cy="22792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34" name="Rectangle: Rounded Corners 433">
                <a:extLst>
                  <a:ext uri="{FF2B5EF4-FFF2-40B4-BE49-F238E27FC236}">
                    <a16:creationId xmlns:a16="http://schemas.microsoft.com/office/drawing/2014/main" id="{D3841352-CEDB-44B9-B651-8BC21AED3082}"/>
                  </a:ext>
                </a:extLst>
              </p:cNvPr>
              <p:cNvSpPr/>
              <p:nvPr/>
            </p:nvSpPr>
            <p:spPr>
              <a:xfrm rot="21258985" flipH="1">
                <a:off x="10204137" y="1528263"/>
                <a:ext cx="337832" cy="45418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8A557FA2-54AD-43B2-975A-76D70127D7A9}"/>
                  </a:ext>
                </a:extLst>
              </p:cNvPr>
              <p:cNvSpPr/>
              <p:nvPr/>
            </p:nvSpPr>
            <p:spPr>
              <a:xfrm rot="21258985" flipH="1">
                <a:off x="10200922" y="1531219"/>
                <a:ext cx="281497" cy="386446"/>
              </a:xfrm>
              <a:custGeom>
                <a:avLst/>
                <a:gdLst>
                  <a:gd name="connsiteX0" fmla="*/ 112581 w 281497"/>
                  <a:gd name="connsiteY0" fmla="*/ 0 h 386446"/>
                  <a:gd name="connsiteX1" fmla="*/ 46831 w 281497"/>
                  <a:gd name="connsiteY1" fmla="*/ 13275 h 386446"/>
                  <a:gd name="connsiteX2" fmla="*/ 13164 w 281497"/>
                  <a:gd name="connsiteY2" fmla="*/ 35974 h 386446"/>
                  <a:gd name="connsiteX3" fmla="*/ 0 w 281497"/>
                  <a:gd name="connsiteY3" fmla="*/ 101174 h 386446"/>
                  <a:gd name="connsiteX4" fmla="*/ 0 w 281497"/>
                  <a:gd name="connsiteY4" fmla="*/ 217531 h 386446"/>
                  <a:gd name="connsiteX5" fmla="*/ 168916 w 281497"/>
                  <a:gd name="connsiteY5" fmla="*/ 386446 h 386446"/>
                  <a:gd name="connsiteX6" fmla="*/ 234666 w 281497"/>
                  <a:gd name="connsiteY6" fmla="*/ 373173 h 386446"/>
                  <a:gd name="connsiteX7" fmla="*/ 268333 w 281497"/>
                  <a:gd name="connsiteY7" fmla="*/ 350473 h 386446"/>
                  <a:gd name="connsiteX8" fmla="*/ 281497 w 281497"/>
                  <a:gd name="connsiteY8" fmla="*/ 285274 h 386446"/>
                  <a:gd name="connsiteX9" fmla="*/ 281497 w 281497"/>
                  <a:gd name="connsiteY9" fmla="*/ 168917 h 386446"/>
                  <a:gd name="connsiteX10" fmla="*/ 112581 w 281497"/>
                  <a:gd name="connsiteY10" fmla="*/ 0 h 38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1497" h="386446">
                    <a:moveTo>
                      <a:pt x="112581" y="0"/>
                    </a:moveTo>
                    <a:cubicBezTo>
                      <a:pt x="89258" y="0"/>
                      <a:pt x="67040" y="4727"/>
                      <a:pt x="46831" y="13275"/>
                    </a:cubicBezTo>
                    <a:lnTo>
                      <a:pt x="13164" y="35974"/>
                    </a:lnTo>
                    <a:lnTo>
                      <a:pt x="0" y="101174"/>
                    </a:lnTo>
                    <a:lnTo>
                      <a:pt x="0" y="217531"/>
                    </a:lnTo>
                    <a:cubicBezTo>
                      <a:pt x="0" y="310820"/>
                      <a:pt x="75626" y="386446"/>
                      <a:pt x="168916" y="386446"/>
                    </a:cubicBezTo>
                    <a:cubicBezTo>
                      <a:pt x="192239" y="386446"/>
                      <a:pt x="214457" y="381720"/>
                      <a:pt x="234666" y="373173"/>
                    </a:cubicBezTo>
                    <a:lnTo>
                      <a:pt x="268333" y="350473"/>
                    </a:lnTo>
                    <a:lnTo>
                      <a:pt x="281497" y="285274"/>
                    </a:lnTo>
                    <a:lnTo>
                      <a:pt x="281497" y="168917"/>
                    </a:lnTo>
                    <a:cubicBezTo>
                      <a:pt x="281497" y="75626"/>
                      <a:pt x="205871" y="0"/>
                      <a:pt x="112581" y="0"/>
                    </a:cubicBezTo>
                    <a:close/>
                  </a:path>
                </a:pathLst>
              </a:custGeom>
              <a:gradFill>
                <a:gsLst>
                  <a:gs pos="79000">
                    <a:srgbClr val="423AA8"/>
                  </a:gs>
                  <a:gs pos="22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37" name="Rectangle: Rounded Corners 436">
                <a:extLst>
                  <a:ext uri="{FF2B5EF4-FFF2-40B4-BE49-F238E27FC236}">
                    <a16:creationId xmlns:a16="http://schemas.microsoft.com/office/drawing/2014/main" id="{EC3C5755-60E0-47FB-941D-9C03CED707C3}"/>
                  </a:ext>
                </a:extLst>
              </p:cNvPr>
              <p:cNvSpPr/>
              <p:nvPr/>
            </p:nvSpPr>
            <p:spPr>
              <a:xfrm rot="21258985" flipH="1">
                <a:off x="10200313" y="1332671"/>
                <a:ext cx="168946" cy="86403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9BFFF"/>
                  </a:gs>
                  <a:gs pos="100000">
                    <a:srgbClr val="0077FA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39" name="Rectangle: Rounded Corners 438">
                <a:extLst>
                  <a:ext uri="{FF2B5EF4-FFF2-40B4-BE49-F238E27FC236}">
                    <a16:creationId xmlns:a16="http://schemas.microsoft.com/office/drawing/2014/main" id="{9C37670E-BD8F-4673-88CA-52E329F04BFF}"/>
                  </a:ext>
                </a:extLst>
              </p:cNvPr>
              <p:cNvSpPr/>
              <p:nvPr/>
            </p:nvSpPr>
            <p:spPr>
              <a:xfrm rot="8100000">
                <a:off x="10370880" y="1621165"/>
                <a:ext cx="316301" cy="10667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440" name="Rectangle: Rounded Corners 439">
                <a:extLst>
                  <a:ext uri="{FF2B5EF4-FFF2-40B4-BE49-F238E27FC236}">
                    <a16:creationId xmlns:a16="http://schemas.microsoft.com/office/drawing/2014/main" id="{D075D20D-23A5-446E-B084-8B12ECECB830}"/>
                  </a:ext>
                </a:extLst>
              </p:cNvPr>
              <p:cNvSpPr/>
              <p:nvPr/>
            </p:nvSpPr>
            <p:spPr>
              <a:xfrm rot="8100000">
                <a:off x="10502042" y="1432026"/>
                <a:ext cx="362616" cy="16574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EB83BCC5-A845-4D60-8FAF-CE5DD69E7A1A}"/>
                  </a:ext>
                </a:extLst>
              </p:cNvPr>
              <p:cNvSpPr/>
              <p:nvPr/>
            </p:nvSpPr>
            <p:spPr>
              <a:xfrm rot="10458985" flipH="1">
                <a:off x="10197097" y="1335627"/>
                <a:ext cx="112611" cy="796289"/>
              </a:xfrm>
              <a:custGeom>
                <a:avLst/>
                <a:gdLst>
                  <a:gd name="connsiteX0" fmla="*/ 84473 w 112611"/>
                  <a:gd name="connsiteY0" fmla="*/ 796289 h 796289"/>
                  <a:gd name="connsiteX1" fmla="*/ 110285 w 112611"/>
                  <a:gd name="connsiteY1" fmla="*/ 791078 h 796289"/>
                  <a:gd name="connsiteX2" fmla="*/ 112611 w 112611"/>
                  <a:gd name="connsiteY2" fmla="*/ 779559 h 796289"/>
                  <a:gd name="connsiteX3" fmla="*/ 112611 w 112611"/>
                  <a:gd name="connsiteY3" fmla="*/ 84473 h 796289"/>
                  <a:gd name="connsiteX4" fmla="*/ 28138 w 112611"/>
                  <a:gd name="connsiteY4" fmla="*/ 0 h 796289"/>
                  <a:gd name="connsiteX5" fmla="*/ 2326 w 112611"/>
                  <a:gd name="connsiteY5" fmla="*/ 5211 h 796289"/>
                  <a:gd name="connsiteX6" fmla="*/ 0 w 112611"/>
                  <a:gd name="connsiteY6" fmla="*/ 16730 h 796289"/>
                  <a:gd name="connsiteX7" fmla="*/ 0 w 112611"/>
                  <a:gd name="connsiteY7" fmla="*/ 711816 h 796289"/>
                  <a:gd name="connsiteX8" fmla="*/ 84473 w 112611"/>
                  <a:gd name="connsiteY8" fmla="*/ 796289 h 79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11" h="796289">
                    <a:moveTo>
                      <a:pt x="84473" y="796289"/>
                    </a:moveTo>
                    <a:lnTo>
                      <a:pt x="110285" y="791078"/>
                    </a:lnTo>
                    <a:lnTo>
                      <a:pt x="112611" y="779559"/>
                    </a:lnTo>
                    <a:lnTo>
                      <a:pt x="112611" y="84473"/>
                    </a:lnTo>
                    <a:cubicBezTo>
                      <a:pt x="112611" y="37820"/>
                      <a:pt x="74791" y="0"/>
                      <a:pt x="28138" y="0"/>
                    </a:cubicBezTo>
                    <a:lnTo>
                      <a:pt x="2326" y="5211"/>
                    </a:lnTo>
                    <a:lnTo>
                      <a:pt x="0" y="16730"/>
                    </a:lnTo>
                    <a:lnTo>
                      <a:pt x="0" y="711816"/>
                    </a:lnTo>
                    <a:cubicBezTo>
                      <a:pt x="0" y="758469"/>
                      <a:pt x="37820" y="796289"/>
                      <a:pt x="84473" y="7962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09BFFF"/>
                  </a:gs>
                  <a:gs pos="100000">
                    <a:srgbClr val="71E7FF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15DE1DC6-4561-4992-A406-9E185906BE9D}"/>
                  </a:ext>
                </a:extLst>
              </p:cNvPr>
              <p:cNvSpPr/>
              <p:nvPr/>
            </p:nvSpPr>
            <p:spPr>
              <a:xfrm rot="10800000">
                <a:off x="10912304" y="1294278"/>
                <a:ext cx="437116" cy="136793"/>
              </a:xfrm>
              <a:custGeom>
                <a:avLst/>
                <a:gdLst>
                  <a:gd name="connsiteX0" fmla="*/ 408861 w 437116"/>
                  <a:gd name="connsiteY0" fmla="*/ 136793 h 136793"/>
                  <a:gd name="connsiteX1" fmla="*/ 113960 w 437116"/>
                  <a:gd name="connsiteY1" fmla="*/ 136793 h 136793"/>
                  <a:gd name="connsiteX2" fmla="*/ 0 w 437116"/>
                  <a:gd name="connsiteY2" fmla="*/ 22833 h 136793"/>
                  <a:gd name="connsiteX3" fmla="*/ 3605 w 437116"/>
                  <a:gd name="connsiteY3" fmla="*/ 4977 h 136793"/>
                  <a:gd name="connsiteX4" fmla="*/ 28255 w 437116"/>
                  <a:gd name="connsiteY4" fmla="*/ 0 h 136793"/>
                  <a:gd name="connsiteX5" fmla="*/ 323156 w 437116"/>
                  <a:gd name="connsiteY5" fmla="*/ 0 h 136793"/>
                  <a:gd name="connsiteX6" fmla="*/ 437116 w 437116"/>
                  <a:gd name="connsiteY6" fmla="*/ 113960 h 136793"/>
                  <a:gd name="connsiteX7" fmla="*/ 433511 w 437116"/>
                  <a:gd name="connsiteY7" fmla="*/ 131816 h 136793"/>
                  <a:gd name="connsiteX8" fmla="*/ 408861 w 437116"/>
                  <a:gd name="connsiteY8" fmla="*/ 136793 h 136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116" h="136793">
                    <a:moveTo>
                      <a:pt x="408861" y="136793"/>
                    </a:moveTo>
                    <a:lnTo>
                      <a:pt x="113960" y="136793"/>
                    </a:lnTo>
                    <a:cubicBezTo>
                      <a:pt x="51022" y="136793"/>
                      <a:pt x="0" y="85771"/>
                      <a:pt x="0" y="22833"/>
                    </a:cubicBezTo>
                    <a:lnTo>
                      <a:pt x="3605" y="4977"/>
                    </a:lnTo>
                    <a:lnTo>
                      <a:pt x="28255" y="0"/>
                    </a:lnTo>
                    <a:lnTo>
                      <a:pt x="323156" y="0"/>
                    </a:lnTo>
                    <a:cubicBezTo>
                      <a:pt x="386094" y="0"/>
                      <a:pt x="437116" y="51022"/>
                      <a:pt x="437116" y="113960"/>
                    </a:cubicBezTo>
                    <a:lnTo>
                      <a:pt x="433511" y="131816"/>
                    </a:lnTo>
                    <a:lnTo>
                      <a:pt x="408861" y="136793"/>
                    </a:lnTo>
                    <a:close/>
                  </a:path>
                </a:pathLst>
              </a:custGeom>
              <a:gradFill>
                <a:gsLst>
                  <a:gs pos="100000">
                    <a:srgbClr val="423AA8"/>
                  </a:gs>
                  <a:gs pos="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1F1BBC08-A198-4265-879A-3FBA509224B4}"/>
                  </a:ext>
                </a:extLst>
              </p:cNvPr>
              <p:cNvSpPr/>
              <p:nvPr/>
            </p:nvSpPr>
            <p:spPr>
              <a:xfrm rot="8100000">
                <a:off x="10496502" y="1435517"/>
                <a:ext cx="338212" cy="96936"/>
              </a:xfrm>
              <a:custGeom>
                <a:avLst/>
                <a:gdLst>
                  <a:gd name="connsiteX0" fmla="*/ 21386 w 338212"/>
                  <a:gd name="connsiteY0" fmla="*/ 72662 h 96936"/>
                  <a:gd name="connsiteX1" fmla="*/ 3626 w 338212"/>
                  <a:gd name="connsiteY1" fmla="*/ 46320 h 96936"/>
                  <a:gd name="connsiteX2" fmla="*/ 0 w 338212"/>
                  <a:gd name="connsiteY2" fmla="*/ 28362 h 96936"/>
                  <a:gd name="connsiteX3" fmla="*/ 2757 w 338212"/>
                  <a:gd name="connsiteY3" fmla="*/ 24273 h 96936"/>
                  <a:gd name="connsiteX4" fmla="*/ 61357 w 338212"/>
                  <a:gd name="connsiteY4" fmla="*/ 0 h 96936"/>
                  <a:gd name="connsiteX5" fmla="*/ 258225 w 338212"/>
                  <a:gd name="connsiteY5" fmla="*/ 0 h 96936"/>
                  <a:gd name="connsiteX6" fmla="*/ 334586 w 338212"/>
                  <a:gd name="connsiteY6" fmla="*/ 50616 h 96936"/>
                  <a:gd name="connsiteX7" fmla="*/ 338212 w 338212"/>
                  <a:gd name="connsiteY7" fmla="*/ 68574 h 96936"/>
                  <a:gd name="connsiteX8" fmla="*/ 335456 w 338212"/>
                  <a:gd name="connsiteY8" fmla="*/ 72662 h 96936"/>
                  <a:gd name="connsiteX9" fmla="*/ 276855 w 338212"/>
                  <a:gd name="connsiteY9" fmla="*/ 96936 h 96936"/>
                  <a:gd name="connsiteX10" fmla="*/ 79987 w 338212"/>
                  <a:gd name="connsiteY10" fmla="*/ 96936 h 96936"/>
                  <a:gd name="connsiteX11" fmla="*/ 21386 w 338212"/>
                  <a:gd name="connsiteY11" fmla="*/ 72662 h 9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8212" h="96936">
                    <a:moveTo>
                      <a:pt x="21386" y="72662"/>
                    </a:moveTo>
                    <a:cubicBezTo>
                      <a:pt x="13888" y="65164"/>
                      <a:pt x="7819" y="56235"/>
                      <a:pt x="3626" y="46320"/>
                    </a:cubicBezTo>
                    <a:lnTo>
                      <a:pt x="0" y="28362"/>
                    </a:lnTo>
                    <a:lnTo>
                      <a:pt x="2757" y="24273"/>
                    </a:lnTo>
                    <a:cubicBezTo>
                      <a:pt x="17754" y="9276"/>
                      <a:pt x="38472" y="0"/>
                      <a:pt x="61357" y="0"/>
                    </a:cubicBezTo>
                    <a:lnTo>
                      <a:pt x="258225" y="0"/>
                    </a:lnTo>
                    <a:cubicBezTo>
                      <a:pt x="292552" y="0"/>
                      <a:pt x="322005" y="20871"/>
                      <a:pt x="334586" y="50616"/>
                    </a:cubicBezTo>
                    <a:lnTo>
                      <a:pt x="338212" y="68574"/>
                    </a:lnTo>
                    <a:lnTo>
                      <a:pt x="335456" y="72662"/>
                    </a:lnTo>
                    <a:cubicBezTo>
                      <a:pt x="320459" y="87660"/>
                      <a:pt x="299740" y="96936"/>
                      <a:pt x="276855" y="96936"/>
                    </a:cubicBezTo>
                    <a:lnTo>
                      <a:pt x="79987" y="96936"/>
                    </a:lnTo>
                    <a:cubicBezTo>
                      <a:pt x="57102" y="96936"/>
                      <a:pt x="36384" y="87660"/>
                      <a:pt x="21386" y="7266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423AA8"/>
                  </a:gs>
                  <a:gs pos="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404E9D72-85E4-428F-A783-C9D32895DEAA}"/>
                  </a:ext>
                </a:extLst>
              </p:cNvPr>
              <p:cNvSpPr/>
              <p:nvPr/>
            </p:nvSpPr>
            <p:spPr>
              <a:xfrm rot="10800000" flipV="1">
                <a:off x="10684384" y="1294278"/>
                <a:ext cx="227921" cy="227921"/>
              </a:xfrm>
              <a:prstGeom prst="ellipse">
                <a:avLst/>
              </a:prstGeom>
              <a:gradFill>
                <a:gsLst>
                  <a:gs pos="100000">
                    <a:srgbClr val="DF84FC"/>
                  </a:gs>
                  <a:gs pos="0">
                    <a:srgbClr val="9246F8"/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82EA66EB-8168-4510-930B-1BC3C58B3C18}"/>
                  </a:ext>
                </a:extLst>
              </p:cNvPr>
              <p:cNvSpPr/>
              <p:nvPr/>
            </p:nvSpPr>
            <p:spPr>
              <a:xfrm rot="10800000" flipV="1">
                <a:off x="10722435" y="1332819"/>
                <a:ext cx="150842" cy="150840"/>
              </a:xfrm>
              <a:prstGeom prst="ellipse">
                <a:avLst/>
              </a:prstGeom>
              <a:gradFill flip="none" rotWithShape="1">
                <a:gsLst>
                  <a:gs pos="58000">
                    <a:srgbClr val="6413DB"/>
                  </a:gs>
                  <a:gs pos="0">
                    <a:srgbClr val="9246F8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4276F8B7-5E41-4BB6-A700-B67D59A0B989}"/>
              </a:ext>
            </a:extLst>
          </p:cNvPr>
          <p:cNvGrpSpPr/>
          <p:nvPr/>
        </p:nvGrpSpPr>
        <p:grpSpPr>
          <a:xfrm>
            <a:off x="3762755" y="2069596"/>
            <a:ext cx="4530852" cy="1843149"/>
            <a:chOff x="3763245" y="1438779"/>
            <a:chExt cx="4531442" cy="1843389"/>
          </a:xfrm>
        </p:grpSpPr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159BE473-0342-439B-A4BC-41D1CBD7E1B9}"/>
                </a:ext>
              </a:extLst>
            </p:cNvPr>
            <p:cNvGrpSpPr/>
            <p:nvPr/>
          </p:nvGrpSpPr>
          <p:grpSpPr>
            <a:xfrm>
              <a:off x="3763245" y="2252078"/>
              <a:ext cx="890564" cy="1030090"/>
              <a:chOff x="9432768" y="1300176"/>
              <a:chExt cx="890564" cy="1030090"/>
            </a:xfrm>
          </p:grpSpPr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9BCFF493-93CF-4D35-96C2-9E04804E261F}"/>
                  </a:ext>
                </a:extLst>
              </p:cNvPr>
              <p:cNvSpPr/>
              <p:nvPr/>
            </p:nvSpPr>
            <p:spPr>
              <a:xfrm rot="10458985" flipH="1">
                <a:off x="9446799" y="1300176"/>
                <a:ext cx="660449" cy="1030090"/>
              </a:xfrm>
              <a:custGeom>
                <a:avLst/>
                <a:gdLst>
                  <a:gd name="connsiteX0" fmla="*/ 420066 w 660449"/>
                  <a:gd name="connsiteY0" fmla="*/ 1030090 h 1030090"/>
                  <a:gd name="connsiteX1" fmla="*/ 660449 w 660449"/>
                  <a:gd name="connsiteY1" fmla="*/ 790845 h 1030090"/>
                  <a:gd name="connsiteX2" fmla="*/ 660449 w 660449"/>
                  <a:gd name="connsiteY2" fmla="*/ 239245 h 1030090"/>
                  <a:gd name="connsiteX3" fmla="*/ 420065 w 660449"/>
                  <a:gd name="connsiteY3" fmla="*/ 0 h 1030090"/>
                  <a:gd name="connsiteX4" fmla="*/ 240384 w 660449"/>
                  <a:gd name="connsiteY4" fmla="*/ 0 h 1030090"/>
                  <a:gd name="connsiteX5" fmla="*/ 1 w 660449"/>
                  <a:gd name="connsiteY5" fmla="*/ 239244 h 1030090"/>
                  <a:gd name="connsiteX6" fmla="*/ 0 w 660449"/>
                  <a:gd name="connsiteY6" fmla="*/ 790846 h 1030090"/>
                  <a:gd name="connsiteX7" fmla="*/ 240384 w 660449"/>
                  <a:gd name="connsiteY7" fmla="*/ 1030089 h 1030090"/>
                  <a:gd name="connsiteX8" fmla="*/ 420066 w 660449"/>
                  <a:gd name="connsiteY8" fmla="*/ 1030090 h 103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0449" h="1030090">
                    <a:moveTo>
                      <a:pt x="420066" y="1030090"/>
                    </a:moveTo>
                    <a:cubicBezTo>
                      <a:pt x="552826" y="1030090"/>
                      <a:pt x="660449" y="922977"/>
                      <a:pt x="660449" y="790845"/>
                    </a:cubicBezTo>
                    <a:lnTo>
                      <a:pt x="660449" y="239245"/>
                    </a:lnTo>
                    <a:cubicBezTo>
                      <a:pt x="660449" y="107113"/>
                      <a:pt x="552826" y="0"/>
                      <a:pt x="420065" y="0"/>
                    </a:cubicBezTo>
                    <a:lnTo>
                      <a:pt x="240384" y="0"/>
                    </a:lnTo>
                    <a:cubicBezTo>
                      <a:pt x="107623" y="0"/>
                      <a:pt x="1" y="107113"/>
                      <a:pt x="1" y="239244"/>
                    </a:cubicBezTo>
                    <a:lnTo>
                      <a:pt x="0" y="790846"/>
                    </a:lnTo>
                    <a:cubicBezTo>
                      <a:pt x="1" y="922977"/>
                      <a:pt x="107624" y="1030090"/>
                      <a:pt x="240384" y="1030089"/>
                    </a:cubicBezTo>
                    <a:lnTo>
                      <a:pt x="420066" y="10300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0FB35392-5991-4F3C-89F5-1C9622614565}"/>
                  </a:ext>
                </a:extLst>
              </p:cNvPr>
              <p:cNvSpPr/>
              <p:nvPr/>
            </p:nvSpPr>
            <p:spPr>
              <a:xfrm rot="21258985" flipH="1">
                <a:off x="9432768" y="1309182"/>
                <a:ext cx="493058" cy="738402"/>
              </a:xfrm>
              <a:custGeom>
                <a:avLst/>
                <a:gdLst>
                  <a:gd name="connsiteX0" fmla="*/ 72993 w 493058"/>
                  <a:gd name="connsiteY0" fmla="*/ 1 h 738402"/>
                  <a:gd name="connsiteX1" fmla="*/ 24547 w 493058"/>
                  <a:gd name="connsiteY1" fmla="*/ 4862 h 738402"/>
                  <a:gd name="connsiteX2" fmla="*/ 1 w 493058"/>
                  <a:gd name="connsiteY2" fmla="*/ 12445 h 738402"/>
                  <a:gd name="connsiteX3" fmla="*/ 1 w 493058"/>
                  <a:gd name="connsiteY3" fmla="*/ 499157 h 738402"/>
                  <a:gd name="connsiteX4" fmla="*/ 240385 w 493058"/>
                  <a:gd name="connsiteY4" fmla="*/ 738401 h 738402"/>
                  <a:gd name="connsiteX5" fmla="*/ 420065 w 493058"/>
                  <a:gd name="connsiteY5" fmla="*/ 738402 h 738402"/>
                  <a:gd name="connsiteX6" fmla="*/ 468511 w 493058"/>
                  <a:gd name="connsiteY6" fmla="*/ 733541 h 738402"/>
                  <a:gd name="connsiteX7" fmla="*/ 493058 w 493058"/>
                  <a:gd name="connsiteY7" fmla="*/ 725957 h 738402"/>
                  <a:gd name="connsiteX8" fmla="*/ 493058 w 493058"/>
                  <a:gd name="connsiteY8" fmla="*/ 239245 h 738402"/>
                  <a:gd name="connsiteX9" fmla="*/ 252675 w 493058"/>
                  <a:gd name="connsiteY9" fmla="*/ 1 h 738402"/>
                  <a:gd name="connsiteX10" fmla="*/ 72993 w 493058"/>
                  <a:gd name="connsiteY10" fmla="*/ 1 h 738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3058" h="738402">
                    <a:moveTo>
                      <a:pt x="72993" y="1"/>
                    </a:moveTo>
                    <a:cubicBezTo>
                      <a:pt x="56398" y="1"/>
                      <a:pt x="40196" y="1674"/>
                      <a:pt x="24547" y="4862"/>
                    </a:cubicBezTo>
                    <a:lnTo>
                      <a:pt x="1" y="12445"/>
                    </a:lnTo>
                    <a:lnTo>
                      <a:pt x="1" y="499157"/>
                    </a:lnTo>
                    <a:cubicBezTo>
                      <a:pt x="0" y="631288"/>
                      <a:pt x="107623" y="738401"/>
                      <a:pt x="240385" y="738401"/>
                    </a:cubicBezTo>
                    <a:lnTo>
                      <a:pt x="420065" y="738402"/>
                    </a:lnTo>
                    <a:cubicBezTo>
                      <a:pt x="436660" y="738402"/>
                      <a:pt x="452863" y="736728"/>
                      <a:pt x="468511" y="733541"/>
                    </a:cubicBezTo>
                    <a:lnTo>
                      <a:pt x="493058" y="725957"/>
                    </a:lnTo>
                    <a:lnTo>
                      <a:pt x="493058" y="239245"/>
                    </a:lnTo>
                    <a:cubicBezTo>
                      <a:pt x="493058" y="107113"/>
                      <a:pt x="385435" y="0"/>
                      <a:pt x="252675" y="1"/>
                    </a:cubicBezTo>
                    <a:lnTo>
                      <a:pt x="729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65FF"/>
                  </a:gs>
                  <a:gs pos="100000">
                    <a:srgbClr val="E565FF"/>
                  </a:gs>
                  <a:gs pos="48000">
                    <a:srgbClr val="E565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D5662997-A720-4B2B-8BB0-0D8F99D81EBC}"/>
                  </a:ext>
                </a:extLst>
              </p:cNvPr>
              <p:cNvSpPr/>
              <p:nvPr/>
            </p:nvSpPr>
            <p:spPr>
              <a:xfrm rot="10458985" flipH="1">
                <a:off x="9500286" y="1352867"/>
                <a:ext cx="553474" cy="924708"/>
              </a:xfrm>
              <a:custGeom>
                <a:avLst/>
                <a:gdLst>
                  <a:gd name="connsiteX0" fmla="*/ 352026 w 553474"/>
                  <a:gd name="connsiteY0" fmla="*/ 924708 h 924708"/>
                  <a:gd name="connsiteX1" fmla="*/ 553474 w 553474"/>
                  <a:gd name="connsiteY1" fmla="*/ 724215 h 924708"/>
                  <a:gd name="connsiteX2" fmla="*/ 553474 w 553474"/>
                  <a:gd name="connsiteY2" fmla="*/ 200494 h 924708"/>
                  <a:gd name="connsiteX3" fmla="*/ 352026 w 553474"/>
                  <a:gd name="connsiteY3" fmla="*/ 1 h 924708"/>
                  <a:gd name="connsiteX4" fmla="*/ 201448 w 553474"/>
                  <a:gd name="connsiteY4" fmla="*/ 0 h 924708"/>
                  <a:gd name="connsiteX5" fmla="*/ 0 w 553474"/>
                  <a:gd name="connsiteY5" fmla="*/ 200494 h 924708"/>
                  <a:gd name="connsiteX6" fmla="*/ 1 w 553474"/>
                  <a:gd name="connsiteY6" fmla="*/ 724215 h 924708"/>
                  <a:gd name="connsiteX7" fmla="*/ 201448 w 553474"/>
                  <a:gd name="connsiteY7" fmla="*/ 924708 h 924708"/>
                  <a:gd name="connsiteX8" fmla="*/ 352026 w 553474"/>
                  <a:gd name="connsiteY8" fmla="*/ 924708 h 92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474" h="924708">
                    <a:moveTo>
                      <a:pt x="352026" y="924708"/>
                    </a:moveTo>
                    <a:cubicBezTo>
                      <a:pt x="463282" y="924708"/>
                      <a:pt x="553474" y="834943"/>
                      <a:pt x="553474" y="724215"/>
                    </a:cubicBezTo>
                    <a:lnTo>
                      <a:pt x="553474" y="200494"/>
                    </a:lnTo>
                    <a:cubicBezTo>
                      <a:pt x="553474" y="89765"/>
                      <a:pt x="463282" y="1"/>
                      <a:pt x="352026" y="1"/>
                    </a:cubicBezTo>
                    <a:lnTo>
                      <a:pt x="201448" y="0"/>
                    </a:lnTo>
                    <a:cubicBezTo>
                      <a:pt x="90192" y="1"/>
                      <a:pt x="0" y="89765"/>
                      <a:pt x="0" y="200494"/>
                    </a:cubicBezTo>
                    <a:lnTo>
                      <a:pt x="1" y="724215"/>
                    </a:lnTo>
                    <a:cubicBezTo>
                      <a:pt x="1" y="834943"/>
                      <a:pt x="90192" y="924708"/>
                      <a:pt x="201448" y="924708"/>
                    </a:cubicBezTo>
                    <a:lnTo>
                      <a:pt x="352026" y="924708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rgbClr val="01FFBC"/>
                  </a:gs>
                  <a:gs pos="2000">
                    <a:srgbClr val="1552FF"/>
                  </a:gs>
                  <a:gs pos="100000">
                    <a:srgbClr val="0032C0"/>
                  </a:gs>
                  <a:gs pos="83000">
                    <a:srgbClr val="1552FF"/>
                  </a:gs>
                  <a:gs pos="30000">
                    <a:srgbClr val="15D8FF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E185EA5E-5817-4E1B-B61C-5902DFE35764}"/>
                  </a:ext>
                </a:extLst>
              </p:cNvPr>
              <p:cNvSpPr/>
              <p:nvPr/>
            </p:nvSpPr>
            <p:spPr>
              <a:xfrm rot="21258985" flipH="1">
                <a:off x="9491630" y="1357314"/>
                <a:ext cx="472538" cy="745857"/>
              </a:xfrm>
              <a:custGeom>
                <a:avLst/>
                <a:gdLst>
                  <a:gd name="connsiteX0" fmla="*/ 120512 w 472538"/>
                  <a:gd name="connsiteY0" fmla="*/ 0 h 745857"/>
                  <a:gd name="connsiteX1" fmla="*/ 42100 w 472538"/>
                  <a:gd name="connsiteY1" fmla="*/ 15756 h 745857"/>
                  <a:gd name="connsiteX2" fmla="*/ 0 w 472538"/>
                  <a:gd name="connsiteY2" fmla="*/ 44006 h 745857"/>
                  <a:gd name="connsiteX3" fmla="*/ 1 w 472538"/>
                  <a:gd name="connsiteY3" fmla="*/ 545363 h 745857"/>
                  <a:gd name="connsiteX4" fmla="*/ 201448 w 472538"/>
                  <a:gd name="connsiteY4" fmla="*/ 745856 h 745857"/>
                  <a:gd name="connsiteX5" fmla="*/ 352027 w 472538"/>
                  <a:gd name="connsiteY5" fmla="*/ 745857 h 745857"/>
                  <a:gd name="connsiteX6" fmla="*/ 430439 w 472538"/>
                  <a:gd name="connsiteY6" fmla="*/ 730101 h 745857"/>
                  <a:gd name="connsiteX7" fmla="*/ 472538 w 472538"/>
                  <a:gd name="connsiteY7" fmla="*/ 701851 h 745857"/>
                  <a:gd name="connsiteX8" fmla="*/ 472537 w 472538"/>
                  <a:gd name="connsiteY8" fmla="*/ 200493 h 745857"/>
                  <a:gd name="connsiteX9" fmla="*/ 271090 w 472538"/>
                  <a:gd name="connsiteY9" fmla="*/ 0 h 745857"/>
                  <a:gd name="connsiteX10" fmla="*/ 120512 w 472538"/>
                  <a:gd name="connsiteY10" fmla="*/ 0 h 7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538" h="745857">
                    <a:moveTo>
                      <a:pt x="120512" y="0"/>
                    </a:moveTo>
                    <a:cubicBezTo>
                      <a:pt x="92698" y="0"/>
                      <a:pt x="66200" y="5610"/>
                      <a:pt x="42100" y="15756"/>
                    </a:cubicBezTo>
                    <a:lnTo>
                      <a:pt x="0" y="44006"/>
                    </a:lnTo>
                    <a:lnTo>
                      <a:pt x="1" y="545363"/>
                    </a:lnTo>
                    <a:cubicBezTo>
                      <a:pt x="0" y="656092"/>
                      <a:pt x="90192" y="745857"/>
                      <a:pt x="201448" y="745856"/>
                    </a:cubicBezTo>
                    <a:lnTo>
                      <a:pt x="352027" y="745857"/>
                    </a:lnTo>
                    <a:cubicBezTo>
                      <a:pt x="379840" y="745857"/>
                      <a:pt x="406338" y="740247"/>
                      <a:pt x="430439" y="730101"/>
                    </a:cubicBezTo>
                    <a:lnTo>
                      <a:pt x="472538" y="701851"/>
                    </a:lnTo>
                    <a:lnTo>
                      <a:pt x="472537" y="200493"/>
                    </a:lnTo>
                    <a:cubicBezTo>
                      <a:pt x="472537" y="89765"/>
                      <a:pt x="382346" y="1"/>
                      <a:pt x="271090" y="0"/>
                    </a:cubicBezTo>
                    <a:lnTo>
                      <a:pt x="12051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FFEF"/>
                  </a:gs>
                  <a:gs pos="100000">
                    <a:srgbClr val="33F5FF">
                      <a:alpha val="0"/>
                    </a:srgbClr>
                  </a:gs>
                  <a:gs pos="38000">
                    <a:srgbClr val="33F5F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93" name="Rectangle: Rounded Corners 492">
                <a:extLst>
                  <a:ext uri="{FF2B5EF4-FFF2-40B4-BE49-F238E27FC236}">
                    <a16:creationId xmlns:a16="http://schemas.microsoft.com/office/drawing/2014/main" id="{4B7B799E-677B-4E9B-9575-92F63A8389D7}"/>
                  </a:ext>
                </a:extLst>
              </p:cNvPr>
              <p:cNvSpPr/>
              <p:nvPr/>
            </p:nvSpPr>
            <p:spPr>
              <a:xfrm rot="21258985" flipH="1">
                <a:off x="10030622" y="1976019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96" name="Rectangle: Rounded Corners 495">
                <a:extLst>
                  <a:ext uri="{FF2B5EF4-FFF2-40B4-BE49-F238E27FC236}">
                    <a16:creationId xmlns:a16="http://schemas.microsoft.com/office/drawing/2014/main" id="{3B1CD27E-9790-454D-9079-17035733A099}"/>
                  </a:ext>
                </a:extLst>
              </p:cNvPr>
              <p:cNvSpPr/>
              <p:nvPr/>
            </p:nvSpPr>
            <p:spPr>
              <a:xfrm rot="21258985" flipH="1">
                <a:off x="9978212" y="1449409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D4039AB1-7776-4146-9BF7-1C663BE86686}"/>
                  </a:ext>
                </a:extLst>
              </p:cNvPr>
              <p:cNvSpPr/>
              <p:nvPr/>
            </p:nvSpPr>
            <p:spPr>
              <a:xfrm rot="10458985" flipH="1">
                <a:off x="9975844" y="1452366"/>
                <a:ext cx="234679" cy="62550"/>
              </a:xfrm>
              <a:custGeom>
                <a:avLst/>
                <a:gdLst>
                  <a:gd name="connsiteX0" fmla="*/ 226715 w 234679"/>
                  <a:gd name="connsiteY0" fmla="*/ 62550 h 62550"/>
                  <a:gd name="connsiteX1" fmla="*/ 234679 w 234679"/>
                  <a:gd name="connsiteY1" fmla="*/ 60943 h 62550"/>
                  <a:gd name="connsiteX2" fmla="*/ 230408 w 234679"/>
                  <a:gd name="connsiteY2" fmla="*/ 39788 h 62550"/>
                  <a:gd name="connsiteX3" fmla="*/ 170381 w 234679"/>
                  <a:gd name="connsiteY3" fmla="*/ 0 h 62550"/>
                  <a:gd name="connsiteX4" fmla="*/ 7964 w 234679"/>
                  <a:gd name="connsiteY4" fmla="*/ 0 h 62550"/>
                  <a:gd name="connsiteX5" fmla="*/ 0 w 234679"/>
                  <a:gd name="connsiteY5" fmla="*/ 1608 h 62550"/>
                  <a:gd name="connsiteX6" fmla="*/ 4271 w 234679"/>
                  <a:gd name="connsiteY6" fmla="*/ 22762 h 62550"/>
                  <a:gd name="connsiteX7" fmla="*/ 64299 w 234679"/>
                  <a:gd name="connsiteY7" fmla="*/ 62550 h 62550"/>
                  <a:gd name="connsiteX8" fmla="*/ 226715 w 234679"/>
                  <a:gd name="connsiteY8" fmla="*/ 6255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0">
                    <a:moveTo>
                      <a:pt x="226715" y="62550"/>
                    </a:moveTo>
                    <a:lnTo>
                      <a:pt x="234679" y="60943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1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2"/>
                    </a:lnTo>
                    <a:cubicBezTo>
                      <a:pt x="14162" y="46144"/>
                      <a:pt x="37314" y="62550"/>
                      <a:pt x="64299" y="62550"/>
                    </a:cubicBezTo>
                    <a:lnTo>
                      <a:pt x="226715" y="62550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9821FF63-DE38-4509-8A51-56F22CC19293}"/>
                  </a:ext>
                </a:extLst>
              </p:cNvPr>
              <p:cNvSpPr/>
              <p:nvPr/>
            </p:nvSpPr>
            <p:spPr>
              <a:xfrm rot="10458985" flipH="1">
                <a:off x="10028254" y="1978975"/>
                <a:ext cx="234679" cy="62551"/>
              </a:xfrm>
              <a:custGeom>
                <a:avLst/>
                <a:gdLst>
                  <a:gd name="connsiteX0" fmla="*/ 226715 w 234679"/>
                  <a:gd name="connsiteY0" fmla="*/ 62551 h 62551"/>
                  <a:gd name="connsiteX1" fmla="*/ 234679 w 234679"/>
                  <a:gd name="connsiteY1" fmla="*/ 60943 h 62551"/>
                  <a:gd name="connsiteX2" fmla="*/ 230408 w 234679"/>
                  <a:gd name="connsiteY2" fmla="*/ 39788 h 62551"/>
                  <a:gd name="connsiteX3" fmla="*/ 170380 w 234679"/>
                  <a:gd name="connsiteY3" fmla="*/ 0 h 62551"/>
                  <a:gd name="connsiteX4" fmla="*/ 7964 w 234679"/>
                  <a:gd name="connsiteY4" fmla="*/ 0 h 62551"/>
                  <a:gd name="connsiteX5" fmla="*/ 0 w 234679"/>
                  <a:gd name="connsiteY5" fmla="*/ 1608 h 62551"/>
                  <a:gd name="connsiteX6" fmla="*/ 4271 w 234679"/>
                  <a:gd name="connsiteY6" fmla="*/ 22763 h 62551"/>
                  <a:gd name="connsiteX7" fmla="*/ 64299 w 234679"/>
                  <a:gd name="connsiteY7" fmla="*/ 62551 h 62551"/>
                  <a:gd name="connsiteX8" fmla="*/ 226715 w 234679"/>
                  <a:gd name="connsiteY8" fmla="*/ 62551 h 6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1">
                    <a:moveTo>
                      <a:pt x="226715" y="62551"/>
                    </a:moveTo>
                    <a:lnTo>
                      <a:pt x="234679" y="60943"/>
                    </a:lnTo>
                    <a:lnTo>
                      <a:pt x="230408" y="39788"/>
                    </a:lnTo>
                    <a:cubicBezTo>
                      <a:pt x="220518" y="16407"/>
                      <a:pt x="197365" y="0"/>
                      <a:pt x="170380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3"/>
                    </a:lnTo>
                    <a:cubicBezTo>
                      <a:pt x="14161" y="46145"/>
                      <a:pt x="37314" y="62551"/>
                      <a:pt x="64299" y="62551"/>
                    </a:cubicBezTo>
                    <a:lnTo>
                      <a:pt x="226715" y="62551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grpSp>
            <p:nvGrpSpPr>
              <p:cNvPr id="499" name="Group 498">
                <a:extLst>
                  <a:ext uri="{FF2B5EF4-FFF2-40B4-BE49-F238E27FC236}">
                    <a16:creationId xmlns:a16="http://schemas.microsoft.com/office/drawing/2014/main" id="{7112FB09-CE63-4A19-B724-57E8EF169768}"/>
                  </a:ext>
                </a:extLst>
              </p:cNvPr>
              <p:cNvGrpSpPr/>
              <p:nvPr/>
            </p:nvGrpSpPr>
            <p:grpSpPr>
              <a:xfrm>
                <a:off x="9566810" y="1445345"/>
                <a:ext cx="336875" cy="374625"/>
                <a:chOff x="8069580" y="1589125"/>
                <a:chExt cx="336875" cy="374625"/>
              </a:xfrm>
            </p:grpSpPr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4432D1F9-F03D-4582-9CDD-E4AB92486F44}"/>
                    </a:ext>
                  </a:extLst>
                </p:cNvPr>
                <p:cNvSpPr/>
                <p:nvPr/>
              </p:nvSpPr>
              <p:spPr>
                <a:xfrm>
                  <a:off x="8069580" y="1589125"/>
                  <a:ext cx="336875" cy="225160"/>
                </a:xfrm>
                <a:custGeom>
                  <a:avLst/>
                  <a:gdLst>
                    <a:gd name="connsiteX0" fmla="*/ 379142 w 379142"/>
                    <a:gd name="connsiteY0" fmla="*/ 22953 h 247743"/>
                    <a:gd name="connsiteX1" fmla="*/ 308657 w 379142"/>
                    <a:gd name="connsiteY1" fmla="*/ 93 h 247743"/>
                    <a:gd name="connsiteX2" fmla="*/ 101012 w 379142"/>
                    <a:gd name="connsiteY2" fmla="*/ 19143 h 247743"/>
                    <a:gd name="connsiteX3" fmla="*/ 11477 w 379142"/>
                    <a:gd name="connsiteY3" fmla="*/ 104868 h 247743"/>
                    <a:gd name="connsiteX4" fmla="*/ 3857 w 379142"/>
                    <a:gd name="connsiteY4" fmla="*/ 247743 h 247743"/>
                    <a:gd name="connsiteX0" fmla="*/ 377134 w 377134"/>
                    <a:gd name="connsiteY0" fmla="*/ 31378 h 248137"/>
                    <a:gd name="connsiteX1" fmla="*/ 308657 w 377134"/>
                    <a:gd name="connsiteY1" fmla="*/ 487 h 248137"/>
                    <a:gd name="connsiteX2" fmla="*/ 101012 w 377134"/>
                    <a:gd name="connsiteY2" fmla="*/ 19537 h 248137"/>
                    <a:gd name="connsiteX3" fmla="*/ 11477 w 377134"/>
                    <a:gd name="connsiteY3" fmla="*/ 105262 h 248137"/>
                    <a:gd name="connsiteX4" fmla="*/ 3857 w 377134"/>
                    <a:gd name="connsiteY4" fmla="*/ 248137 h 248137"/>
                    <a:gd name="connsiteX0" fmla="*/ 374404 w 374404"/>
                    <a:gd name="connsiteY0" fmla="*/ 31378 h 250145"/>
                    <a:gd name="connsiteX1" fmla="*/ 305927 w 374404"/>
                    <a:gd name="connsiteY1" fmla="*/ 487 h 250145"/>
                    <a:gd name="connsiteX2" fmla="*/ 98282 w 374404"/>
                    <a:gd name="connsiteY2" fmla="*/ 19537 h 250145"/>
                    <a:gd name="connsiteX3" fmla="*/ 8747 w 374404"/>
                    <a:gd name="connsiteY3" fmla="*/ 105262 h 250145"/>
                    <a:gd name="connsiteX4" fmla="*/ 7151 w 374404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67708 w 367708"/>
                    <a:gd name="connsiteY0" fmla="*/ 31378 h 250145"/>
                    <a:gd name="connsiteX1" fmla="*/ 299231 w 367708"/>
                    <a:gd name="connsiteY1" fmla="*/ 487 h 250145"/>
                    <a:gd name="connsiteX2" fmla="*/ 91586 w 367708"/>
                    <a:gd name="connsiteY2" fmla="*/ 19537 h 250145"/>
                    <a:gd name="connsiteX3" fmla="*/ 8075 w 367708"/>
                    <a:gd name="connsiteY3" fmla="*/ 105262 h 250145"/>
                    <a:gd name="connsiteX4" fmla="*/ 8486 w 367708"/>
                    <a:gd name="connsiteY4" fmla="*/ 250145 h 250145"/>
                    <a:gd name="connsiteX0" fmla="*/ 366371 w 366371"/>
                    <a:gd name="connsiteY0" fmla="*/ 31288 h 250055"/>
                    <a:gd name="connsiteX1" fmla="*/ 297894 w 366371"/>
                    <a:gd name="connsiteY1" fmla="*/ 397 h 250055"/>
                    <a:gd name="connsiteX2" fmla="*/ 90249 w 366371"/>
                    <a:gd name="connsiteY2" fmla="*/ 19447 h 250055"/>
                    <a:gd name="connsiteX3" fmla="*/ 8746 w 366371"/>
                    <a:gd name="connsiteY3" fmla="*/ 95132 h 250055"/>
                    <a:gd name="connsiteX4" fmla="*/ 7149 w 366371"/>
                    <a:gd name="connsiteY4" fmla="*/ 250055 h 250055"/>
                    <a:gd name="connsiteX0" fmla="*/ 370387 w 370387"/>
                    <a:gd name="connsiteY0" fmla="*/ 27086 h 249869"/>
                    <a:gd name="connsiteX1" fmla="*/ 297894 w 370387"/>
                    <a:gd name="connsiteY1" fmla="*/ 211 h 249869"/>
                    <a:gd name="connsiteX2" fmla="*/ 90249 w 370387"/>
                    <a:gd name="connsiteY2" fmla="*/ 19261 h 249869"/>
                    <a:gd name="connsiteX3" fmla="*/ 8746 w 370387"/>
                    <a:gd name="connsiteY3" fmla="*/ 94946 h 249869"/>
                    <a:gd name="connsiteX4" fmla="*/ 7149 w 370387"/>
                    <a:gd name="connsiteY4" fmla="*/ 249869 h 24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387" h="249869">
                      <a:moveTo>
                        <a:pt x="370387" y="27086"/>
                      </a:moveTo>
                      <a:cubicBezTo>
                        <a:pt x="358322" y="15973"/>
                        <a:pt x="344584" y="1515"/>
                        <a:pt x="297894" y="211"/>
                      </a:cubicBezTo>
                      <a:cubicBezTo>
                        <a:pt x="251204" y="-1093"/>
                        <a:pt x="138440" y="3472"/>
                        <a:pt x="90249" y="19261"/>
                      </a:cubicBezTo>
                      <a:cubicBezTo>
                        <a:pt x="42058" y="35050"/>
                        <a:pt x="24938" y="56846"/>
                        <a:pt x="8746" y="94946"/>
                      </a:cubicBezTo>
                      <a:cubicBezTo>
                        <a:pt x="-7446" y="133046"/>
                        <a:pt x="3022" y="167637"/>
                        <a:pt x="7149" y="249869"/>
                      </a:cubicBezTo>
                    </a:path>
                  </a:pathLst>
                </a:custGeom>
                <a:noFill/>
                <a:ln w="63500" cap="rnd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81FFDE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01" name="Straight Connector 500">
                  <a:extLst>
                    <a:ext uri="{FF2B5EF4-FFF2-40B4-BE49-F238E27FC236}">
                      <a16:creationId xmlns:a16="http://schemas.microsoft.com/office/drawing/2014/main" id="{93563BA0-A1DB-4733-B9D6-A55C12FA82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6584" y="1917304"/>
                  <a:ext cx="5209" cy="46446"/>
                </a:xfrm>
                <a:prstGeom prst="line">
                  <a:avLst/>
                </a:prstGeom>
                <a:ln w="635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270AF9C9-F28C-42BB-BFDD-6183E3E8F622}"/>
                </a:ext>
              </a:extLst>
            </p:cNvPr>
            <p:cNvGrpSpPr/>
            <p:nvPr/>
          </p:nvGrpSpPr>
          <p:grpSpPr>
            <a:xfrm>
              <a:off x="7415787" y="1438779"/>
              <a:ext cx="878900" cy="1030090"/>
              <a:chOff x="8984525" y="2887027"/>
              <a:chExt cx="878900" cy="1030090"/>
            </a:xfrm>
          </p:grpSpPr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2CC3D4C2-B32E-414B-9F87-D0CAC4790EB5}"/>
                  </a:ext>
                </a:extLst>
              </p:cNvPr>
              <p:cNvSpPr/>
              <p:nvPr/>
            </p:nvSpPr>
            <p:spPr>
              <a:xfrm rot="10458985" flipH="1">
                <a:off x="9202976" y="2887027"/>
                <a:ext cx="660449" cy="1030090"/>
              </a:xfrm>
              <a:custGeom>
                <a:avLst/>
                <a:gdLst>
                  <a:gd name="connsiteX0" fmla="*/ 420065 w 660449"/>
                  <a:gd name="connsiteY0" fmla="*/ 1030090 h 1030090"/>
                  <a:gd name="connsiteX1" fmla="*/ 660449 w 660449"/>
                  <a:gd name="connsiteY1" fmla="*/ 790845 h 1030090"/>
                  <a:gd name="connsiteX2" fmla="*/ 660449 w 660449"/>
                  <a:gd name="connsiteY2" fmla="*/ 239245 h 1030090"/>
                  <a:gd name="connsiteX3" fmla="*/ 420066 w 660449"/>
                  <a:gd name="connsiteY3" fmla="*/ 0 h 1030090"/>
                  <a:gd name="connsiteX4" fmla="*/ 240384 w 660449"/>
                  <a:gd name="connsiteY4" fmla="*/ 0 h 1030090"/>
                  <a:gd name="connsiteX5" fmla="*/ 0 w 660449"/>
                  <a:gd name="connsiteY5" fmla="*/ 239245 h 1030090"/>
                  <a:gd name="connsiteX6" fmla="*/ 1 w 660449"/>
                  <a:gd name="connsiteY6" fmla="*/ 790846 h 1030090"/>
                  <a:gd name="connsiteX7" fmla="*/ 240384 w 660449"/>
                  <a:gd name="connsiteY7" fmla="*/ 1030090 h 1030090"/>
                  <a:gd name="connsiteX8" fmla="*/ 420065 w 660449"/>
                  <a:gd name="connsiteY8" fmla="*/ 1030090 h 103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0449" h="1030090">
                    <a:moveTo>
                      <a:pt x="420065" y="1030090"/>
                    </a:moveTo>
                    <a:cubicBezTo>
                      <a:pt x="552826" y="1030090"/>
                      <a:pt x="660448" y="922977"/>
                      <a:pt x="660449" y="790845"/>
                    </a:cubicBezTo>
                    <a:lnTo>
                      <a:pt x="660449" y="239245"/>
                    </a:lnTo>
                    <a:cubicBezTo>
                      <a:pt x="660448" y="107113"/>
                      <a:pt x="552825" y="0"/>
                      <a:pt x="420066" y="0"/>
                    </a:cubicBezTo>
                    <a:lnTo>
                      <a:pt x="240384" y="0"/>
                    </a:lnTo>
                    <a:cubicBezTo>
                      <a:pt x="107624" y="0"/>
                      <a:pt x="1" y="107113"/>
                      <a:pt x="0" y="239245"/>
                    </a:cubicBezTo>
                    <a:lnTo>
                      <a:pt x="1" y="790846"/>
                    </a:lnTo>
                    <a:cubicBezTo>
                      <a:pt x="0" y="922977"/>
                      <a:pt x="107623" y="1030090"/>
                      <a:pt x="240384" y="1030090"/>
                    </a:cubicBezTo>
                    <a:lnTo>
                      <a:pt x="420065" y="10300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EA5F80D8-D1F8-4FEC-A8FD-D7952FDED2AE}"/>
                  </a:ext>
                </a:extLst>
              </p:cNvPr>
              <p:cNvSpPr/>
              <p:nvPr/>
            </p:nvSpPr>
            <p:spPr>
              <a:xfrm rot="21258985" flipH="1">
                <a:off x="9188944" y="2896033"/>
                <a:ext cx="493058" cy="738402"/>
              </a:xfrm>
              <a:custGeom>
                <a:avLst/>
                <a:gdLst>
                  <a:gd name="connsiteX0" fmla="*/ 72994 w 493058"/>
                  <a:gd name="connsiteY0" fmla="*/ 2 h 738402"/>
                  <a:gd name="connsiteX1" fmla="*/ 24547 w 493058"/>
                  <a:gd name="connsiteY1" fmla="*/ 4863 h 738402"/>
                  <a:gd name="connsiteX2" fmla="*/ 1 w 493058"/>
                  <a:gd name="connsiteY2" fmla="*/ 12446 h 738402"/>
                  <a:gd name="connsiteX3" fmla="*/ 0 w 493058"/>
                  <a:gd name="connsiteY3" fmla="*/ 499158 h 738402"/>
                  <a:gd name="connsiteX4" fmla="*/ 240383 w 493058"/>
                  <a:gd name="connsiteY4" fmla="*/ 738402 h 738402"/>
                  <a:gd name="connsiteX5" fmla="*/ 420065 w 493058"/>
                  <a:gd name="connsiteY5" fmla="*/ 738402 h 738402"/>
                  <a:gd name="connsiteX6" fmla="*/ 468511 w 493058"/>
                  <a:gd name="connsiteY6" fmla="*/ 733541 h 738402"/>
                  <a:gd name="connsiteX7" fmla="*/ 493058 w 493058"/>
                  <a:gd name="connsiteY7" fmla="*/ 725957 h 738402"/>
                  <a:gd name="connsiteX8" fmla="*/ 493058 w 493058"/>
                  <a:gd name="connsiteY8" fmla="*/ 239246 h 738402"/>
                  <a:gd name="connsiteX9" fmla="*/ 252674 w 493058"/>
                  <a:gd name="connsiteY9" fmla="*/ 1 h 738402"/>
                  <a:gd name="connsiteX10" fmla="*/ 72994 w 493058"/>
                  <a:gd name="connsiteY10" fmla="*/ 2 h 738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3058" h="738402">
                    <a:moveTo>
                      <a:pt x="72994" y="2"/>
                    </a:moveTo>
                    <a:cubicBezTo>
                      <a:pt x="56397" y="1"/>
                      <a:pt x="40196" y="1675"/>
                      <a:pt x="24547" y="4863"/>
                    </a:cubicBezTo>
                    <a:lnTo>
                      <a:pt x="1" y="12446"/>
                    </a:lnTo>
                    <a:lnTo>
                      <a:pt x="0" y="499158"/>
                    </a:lnTo>
                    <a:cubicBezTo>
                      <a:pt x="1" y="631289"/>
                      <a:pt x="107624" y="738402"/>
                      <a:pt x="240383" y="738402"/>
                    </a:cubicBezTo>
                    <a:lnTo>
                      <a:pt x="420065" y="738402"/>
                    </a:lnTo>
                    <a:cubicBezTo>
                      <a:pt x="436661" y="738402"/>
                      <a:pt x="452863" y="736727"/>
                      <a:pt x="468511" y="733541"/>
                    </a:cubicBezTo>
                    <a:lnTo>
                      <a:pt x="493058" y="725957"/>
                    </a:lnTo>
                    <a:lnTo>
                      <a:pt x="493058" y="239246"/>
                    </a:lnTo>
                    <a:cubicBezTo>
                      <a:pt x="493058" y="107114"/>
                      <a:pt x="385435" y="0"/>
                      <a:pt x="252674" y="1"/>
                    </a:cubicBezTo>
                    <a:lnTo>
                      <a:pt x="72994" y="2"/>
                    </a:lnTo>
                    <a:close/>
                  </a:path>
                </a:pathLst>
              </a:custGeom>
              <a:gradFill>
                <a:gsLst>
                  <a:gs pos="0">
                    <a:srgbClr val="E565FF"/>
                  </a:gs>
                  <a:gs pos="100000">
                    <a:srgbClr val="E565FF"/>
                  </a:gs>
                  <a:gs pos="48000">
                    <a:srgbClr val="E565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E4791DA-7811-4B03-A081-18773DE4A526}"/>
                  </a:ext>
                </a:extLst>
              </p:cNvPr>
              <p:cNvSpPr/>
              <p:nvPr/>
            </p:nvSpPr>
            <p:spPr>
              <a:xfrm rot="10458985" flipH="1">
                <a:off x="9256462" y="2939718"/>
                <a:ext cx="553474" cy="924708"/>
              </a:xfrm>
              <a:custGeom>
                <a:avLst/>
                <a:gdLst>
                  <a:gd name="connsiteX0" fmla="*/ 352026 w 553474"/>
                  <a:gd name="connsiteY0" fmla="*/ 924707 h 924708"/>
                  <a:gd name="connsiteX1" fmla="*/ 553474 w 553474"/>
                  <a:gd name="connsiteY1" fmla="*/ 724214 h 924708"/>
                  <a:gd name="connsiteX2" fmla="*/ 553474 w 553474"/>
                  <a:gd name="connsiteY2" fmla="*/ 200493 h 924708"/>
                  <a:gd name="connsiteX3" fmla="*/ 352026 w 553474"/>
                  <a:gd name="connsiteY3" fmla="*/ 0 h 924708"/>
                  <a:gd name="connsiteX4" fmla="*/ 201448 w 553474"/>
                  <a:gd name="connsiteY4" fmla="*/ 0 h 924708"/>
                  <a:gd name="connsiteX5" fmla="*/ 1 w 553474"/>
                  <a:gd name="connsiteY5" fmla="*/ 200493 h 924708"/>
                  <a:gd name="connsiteX6" fmla="*/ 0 w 553474"/>
                  <a:gd name="connsiteY6" fmla="*/ 724214 h 924708"/>
                  <a:gd name="connsiteX7" fmla="*/ 201448 w 553474"/>
                  <a:gd name="connsiteY7" fmla="*/ 924707 h 924708"/>
                  <a:gd name="connsiteX8" fmla="*/ 352026 w 553474"/>
                  <a:gd name="connsiteY8" fmla="*/ 924707 h 92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474" h="924708">
                    <a:moveTo>
                      <a:pt x="352026" y="924707"/>
                    </a:moveTo>
                    <a:cubicBezTo>
                      <a:pt x="463282" y="924707"/>
                      <a:pt x="553474" y="834943"/>
                      <a:pt x="553474" y="724214"/>
                    </a:cubicBezTo>
                    <a:lnTo>
                      <a:pt x="553474" y="200493"/>
                    </a:lnTo>
                    <a:cubicBezTo>
                      <a:pt x="553474" y="89764"/>
                      <a:pt x="463282" y="0"/>
                      <a:pt x="352026" y="0"/>
                    </a:cubicBezTo>
                    <a:lnTo>
                      <a:pt x="201448" y="0"/>
                    </a:lnTo>
                    <a:cubicBezTo>
                      <a:pt x="90192" y="0"/>
                      <a:pt x="1" y="89764"/>
                      <a:pt x="1" y="200493"/>
                    </a:cubicBezTo>
                    <a:lnTo>
                      <a:pt x="0" y="724214"/>
                    </a:lnTo>
                    <a:cubicBezTo>
                      <a:pt x="0" y="834942"/>
                      <a:pt x="90192" y="924708"/>
                      <a:pt x="201448" y="924707"/>
                    </a:cubicBezTo>
                    <a:lnTo>
                      <a:pt x="352026" y="924707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rgbClr val="01FFBC"/>
                  </a:gs>
                  <a:gs pos="2000">
                    <a:srgbClr val="1552FF"/>
                  </a:gs>
                  <a:gs pos="100000">
                    <a:srgbClr val="0032C0"/>
                  </a:gs>
                  <a:gs pos="83000">
                    <a:srgbClr val="1552FF"/>
                  </a:gs>
                  <a:gs pos="30000">
                    <a:srgbClr val="15D8FF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63F44F9B-9689-4199-8DD7-3F1EDF4E0DAC}"/>
                  </a:ext>
                </a:extLst>
              </p:cNvPr>
              <p:cNvSpPr/>
              <p:nvPr/>
            </p:nvSpPr>
            <p:spPr>
              <a:xfrm rot="21258985" flipH="1">
                <a:off x="9247806" y="2944166"/>
                <a:ext cx="472539" cy="745856"/>
              </a:xfrm>
              <a:custGeom>
                <a:avLst/>
                <a:gdLst>
                  <a:gd name="connsiteX0" fmla="*/ 120512 w 472539"/>
                  <a:gd name="connsiteY0" fmla="*/ 0 h 745856"/>
                  <a:gd name="connsiteX1" fmla="*/ 42100 w 472539"/>
                  <a:gd name="connsiteY1" fmla="*/ 15756 h 745856"/>
                  <a:gd name="connsiteX2" fmla="*/ 0 w 472539"/>
                  <a:gd name="connsiteY2" fmla="*/ 44005 h 745856"/>
                  <a:gd name="connsiteX3" fmla="*/ 2 w 472539"/>
                  <a:gd name="connsiteY3" fmla="*/ 545363 h 745856"/>
                  <a:gd name="connsiteX4" fmla="*/ 201448 w 472539"/>
                  <a:gd name="connsiteY4" fmla="*/ 745856 h 745856"/>
                  <a:gd name="connsiteX5" fmla="*/ 352026 w 472539"/>
                  <a:gd name="connsiteY5" fmla="*/ 745856 h 745856"/>
                  <a:gd name="connsiteX6" fmla="*/ 430439 w 472539"/>
                  <a:gd name="connsiteY6" fmla="*/ 730101 h 745856"/>
                  <a:gd name="connsiteX7" fmla="*/ 472539 w 472539"/>
                  <a:gd name="connsiteY7" fmla="*/ 701851 h 745856"/>
                  <a:gd name="connsiteX8" fmla="*/ 472539 w 472539"/>
                  <a:gd name="connsiteY8" fmla="*/ 200492 h 745856"/>
                  <a:gd name="connsiteX9" fmla="*/ 271091 w 472539"/>
                  <a:gd name="connsiteY9" fmla="*/ 0 h 745856"/>
                  <a:gd name="connsiteX10" fmla="*/ 120512 w 472539"/>
                  <a:gd name="connsiteY10" fmla="*/ 0 h 745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539" h="745856">
                    <a:moveTo>
                      <a:pt x="120512" y="0"/>
                    </a:moveTo>
                    <a:cubicBezTo>
                      <a:pt x="92699" y="0"/>
                      <a:pt x="66200" y="5610"/>
                      <a:pt x="42100" y="15756"/>
                    </a:cubicBezTo>
                    <a:lnTo>
                      <a:pt x="0" y="44005"/>
                    </a:lnTo>
                    <a:lnTo>
                      <a:pt x="2" y="545363"/>
                    </a:lnTo>
                    <a:cubicBezTo>
                      <a:pt x="2" y="656092"/>
                      <a:pt x="90192" y="745857"/>
                      <a:pt x="201448" y="745856"/>
                    </a:cubicBezTo>
                    <a:lnTo>
                      <a:pt x="352026" y="745856"/>
                    </a:lnTo>
                    <a:cubicBezTo>
                      <a:pt x="379841" y="745856"/>
                      <a:pt x="406339" y="740246"/>
                      <a:pt x="430439" y="730101"/>
                    </a:cubicBezTo>
                    <a:lnTo>
                      <a:pt x="472539" y="701851"/>
                    </a:lnTo>
                    <a:lnTo>
                      <a:pt x="472539" y="200492"/>
                    </a:lnTo>
                    <a:cubicBezTo>
                      <a:pt x="472539" y="89765"/>
                      <a:pt x="382347" y="0"/>
                      <a:pt x="271091" y="0"/>
                    </a:cubicBezTo>
                    <a:lnTo>
                      <a:pt x="12051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FFEF"/>
                  </a:gs>
                  <a:gs pos="100000">
                    <a:srgbClr val="33F5FF">
                      <a:alpha val="0"/>
                    </a:srgbClr>
                  </a:gs>
                  <a:gs pos="38000">
                    <a:srgbClr val="33F5F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80" name="Rectangle: Rounded Corners 479">
                <a:extLst>
                  <a:ext uri="{FF2B5EF4-FFF2-40B4-BE49-F238E27FC236}">
                    <a16:creationId xmlns:a16="http://schemas.microsoft.com/office/drawing/2014/main" id="{C820AADA-B7B1-4676-8CA5-C2604B872DE1}"/>
                  </a:ext>
                </a:extLst>
              </p:cNvPr>
              <p:cNvSpPr/>
              <p:nvPr/>
            </p:nvSpPr>
            <p:spPr>
              <a:xfrm rot="21258985" flipH="1">
                <a:off x="8986892" y="3110980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81" name="Rectangle: Rounded Corners 480">
                <a:extLst>
                  <a:ext uri="{FF2B5EF4-FFF2-40B4-BE49-F238E27FC236}">
                    <a16:creationId xmlns:a16="http://schemas.microsoft.com/office/drawing/2014/main" id="{32CE21E3-5110-4049-85CD-8406FD081A55}"/>
                  </a:ext>
                </a:extLst>
              </p:cNvPr>
              <p:cNvSpPr/>
              <p:nvPr/>
            </p:nvSpPr>
            <p:spPr>
              <a:xfrm rot="21258985" flipH="1">
                <a:off x="9039302" y="3637590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E85D88C-DF06-4D0A-A454-BC359240CEF7}"/>
                  </a:ext>
                </a:extLst>
              </p:cNvPr>
              <p:cNvSpPr/>
              <p:nvPr/>
            </p:nvSpPr>
            <p:spPr>
              <a:xfrm rot="10458985" flipH="1">
                <a:off x="8984525" y="3113936"/>
                <a:ext cx="234678" cy="62551"/>
              </a:xfrm>
              <a:custGeom>
                <a:avLst/>
                <a:gdLst>
                  <a:gd name="connsiteX0" fmla="*/ 226715 w 234678"/>
                  <a:gd name="connsiteY0" fmla="*/ 62551 h 62551"/>
                  <a:gd name="connsiteX1" fmla="*/ 234678 w 234678"/>
                  <a:gd name="connsiteY1" fmla="*/ 60943 h 62551"/>
                  <a:gd name="connsiteX2" fmla="*/ 230407 w 234678"/>
                  <a:gd name="connsiteY2" fmla="*/ 39788 h 62551"/>
                  <a:gd name="connsiteX3" fmla="*/ 170380 w 234678"/>
                  <a:gd name="connsiteY3" fmla="*/ 0 h 62551"/>
                  <a:gd name="connsiteX4" fmla="*/ 7963 w 234678"/>
                  <a:gd name="connsiteY4" fmla="*/ 0 h 62551"/>
                  <a:gd name="connsiteX5" fmla="*/ 0 w 234678"/>
                  <a:gd name="connsiteY5" fmla="*/ 1608 h 62551"/>
                  <a:gd name="connsiteX6" fmla="*/ 4271 w 234678"/>
                  <a:gd name="connsiteY6" fmla="*/ 22763 h 62551"/>
                  <a:gd name="connsiteX7" fmla="*/ 64298 w 234678"/>
                  <a:gd name="connsiteY7" fmla="*/ 62551 h 62551"/>
                  <a:gd name="connsiteX8" fmla="*/ 226715 w 234678"/>
                  <a:gd name="connsiteY8" fmla="*/ 62551 h 6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8" h="62551">
                    <a:moveTo>
                      <a:pt x="226715" y="62551"/>
                    </a:moveTo>
                    <a:lnTo>
                      <a:pt x="234678" y="60943"/>
                    </a:lnTo>
                    <a:lnTo>
                      <a:pt x="230407" y="39788"/>
                    </a:lnTo>
                    <a:cubicBezTo>
                      <a:pt x="220517" y="16406"/>
                      <a:pt x="197365" y="0"/>
                      <a:pt x="170380" y="0"/>
                    </a:cubicBezTo>
                    <a:lnTo>
                      <a:pt x="7963" y="0"/>
                    </a:lnTo>
                    <a:lnTo>
                      <a:pt x="0" y="1608"/>
                    </a:lnTo>
                    <a:lnTo>
                      <a:pt x="4271" y="22763"/>
                    </a:lnTo>
                    <a:cubicBezTo>
                      <a:pt x="14161" y="46145"/>
                      <a:pt x="37313" y="62551"/>
                      <a:pt x="64298" y="62551"/>
                    </a:cubicBezTo>
                    <a:lnTo>
                      <a:pt x="226715" y="62551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B499F5A-AA2C-498A-9429-E5B910112540}"/>
                  </a:ext>
                </a:extLst>
              </p:cNvPr>
              <p:cNvSpPr/>
              <p:nvPr/>
            </p:nvSpPr>
            <p:spPr>
              <a:xfrm rot="10458985" flipH="1">
                <a:off x="9036934" y="3640546"/>
                <a:ext cx="234679" cy="62550"/>
              </a:xfrm>
              <a:custGeom>
                <a:avLst/>
                <a:gdLst>
                  <a:gd name="connsiteX0" fmla="*/ 226715 w 234679"/>
                  <a:gd name="connsiteY0" fmla="*/ 62550 h 62550"/>
                  <a:gd name="connsiteX1" fmla="*/ 234679 w 234679"/>
                  <a:gd name="connsiteY1" fmla="*/ 60942 h 62550"/>
                  <a:gd name="connsiteX2" fmla="*/ 230408 w 234679"/>
                  <a:gd name="connsiteY2" fmla="*/ 39788 h 62550"/>
                  <a:gd name="connsiteX3" fmla="*/ 170381 w 234679"/>
                  <a:gd name="connsiteY3" fmla="*/ 0 h 62550"/>
                  <a:gd name="connsiteX4" fmla="*/ 7964 w 234679"/>
                  <a:gd name="connsiteY4" fmla="*/ 0 h 62550"/>
                  <a:gd name="connsiteX5" fmla="*/ 0 w 234679"/>
                  <a:gd name="connsiteY5" fmla="*/ 1607 h 62550"/>
                  <a:gd name="connsiteX6" fmla="*/ 4271 w 234679"/>
                  <a:gd name="connsiteY6" fmla="*/ 22762 h 62550"/>
                  <a:gd name="connsiteX7" fmla="*/ 64299 w 234679"/>
                  <a:gd name="connsiteY7" fmla="*/ 62550 h 62550"/>
                  <a:gd name="connsiteX8" fmla="*/ 226715 w 234679"/>
                  <a:gd name="connsiteY8" fmla="*/ 6255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0">
                    <a:moveTo>
                      <a:pt x="226715" y="62550"/>
                    </a:moveTo>
                    <a:lnTo>
                      <a:pt x="234679" y="60942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1" y="0"/>
                    </a:cubicBezTo>
                    <a:lnTo>
                      <a:pt x="7964" y="0"/>
                    </a:lnTo>
                    <a:lnTo>
                      <a:pt x="0" y="1607"/>
                    </a:lnTo>
                    <a:lnTo>
                      <a:pt x="4271" y="22762"/>
                    </a:lnTo>
                    <a:cubicBezTo>
                      <a:pt x="14162" y="46144"/>
                      <a:pt x="37314" y="62550"/>
                      <a:pt x="64299" y="62550"/>
                    </a:cubicBezTo>
                    <a:lnTo>
                      <a:pt x="226715" y="62550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53ED5C27-FB7E-4131-AAA6-F3260E53A6CF}"/>
                  </a:ext>
                </a:extLst>
              </p:cNvPr>
              <p:cNvGrpSpPr/>
              <p:nvPr/>
            </p:nvGrpSpPr>
            <p:grpSpPr>
              <a:xfrm>
                <a:off x="9328234" y="3029145"/>
                <a:ext cx="336875" cy="374625"/>
                <a:chOff x="8069580" y="1589125"/>
                <a:chExt cx="336875" cy="374625"/>
              </a:xfrm>
            </p:grpSpPr>
            <p:sp>
              <p:nvSpPr>
                <p:cNvPr id="487" name="Freeform: Shape 486">
                  <a:extLst>
                    <a:ext uri="{FF2B5EF4-FFF2-40B4-BE49-F238E27FC236}">
                      <a16:creationId xmlns:a16="http://schemas.microsoft.com/office/drawing/2014/main" id="{FE2102B4-192D-477E-A9DF-AAA9874C2F4E}"/>
                    </a:ext>
                  </a:extLst>
                </p:cNvPr>
                <p:cNvSpPr/>
                <p:nvPr/>
              </p:nvSpPr>
              <p:spPr>
                <a:xfrm>
                  <a:off x="8069580" y="1589125"/>
                  <a:ext cx="336875" cy="225160"/>
                </a:xfrm>
                <a:custGeom>
                  <a:avLst/>
                  <a:gdLst>
                    <a:gd name="connsiteX0" fmla="*/ 379142 w 379142"/>
                    <a:gd name="connsiteY0" fmla="*/ 22953 h 247743"/>
                    <a:gd name="connsiteX1" fmla="*/ 308657 w 379142"/>
                    <a:gd name="connsiteY1" fmla="*/ 93 h 247743"/>
                    <a:gd name="connsiteX2" fmla="*/ 101012 w 379142"/>
                    <a:gd name="connsiteY2" fmla="*/ 19143 h 247743"/>
                    <a:gd name="connsiteX3" fmla="*/ 11477 w 379142"/>
                    <a:gd name="connsiteY3" fmla="*/ 104868 h 247743"/>
                    <a:gd name="connsiteX4" fmla="*/ 3857 w 379142"/>
                    <a:gd name="connsiteY4" fmla="*/ 247743 h 247743"/>
                    <a:gd name="connsiteX0" fmla="*/ 377134 w 377134"/>
                    <a:gd name="connsiteY0" fmla="*/ 31378 h 248137"/>
                    <a:gd name="connsiteX1" fmla="*/ 308657 w 377134"/>
                    <a:gd name="connsiteY1" fmla="*/ 487 h 248137"/>
                    <a:gd name="connsiteX2" fmla="*/ 101012 w 377134"/>
                    <a:gd name="connsiteY2" fmla="*/ 19537 h 248137"/>
                    <a:gd name="connsiteX3" fmla="*/ 11477 w 377134"/>
                    <a:gd name="connsiteY3" fmla="*/ 105262 h 248137"/>
                    <a:gd name="connsiteX4" fmla="*/ 3857 w 377134"/>
                    <a:gd name="connsiteY4" fmla="*/ 248137 h 248137"/>
                    <a:gd name="connsiteX0" fmla="*/ 374404 w 374404"/>
                    <a:gd name="connsiteY0" fmla="*/ 31378 h 250145"/>
                    <a:gd name="connsiteX1" fmla="*/ 305927 w 374404"/>
                    <a:gd name="connsiteY1" fmla="*/ 487 h 250145"/>
                    <a:gd name="connsiteX2" fmla="*/ 98282 w 374404"/>
                    <a:gd name="connsiteY2" fmla="*/ 19537 h 250145"/>
                    <a:gd name="connsiteX3" fmla="*/ 8747 w 374404"/>
                    <a:gd name="connsiteY3" fmla="*/ 105262 h 250145"/>
                    <a:gd name="connsiteX4" fmla="*/ 7151 w 374404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67708 w 367708"/>
                    <a:gd name="connsiteY0" fmla="*/ 31378 h 250145"/>
                    <a:gd name="connsiteX1" fmla="*/ 299231 w 367708"/>
                    <a:gd name="connsiteY1" fmla="*/ 487 h 250145"/>
                    <a:gd name="connsiteX2" fmla="*/ 91586 w 367708"/>
                    <a:gd name="connsiteY2" fmla="*/ 19537 h 250145"/>
                    <a:gd name="connsiteX3" fmla="*/ 8075 w 367708"/>
                    <a:gd name="connsiteY3" fmla="*/ 105262 h 250145"/>
                    <a:gd name="connsiteX4" fmla="*/ 8486 w 367708"/>
                    <a:gd name="connsiteY4" fmla="*/ 250145 h 250145"/>
                    <a:gd name="connsiteX0" fmla="*/ 366371 w 366371"/>
                    <a:gd name="connsiteY0" fmla="*/ 31288 h 250055"/>
                    <a:gd name="connsiteX1" fmla="*/ 297894 w 366371"/>
                    <a:gd name="connsiteY1" fmla="*/ 397 h 250055"/>
                    <a:gd name="connsiteX2" fmla="*/ 90249 w 366371"/>
                    <a:gd name="connsiteY2" fmla="*/ 19447 h 250055"/>
                    <a:gd name="connsiteX3" fmla="*/ 8746 w 366371"/>
                    <a:gd name="connsiteY3" fmla="*/ 95132 h 250055"/>
                    <a:gd name="connsiteX4" fmla="*/ 7149 w 366371"/>
                    <a:gd name="connsiteY4" fmla="*/ 250055 h 250055"/>
                    <a:gd name="connsiteX0" fmla="*/ 370387 w 370387"/>
                    <a:gd name="connsiteY0" fmla="*/ 27086 h 249869"/>
                    <a:gd name="connsiteX1" fmla="*/ 297894 w 370387"/>
                    <a:gd name="connsiteY1" fmla="*/ 211 h 249869"/>
                    <a:gd name="connsiteX2" fmla="*/ 90249 w 370387"/>
                    <a:gd name="connsiteY2" fmla="*/ 19261 h 249869"/>
                    <a:gd name="connsiteX3" fmla="*/ 8746 w 370387"/>
                    <a:gd name="connsiteY3" fmla="*/ 94946 h 249869"/>
                    <a:gd name="connsiteX4" fmla="*/ 7149 w 370387"/>
                    <a:gd name="connsiteY4" fmla="*/ 249869 h 24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387" h="249869">
                      <a:moveTo>
                        <a:pt x="370387" y="27086"/>
                      </a:moveTo>
                      <a:cubicBezTo>
                        <a:pt x="358322" y="15973"/>
                        <a:pt x="344584" y="1515"/>
                        <a:pt x="297894" y="211"/>
                      </a:cubicBezTo>
                      <a:cubicBezTo>
                        <a:pt x="251204" y="-1093"/>
                        <a:pt x="138440" y="3472"/>
                        <a:pt x="90249" y="19261"/>
                      </a:cubicBezTo>
                      <a:cubicBezTo>
                        <a:pt x="42058" y="35050"/>
                        <a:pt x="24938" y="56846"/>
                        <a:pt x="8746" y="94946"/>
                      </a:cubicBezTo>
                      <a:cubicBezTo>
                        <a:pt x="-7446" y="133046"/>
                        <a:pt x="3022" y="167637"/>
                        <a:pt x="7149" y="249869"/>
                      </a:cubicBezTo>
                    </a:path>
                  </a:pathLst>
                </a:custGeom>
                <a:noFill/>
                <a:ln w="63500" cap="rnd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81FFDE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9001EF87-A8C2-4F9D-A575-6B9FB0747D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6584" y="1917304"/>
                  <a:ext cx="5209" cy="46446"/>
                </a:xfrm>
                <a:prstGeom prst="line">
                  <a:avLst/>
                </a:prstGeom>
                <a:ln w="635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035D9825-599E-4C33-89FD-D73B5C5A7634}"/>
              </a:ext>
            </a:extLst>
          </p:cNvPr>
          <p:cNvGrpSpPr/>
          <p:nvPr/>
        </p:nvGrpSpPr>
        <p:grpSpPr>
          <a:xfrm>
            <a:off x="3015326" y="1995208"/>
            <a:ext cx="6025712" cy="1991926"/>
            <a:chOff x="3015718" y="1364382"/>
            <a:chExt cx="6026497" cy="1992185"/>
          </a:xfrm>
        </p:grpSpPr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A47196F2-03AB-4251-9271-4BE492C545D4}"/>
                </a:ext>
              </a:extLst>
            </p:cNvPr>
            <p:cNvGrpSpPr/>
            <p:nvPr/>
          </p:nvGrpSpPr>
          <p:grpSpPr>
            <a:xfrm>
              <a:off x="8163315" y="1364382"/>
              <a:ext cx="878900" cy="1030091"/>
              <a:chOff x="9732053" y="2812630"/>
              <a:chExt cx="878900" cy="1030091"/>
            </a:xfrm>
          </p:grpSpPr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75E3FF41-219F-40F2-AB2F-D87A82BEF712}"/>
                  </a:ext>
                </a:extLst>
              </p:cNvPr>
              <p:cNvSpPr/>
              <p:nvPr/>
            </p:nvSpPr>
            <p:spPr>
              <a:xfrm rot="10458985" flipH="1">
                <a:off x="9950504" y="2812630"/>
                <a:ext cx="660449" cy="1030091"/>
              </a:xfrm>
              <a:custGeom>
                <a:avLst/>
                <a:gdLst>
                  <a:gd name="connsiteX0" fmla="*/ 420065 w 660449"/>
                  <a:gd name="connsiteY0" fmla="*/ 1030090 h 1030091"/>
                  <a:gd name="connsiteX1" fmla="*/ 660449 w 660449"/>
                  <a:gd name="connsiteY1" fmla="*/ 790845 h 1030091"/>
                  <a:gd name="connsiteX2" fmla="*/ 660449 w 660449"/>
                  <a:gd name="connsiteY2" fmla="*/ 239245 h 1030091"/>
                  <a:gd name="connsiteX3" fmla="*/ 420066 w 660449"/>
                  <a:gd name="connsiteY3" fmla="*/ 0 h 1030091"/>
                  <a:gd name="connsiteX4" fmla="*/ 240383 w 660449"/>
                  <a:gd name="connsiteY4" fmla="*/ 0 h 1030091"/>
                  <a:gd name="connsiteX5" fmla="*/ 0 w 660449"/>
                  <a:gd name="connsiteY5" fmla="*/ 239245 h 1030091"/>
                  <a:gd name="connsiteX6" fmla="*/ 0 w 660449"/>
                  <a:gd name="connsiteY6" fmla="*/ 790846 h 1030091"/>
                  <a:gd name="connsiteX7" fmla="*/ 240383 w 660449"/>
                  <a:gd name="connsiteY7" fmla="*/ 1030091 h 1030091"/>
                  <a:gd name="connsiteX8" fmla="*/ 420065 w 660449"/>
                  <a:gd name="connsiteY8" fmla="*/ 1030090 h 103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0449" h="1030091">
                    <a:moveTo>
                      <a:pt x="420065" y="1030090"/>
                    </a:moveTo>
                    <a:cubicBezTo>
                      <a:pt x="552826" y="1030090"/>
                      <a:pt x="660448" y="922977"/>
                      <a:pt x="660449" y="790845"/>
                    </a:cubicBezTo>
                    <a:lnTo>
                      <a:pt x="660449" y="239245"/>
                    </a:lnTo>
                    <a:cubicBezTo>
                      <a:pt x="660448" y="107113"/>
                      <a:pt x="552825" y="0"/>
                      <a:pt x="420066" y="0"/>
                    </a:cubicBezTo>
                    <a:lnTo>
                      <a:pt x="240383" y="0"/>
                    </a:lnTo>
                    <a:cubicBezTo>
                      <a:pt x="107623" y="0"/>
                      <a:pt x="1" y="107113"/>
                      <a:pt x="0" y="239245"/>
                    </a:cubicBezTo>
                    <a:lnTo>
                      <a:pt x="0" y="790846"/>
                    </a:lnTo>
                    <a:cubicBezTo>
                      <a:pt x="0" y="922977"/>
                      <a:pt x="107623" y="1030090"/>
                      <a:pt x="240383" y="1030091"/>
                    </a:cubicBezTo>
                    <a:lnTo>
                      <a:pt x="420065" y="10300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787F162F-92D9-4070-9B16-07790827CFBB}"/>
                  </a:ext>
                </a:extLst>
              </p:cNvPr>
              <p:cNvSpPr/>
              <p:nvPr/>
            </p:nvSpPr>
            <p:spPr>
              <a:xfrm rot="21258985" flipH="1">
                <a:off x="9936473" y="2821635"/>
                <a:ext cx="493058" cy="738403"/>
              </a:xfrm>
              <a:custGeom>
                <a:avLst/>
                <a:gdLst>
                  <a:gd name="connsiteX0" fmla="*/ 72994 w 493058"/>
                  <a:gd name="connsiteY0" fmla="*/ 2 h 738403"/>
                  <a:gd name="connsiteX1" fmla="*/ 24547 w 493058"/>
                  <a:gd name="connsiteY1" fmla="*/ 4863 h 738403"/>
                  <a:gd name="connsiteX2" fmla="*/ 0 w 493058"/>
                  <a:gd name="connsiteY2" fmla="*/ 12446 h 738403"/>
                  <a:gd name="connsiteX3" fmla="*/ 0 w 493058"/>
                  <a:gd name="connsiteY3" fmla="*/ 499158 h 738403"/>
                  <a:gd name="connsiteX4" fmla="*/ 240384 w 493058"/>
                  <a:gd name="connsiteY4" fmla="*/ 738401 h 738403"/>
                  <a:gd name="connsiteX5" fmla="*/ 420065 w 493058"/>
                  <a:gd name="connsiteY5" fmla="*/ 738403 h 738403"/>
                  <a:gd name="connsiteX6" fmla="*/ 468511 w 493058"/>
                  <a:gd name="connsiteY6" fmla="*/ 733542 h 738403"/>
                  <a:gd name="connsiteX7" fmla="*/ 493058 w 493058"/>
                  <a:gd name="connsiteY7" fmla="*/ 725958 h 738403"/>
                  <a:gd name="connsiteX8" fmla="*/ 493058 w 493058"/>
                  <a:gd name="connsiteY8" fmla="*/ 239246 h 738403"/>
                  <a:gd name="connsiteX9" fmla="*/ 252675 w 493058"/>
                  <a:gd name="connsiteY9" fmla="*/ 1 h 738403"/>
                  <a:gd name="connsiteX10" fmla="*/ 72994 w 493058"/>
                  <a:gd name="connsiteY10" fmla="*/ 2 h 738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3058" h="738403">
                    <a:moveTo>
                      <a:pt x="72994" y="2"/>
                    </a:moveTo>
                    <a:cubicBezTo>
                      <a:pt x="56397" y="1"/>
                      <a:pt x="40195" y="1675"/>
                      <a:pt x="24547" y="4863"/>
                    </a:cubicBezTo>
                    <a:lnTo>
                      <a:pt x="0" y="12446"/>
                    </a:lnTo>
                    <a:lnTo>
                      <a:pt x="0" y="499158"/>
                    </a:lnTo>
                    <a:cubicBezTo>
                      <a:pt x="0" y="631289"/>
                      <a:pt x="107623" y="738402"/>
                      <a:pt x="240384" y="738401"/>
                    </a:cubicBezTo>
                    <a:lnTo>
                      <a:pt x="420065" y="738403"/>
                    </a:lnTo>
                    <a:cubicBezTo>
                      <a:pt x="436661" y="738403"/>
                      <a:pt x="452863" y="736728"/>
                      <a:pt x="468511" y="733542"/>
                    </a:cubicBezTo>
                    <a:lnTo>
                      <a:pt x="493058" y="725958"/>
                    </a:lnTo>
                    <a:lnTo>
                      <a:pt x="493058" y="239246"/>
                    </a:lnTo>
                    <a:cubicBezTo>
                      <a:pt x="493058" y="107114"/>
                      <a:pt x="385435" y="0"/>
                      <a:pt x="252675" y="1"/>
                    </a:cubicBezTo>
                    <a:lnTo>
                      <a:pt x="72994" y="2"/>
                    </a:lnTo>
                    <a:close/>
                  </a:path>
                </a:pathLst>
              </a:custGeom>
              <a:gradFill>
                <a:gsLst>
                  <a:gs pos="0">
                    <a:srgbClr val="E565FF"/>
                  </a:gs>
                  <a:gs pos="100000">
                    <a:srgbClr val="E565FF"/>
                  </a:gs>
                  <a:gs pos="48000">
                    <a:srgbClr val="E565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E6E7B313-4AD7-4B93-8C12-4A812AB624B4}"/>
                  </a:ext>
                </a:extLst>
              </p:cNvPr>
              <p:cNvSpPr/>
              <p:nvPr/>
            </p:nvSpPr>
            <p:spPr>
              <a:xfrm rot="10458985" flipH="1">
                <a:off x="10003990" y="2865321"/>
                <a:ext cx="553474" cy="924708"/>
              </a:xfrm>
              <a:custGeom>
                <a:avLst/>
                <a:gdLst>
                  <a:gd name="connsiteX0" fmla="*/ 352025 w 553474"/>
                  <a:gd name="connsiteY0" fmla="*/ 924707 h 924708"/>
                  <a:gd name="connsiteX1" fmla="*/ 553473 w 553474"/>
                  <a:gd name="connsiteY1" fmla="*/ 724214 h 924708"/>
                  <a:gd name="connsiteX2" fmla="*/ 553474 w 553474"/>
                  <a:gd name="connsiteY2" fmla="*/ 200493 h 924708"/>
                  <a:gd name="connsiteX3" fmla="*/ 352025 w 553474"/>
                  <a:gd name="connsiteY3" fmla="*/ 0 h 924708"/>
                  <a:gd name="connsiteX4" fmla="*/ 201448 w 553474"/>
                  <a:gd name="connsiteY4" fmla="*/ 1 h 924708"/>
                  <a:gd name="connsiteX5" fmla="*/ 1 w 553474"/>
                  <a:gd name="connsiteY5" fmla="*/ 200493 h 924708"/>
                  <a:gd name="connsiteX6" fmla="*/ 0 w 553474"/>
                  <a:gd name="connsiteY6" fmla="*/ 724214 h 924708"/>
                  <a:gd name="connsiteX7" fmla="*/ 201447 w 553474"/>
                  <a:gd name="connsiteY7" fmla="*/ 924708 h 924708"/>
                  <a:gd name="connsiteX8" fmla="*/ 352025 w 553474"/>
                  <a:gd name="connsiteY8" fmla="*/ 924707 h 92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474" h="924708">
                    <a:moveTo>
                      <a:pt x="352025" y="924707"/>
                    </a:moveTo>
                    <a:cubicBezTo>
                      <a:pt x="463282" y="924707"/>
                      <a:pt x="553473" y="834942"/>
                      <a:pt x="553473" y="724214"/>
                    </a:cubicBezTo>
                    <a:lnTo>
                      <a:pt x="553474" y="200493"/>
                    </a:lnTo>
                    <a:cubicBezTo>
                      <a:pt x="553474" y="89764"/>
                      <a:pt x="463282" y="0"/>
                      <a:pt x="352025" y="0"/>
                    </a:cubicBezTo>
                    <a:lnTo>
                      <a:pt x="201448" y="1"/>
                    </a:lnTo>
                    <a:cubicBezTo>
                      <a:pt x="90191" y="0"/>
                      <a:pt x="1" y="89764"/>
                      <a:pt x="1" y="200493"/>
                    </a:cubicBezTo>
                    <a:lnTo>
                      <a:pt x="0" y="724214"/>
                    </a:lnTo>
                    <a:cubicBezTo>
                      <a:pt x="0" y="834942"/>
                      <a:pt x="90191" y="924708"/>
                      <a:pt x="201447" y="924708"/>
                    </a:cubicBezTo>
                    <a:lnTo>
                      <a:pt x="352025" y="924707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rgbClr val="01FFBC"/>
                  </a:gs>
                  <a:gs pos="2000">
                    <a:srgbClr val="1552FF"/>
                  </a:gs>
                  <a:gs pos="100000">
                    <a:srgbClr val="0032C0"/>
                  </a:gs>
                  <a:gs pos="83000">
                    <a:srgbClr val="1552FF"/>
                  </a:gs>
                  <a:gs pos="30000">
                    <a:srgbClr val="15D8FF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5AF0F0C3-1495-4EC5-98D2-7ADC7D152AAF}"/>
                  </a:ext>
                </a:extLst>
              </p:cNvPr>
              <p:cNvSpPr/>
              <p:nvPr/>
            </p:nvSpPr>
            <p:spPr>
              <a:xfrm rot="21258985" flipH="1">
                <a:off x="9995333" y="2869769"/>
                <a:ext cx="472538" cy="745857"/>
              </a:xfrm>
              <a:custGeom>
                <a:avLst/>
                <a:gdLst>
                  <a:gd name="connsiteX0" fmla="*/ 120512 w 472538"/>
                  <a:gd name="connsiteY0" fmla="*/ 0 h 745857"/>
                  <a:gd name="connsiteX1" fmla="*/ 42099 w 472538"/>
                  <a:gd name="connsiteY1" fmla="*/ 15756 h 745857"/>
                  <a:gd name="connsiteX2" fmla="*/ 0 w 472538"/>
                  <a:gd name="connsiteY2" fmla="*/ 44005 h 745857"/>
                  <a:gd name="connsiteX3" fmla="*/ 1 w 472538"/>
                  <a:gd name="connsiteY3" fmla="*/ 545364 h 745857"/>
                  <a:gd name="connsiteX4" fmla="*/ 201448 w 472538"/>
                  <a:gd name="connsiteY4" fmla="*/ 745856 h 745857"/>
                  <a:gd name="connsiteX5" fmla="*/ 352025 w 472538"/>
                  <a:gd name="connsiteY5" fmla="*/ 745857 h 745857"/>
                  <a:gd name="connsiteX6" fmla="*/ 430439 w 472538"/>
                  <a:gd name="connsiteY6" fmla="*/ 730102 h 745857"/>
                  <a:gd name="connsiteX7" fmla="*/ 472538 w 472538"/>
                  <a:gd name="connsiteY7" fmla="*/ 701852 h 745857"/>
                  <a:gd name="connsiteX8" fmla="*/ 472537 w 472538"/>
                  <a:gd name="connsiteY8" fmla="*/ 200494 h 745857"/>
                  <a:gd name="connsiteX9" fmla="*/ 271091 w 472538"/>
                  <a:gd name="connsiteY9" fmla="*/ 1 h 745857"/>
                  <a:gd name="connsiteX10" fmla="*/ 120512 w 472538"/>
                  <a:gd name="connsiteY10" fmla="*/ 0 h 7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538" h="745857">
                    <a:moveTo>
                      <a:pt x="120512" y="0"/>
                    </a:moveTo>
                    <a:cubicBezTo>
                      <a:pt x="92699" y="1"/>
                      <a:pt x="66200" y="5611"/>
                      <a:pt x="42099" y="15756"/>
                    </a:cubicBezTo>
                    <a:lnTo>
                      <a:pt x="0" y="44005"/>
                    </a:lnTo>
                    <a:lnTo>
                      <a:pt x="1" y="545364"/>
                    </a:lnTo>
                    <a:cubicBezTo>
                      <a:pt x="1" y="656092"/>
                      <a:pt x="90191" y="745857"/>
                      <a:pt x="201448" y="745856"/>
                    </a:cubicBezTo>
                    <a:lnTo>
                      <a:pt x="352025" y="745857"/>
                    </a:lnTo>
                    <a:cubicBezTo>
                      <a:pt x="379840" y="745856"/>
                      <a:pt x="406338" y="740247"/>
                      <a:pt x="430439" y="730102"/>
                    </a:cubicBezTo>
                    <a:lnTo>
                      <a:pt x="472538" y="701852"/>
                    </a:lnTo>
                    <a:lnTo>
                      <a:pt x="472537" y="200494"/>
                    </a:lnTo>
                    <a:cubicBezTo>
                      <a:pt x="472538" y="89766"/>
                      <a:pt x="382347" y="0"/>
                      <a:pt x="271091" y="1"/>
                    </a:cubicBezTo>
                    <a:lnTo>
                      <a:pt x="12051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FFEF"/>
                  </a:gs>
                  <a:gs pos="100000">
                    <a:srgbClr val="33F5FF">
                      <a:alpha val="0"/>
                    </a:srgbClr>
                  </a:gs>
                  <a:gs pos="38000">
                    <a:srgbClr val="33F5F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20" name="Rectangle: Rounded Corners 519">
                <a:extLst>
                  <a:ext uri="{FF2B5EF4-FFF2-40B4-BE49-F238E27FC236}">
                    <a16:creationId xmlns:a16="http://schemas.microsoft.com/office/drawing/2014/main" id="{09723FBE-7FAF-4ED6-A739-4DA33BCEA8C8}"/>
                  </a:ext>
                </a:extLst>
              </p:cNvPr>
              <p:cNvSpPr/>
              <p:nvPr/>
            </p:nvSpPr>
            <p:spPr>
              <a:xfrm rot="21258985" flipH="1">
                <a:off x="9734420" y="3036583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21" name="Rectangle: Rounded Corners 520">
                <a:extLst>
                  <a:ext uri="{FF2B5EF4-FFF2-40B4-BE49-F238E27FC236}">
                    <a16:creationId xmlns:a16="http://schemas.microsoft.com/office/drawing/2014/main" id="{BF5F46E7-B5FD-4D34-8F8E-32ACFD0D4086}"/>
                  </a:ext>
                </a:extLst>
              </p:cNvPr>
              <p:cNvSpPr/>
              <p:nvPr/>
            </p:nvSpPr>
            <p:spPr>
              <a:xfrm rot="21258985" flipH="1">
                <a:off x="9786830" y="3563193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E044DE62-A29F-4BE9-A191-CAFFE4584320}"/>
                  </a:ext>
                </a:extLst>
              </p:cNvPr>
              <p:cNvSpPr/>
              <p:nvPr/>
            </p:nvSpPr>
            <p:spPr>
              <a:xfrm rot="10458985" flipH="1">
                <a:off x="9732053" y="3039539"/>
                <a:ext cx="234678" cy="62551"/>
              </a:xfrm>
              <a:custGeom>
                <a:avLst/>
                <a:gdLst>
                  <a:gd name="connsiteX0" fmla="*/ 226715 w 234678"/>
                  <a:gd name="connsiteY0" fmla="*/ 62551 h 62551"/>
                  <a:gd name="connsiteX1" fmla="*/ 234678 w 234678"/>
                  <a:gd name="connsiteY1" fmla="*/ 60943 h 62551"/>
                  <a:gd name="connsiteX2" fmla="*/ 230407 w 234678"/>
                  <a:gd name="connsiteY2" fmla="*/ 39788 h 62551"/>
                  <a:gd name="connsiteX3" fmla="*/ 170380 w 234678"/>
                  <a:gd name="connsiteY3" fmla="*/ 0 h 62551"/>
                  <a:gd name="connsiteX4" fmla="*/ 7964 w 234678"/>
                  <a:gd name="connsiteY4" fmla="*/ 0 h 62551"/>
                  <a:gd name="connsiteX5" fmla="*/ 0 w 234678"/>
                  <a:gd name="connsiteY5" fmla="*/ 1608 h 62551"/>
                  <a:gd name="connsiteX6" fmla="*/ 4271 w 234678"/>
                  <a:gd name="connsiteY6" fmla="*/ 22763 h 62551"/>
                  <a:gd name="connsiteX7" fmla="*/ 64298 w 234678"/>
                  <a:gd name="connsiteY7" fmla="*/ 62551 h 62551"/>
                  <a:gd name="connsiteX8" fmla="*/ 226715 w 234678"/>
                  <a:gd name="connsiteY8" fmla="*/ 62551 h 6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8" h="62551">
                    <a:moveTo>
                      <a:pt x="226715" y="62551"/>
                    </a:moveTo>
                    <a:lnTo>
                      <a:pt x="234678" y="60943"/>
                    </a:lnTo>
                    <a:lnTo>
                      <a:pt x="230407" y="39788"/>
                    </a:lnTo>
                    <a:cubicBezTo>
                      <a:pt x="220517" y="16407"/>
                      <a:pt x="197365" y="0"/>
                      <a:pt x="170380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3"/>
                    </a:lnTo>
                    <a:cubicBezTo>
                      <a:pt x="14161" y="46145"/>
                      <a:pt x="37313" y="62551"/>
                      <a:pt x="64298" y="62551"/>
                    </a:cubicBezTo>
                    <a:lnTo>
                      <a:pt x="226715" y="62551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AA61D3E3-CBD6-4235-A9FB-9F9DBBE8EDA6}"/>
                  </a:ext>
                </a:extLst>
              </p:cNvPr>
              <p:cNvSpPr/>
              <p:nvPr/>
            </p:nvSpPr>
            <p:spPr>
              <a:xfrm rot="10458985" flipH="1">
                <a:off x="9784462" y="3566150"/>
                <a:ext cx="234679" cy="62550"/>
              </a:xfrm>
              <a:custGeom>
                <a:avLst/>
                <a:gdLst>
                  <a:gd name="connsiteX0" fmla="*/ 226715 w 234679"/>
                  <a:gd name="connsiteY0" fmla="*/ 62550 h 62550"/>
                  <a:gd name="connsiteX1" fmla="*/ 234679 w 234679"/>
                  <a:gd name="connsiteY1" fmla="*/ 60942 h 62550"/>
                  <a:gd name="connsiteX2" fmla="*/ 230408 w 234679"/>
                  <a:gd name="connsiteY2" fmla="*/ 39788 h 62550"/>
                  <a:gd name="connsiteX3" fmla="*/ 170381 w 234679"/>
                  <a:gd name="connsiteY3" fmla="*/ 0 h 62550"/>
                  <a:gd name="connsiteX4" fmla="*/ 7964 w 234679"/>
                  <a:gd name="connsiteY4" fmla="*/ 0 h 62550"/>
                  <a:gd name="connsiteX5" fmla="*/ 0 w 234679"/>
                  <a:gd name="connsiteY5" fmla="*/ 1608 h 62550"/>
                  <a:gd name="connsiteX6" fmla="*/ 4271 w 234679"/>
                  <a:gd name="connsiteY6" fmla="*/ 22762 h 62550"/>
                  <a:gd name="connsiteX7" fmla="*/ 64299 w 234679"/>
                  <a:gd name="connsiteY7" fmla="*/ 62550 h 62550"/>
                  <a:gd name="connsiteX8" fmla="*/ 226715 w 234679"/>
                  <a:gd name="connsiteY8" fmla="*/ 6255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0">
                    <a:moveTo>
                      <a:pt x="226715" y="62550"/>
                    </a:moveTo>
                    <a:lnTo>
                      <a:pt x="234679" y="60942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1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2"/>
                    </a:lnTo>
                    <a:cubicBezTo>
                      <a:pt x="14162" y="46144"/>
                      <a:pt x="37314" y="62550"/>
                      <a:pt x="64299" y="62550"/>
                    </a:cubicBezTo>
                    <a:lnTo>
                      <a:pt x="226715" y="62550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93D3E65F-63A3-4B5D-B052-189AEE467C6B}"/>
                  </a:ext>
                </a:extLst>
              </p:cNvPr>
              <p:cNvGrpSpPr/>
              <p:nvPr/>
            </p:nvGrpSpPr>
            <p:grpSpPr>
              <a:xfrm>
                <a:off x="10074650" y="2956344"/>
                <a:ext cx="336875" cy="374625"/>
                <a:chOff x="8069580" y="1589125"/>
                <a:chExt cx="336875" cy="374625"/>
              </a:xfrm>
            </p:grpSpPr>
            <p:sp>
              <p:nvSpPr>
                <p:cNvPr id="525" name="Freeform: Shape 524">
                  <a:extLst>
                    <a:ext uri="{FF2B5EF4-FFF2-40B4-BE49-F238E27FC236}">
                      <a16:creationId xmlns:a16="http://schemas.microsoft.com/office/drawing/2014/main" id="{0A7489D2-0590-44A2-9F86-54B70C6CDA7C}"/>
                    </a:ext>
                  </a:extLst>
                </p:cNvPr>
                <p:cNvSpPr/>
                <p:nvPr/>
              </p:nvSpPr>
              <p:spPr>
                <a:xfrm>
                  <a:off x="8069580" y="1589125"/>
                  <a:ext cx="336875" cy="225160"/>
                </a:xfrm>
                <a:custGeom>
                  <a:avLst/>
                  <a:gdLst>
                    <a:gd name="connsiteX0" fmla="*/ 379142 w 379142"/>
                    <a:gd name="connsiteY0" fmla="*/ 22953 h 247743"/>
                    <a:gd name="connsiteX1" fmla="*/ 308657 w 379142"/>
                    <a:gd name="connsiteY1" fmla="*/ 93 h 247743"/>
                    <a:gd name="connsiteX2" fmla="*/ 101012 w 379142"/>
                    <a:gd name="connsiteY2" fmla="*/ 19143 h 247743"/>
                    <a:gd name="connsiteX3" fmla="*/ 11477 w 379142"/>
                    <a:gd name="connsiteY3" fmla="*/ 104868 h 247743"/>
                    <a:gd name="connsiteX4" fmla="*/ 3857 w 379142"/>
                    <a:gd name="connsiteY4" fmla="*/ 247743 h 247743"/>
                    <a:gd name="connsiteX0" fmla="*/ 377134 w 377134"/>
                    <a:gd name="connsiteY0" fmla="*/ 31378 h 248137"/>
                    <a:gd name="connsiteX1" fmla="*/ 308657 w 377134"/>
                    <a:gd name="connsiteY1" fmla="*/ 487 h 248137"/>
                    <a:gd name="connsiteX2" fmla="*/ 101012 w 377134"/>
                    <a:gd name="connsiteY2" fmla="*/ 19537 h 248137"/>
                    <a:gd name="connsiteX3" fmla="*/ 11477 w 377134"/>
                    <a:gd name="connsiteY3" fmla="*/ 105262 h 248137"/>
                    <a:gd name="connsiteX4" fmla="*/ 3857 w 377134"/>
                    <a:gd name="connsiteY4" fmla="*/ 248137 h 248137"/>
                    <a:gd name="connsiteX0" fmla="*/ 374404 w 374404"/>
                    <a:gd name="connsiteY0" fmla="*/ 31378 h 250145"/>
                    <a:gd name="connsiteX1" fmla="*/ 305927 w 374404"/>
                    <a:gd name="connsiteY1" fmla="*/ 487 h 250145"/>
                    <a:gd name="connsiteX2" fmla="*/ 98282 w 374404"/>
                    <a:gd name="connsiteY2" fmla="*/ 19537 h 250145"/>
                    <a:gd name="connsiteX3" fmla="*/ 8747 w 374404"/>
                    <a:gd name="connsiteY3" fmla="*/ 105262 h 250145"/>
                    <a:gd name="connsiteX4" fmla="*/ 7151 w 374404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67708 w 367708"/>
                    <a:gd name="connsiteY0" fmla="*/ 31378 h 250145"/>
                    <a:gd name="connsiteX1" fmla="*/ 299231 w 367708"/>
                    <a:gd name="connsiteY1" fmla="*/ 487 h 250145"/>
                    <a:gd name="connsiteX2" fmla="*/ 91586 w 367708"/>
                    <a:gd name="connsiteY2" fmla="*/ 19537 h 250145"/>
                    <a:gd name="connsiteX3" fmla="*/ 8075 w 367708"/>
                    <a:gd name="connsiteY3" fmla="*/ 105262 h 250145"/>
                    <a:gd name="connsiteX4" fmla="*/ 8486 w 367708"/>
                    <a:gd name="connsiteY4" fmla="*/ 250145 h 250145"/>
                    <a:gd name="connsiteX0" fmla="*/ 366371 w 366371"/>
                    <a:gd name="connsiteY0" fmla="*/ 31288 h 250055"/>
                    <a:gd name="connsiteX1" fmla="*/ 297894 w 366371"/>
                    <a:gd name="connsiteY1" fmla="*/ 397 h 250055"/>
                    <a:gd name="connsiteX2" fmla="*/ 90249 w 366371"/>
                    <a:gd name="connsiteY2" fmla="*/ 19447 h 250055"/>
                    <a:gd name="connsiteX3" fmla="*/ 8746 w 366371"/>
                    <a:gd name="connsiteY3" fmla="*/ 95132 h 250055"/>
                    <a:gd name="connsiteX4" fmla="*/ 7149 w 366371"/>
                    <a:gd name="connsiteY4" fmla="*/ 250055 h 250055"/>
                    <a:gd name="connsiteX0" fmla="*/ 370387 w 370387"/>
                    <a:gd name="connsiteY0" fmla="*/ 27086 h 249869"/>
                    <a:gd name="connsiteX1" fmla="*/ 297894 w 370387"/>
                    <a:gd name="connsiteY1" fmla="*/ 211 h 249869"/>
                    <a:gd name="connsiteX2" fmla="*/ 90249 w 370387"/>
                    <a:gd name="connsiteY2" fmla="*/ 19261 h 249869"/>
                    <a:gd name="connsiteX3" fmla="*/ 8746 w 370387"/>
                    <a:gd name="connsiteY3" fmla="*/ 94946 h 249869"/>
                    <a:gd name="connsiteX4" fmla="*/ 7149 w 370387"/>
                    <a:gd name="connsiteY4" fmla="*/ 249869 h 24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387" h="249869">
                      <a:moveTo>
                        <a:pt x="370387" y="27086"/>
                      </a:moveTo>
                      <a:cubicBezTo>
                        <a:pt x="358322" y="15973"/>
                        <a:pt x="344584" y="1515"/>
                        <a:pt x="297894" y="211"/>
                      </a:cubicBezTo>
                      <a:cubicBezTo>
                        <a:pt x="251204" y="-1093"/>
                        <a:pt x="138440" y="3472"/>
                        <a:pt x="90249" y="19261"/>
                      </a:cubicBezTo>
                      <a:cubicBezTo>
                        <a:pt x="42058" y="35050"/>
                        <a:pt x="24938" y="56846"/>
                        <a:pt x="8746" y="94946"/>
                      </a:cubicBezTo>
                      <a:cubicBezTo>
                        <a:pt x="-7446" y="133046"/>
                        <a:pt x="3022" y="167637"/>
                        <a:pt x="7149" y="249869"/>
                      </a:cubicBezTo>
                    </a:path>
                  </a:pathLst>
                </a:custGeom>
                <a:noFill/>
                <a:ln w="63500" cap="rnd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81FFDE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ACF60D97-CD04-4AAD-AD97-5B04A054B8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6584" y="1917304"/>
                  <a:ext cx="5209" cy="46446"/>
                </a:xfrm>
                <a:prstGeom prst="line">
                  <a:avLst/>
                </a:prstGeom>
                <a:ln w="635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C8C5CD15-F150-46C9-AAE5-92BDC04B0F0B}"/>
                </a:ext>
              </a:extLst>
            </p:cNvPr>
            <p:cNvGrpSpPr/>
            <p:nvPr/>
          </p:nvGrpSpPr>
          <p:grpSpPr>
            <a:xfrm>
              <a:off x="3015718" y="2326476"/>
              <a:ext cx="890563" cy="1030091"/>
              <a:chOff x="8685241" y="1374574"/>
              <a:chExt cx="890563" cy="1030091"/>
            </a:xfrm>
          </p:grpSpPr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1FA669E5-C374-4291-B897-FC336E4D3488}"/>
                  </a:ext>
                </a:extLst>
              </p:cNvPr>
              <p:cNvSpPr/>
              <p:nvPr/>
            </p:nvSpPr>
            <p:spPr>
              <a:xfrm rot="10458985" flipH="1">
                <a:off x="8699271" y="1374574"/>
                <a:ext cx="660450" cy="1030091"/>
              </a:xfrm>
              <a:custGeom>
                <a:avLst/>
                <a:gdLst>
                  <a:gd name="connsiteX0" fmla="*/ 420066 w 660450"/>
                  <a:gd name="connsiteY0" fmla="*/ 1030091 h 1030091"/>
                  <a:gd name="connsiteX1" fmla="*/ 660449 w 660450"/>
                  <a:gd name="connsiteY1" fmla="*/ 790846 h 1030091"/>
                  <a:gd name="connsiteX2" fmla="*/ 660450 w 660450"/>
                  <a:gd name="connsiteY2" fmla="*/ 239245 h 1030091"/>
                  <a:gd name="connsiteX3" fmla="*/ 420066 w 660450"/>
                  <a:gd name="connsiteY3" fmla="*/ 1 h 1030091"/>
                  <a:gd name="connsiteX4" fmla="*/ 240384 w 660450"/>
                  <a:gd name="connsiteY4" fmla="*/ 0 h 1030091"/>
                  <a:gd name="connsiteX5" fmla="*/ 1 w 660450"/>
                  <a:gd name="connsiteY5" fmla="*/ 239246 h 1030091"/>
                  <a:gd name="connsiteX6" fmla="*/ 0 w 660450"/>
                  <a:gd name="connsiteY6" fmla="*/ 790847 h 1030091"/>
                  <a:gd name="connsiteX7" fmla="*/ 240384 w 660450"/>
                  <a:gd name="connsiteY7" fmla="*/ 1030091 h 1030091"/>
                  <a:gd name="connsiteX8" fmla="*/ 420066 w 660450"/>
                  <a:gd name="connsiteY8" fmla="*/ 1030091 h 103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0450" h="1030091">
                    <a:moveTo>
                      <a:pt x="420066" y="1030091"/>
                    </a:moveTo>
                    <a:cubicBezTo>
                      <a:pt x="552827" y="1030091"/>
                      <a:pt x="660449" y="922978"/>
                      <a:pt x="660449" y="790846"/>
                    </a:cubicBezTo>
                    <a:lnTo>
                      <a:pt x="660450" y="239245"/>
                    </a:lnTo>
                    <a:cubicBezTo>
                      <a:pt x="660449" y="107114"/>
                      <a:pt x="552826" y="1"/>
                      <a:pt x="420066" y="1"/>
                    </a:cubicBezTo>
                    <a:lnTo>
                      <a:pt x="240384" y="0"/>
                    </a:lnTo>
                    <a:cubicBezTo>
                      <a:pt x="107623" y="1"/>
                      <a:pt x="1" y="107114"/>
                      <a:pt x="1" y="239246"/>
                    </a:cubicBezTo>
                    <a:lnTo>
                      <a:pt x="0" y="790847"/>
                    </a:lnTo>
                    <a:cubicBezTo>
                      <a:pt x="1" y="922978"/>
                      <a:pt x="107624" y="1030091"/>
                      <a:pt x="240384" y="1030091"/>
                    </a:cubicBezTo>
                    <a:lnTo>
                      <a:pt x="420066" y="10300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C9B04C3F-547F-44C5-B9D0-6B82ABD29EA3}"/>
                  </a:ext>
                </a:extLst>
              </p:cNvPr>
              <p:cNvSpPr/>
              <p:nvPr/>
            </p:nvSpPr>
            <p:spPr>
              <a:xfrm rot="21258985" flipH="1">
                <a:off x="8685241" y="1383577"/>
                <a:ext cx="493059" cy="738402"/>
              </a:xfrm>
              <a:custGeom>
                <a:avLst/>
                <a:gdLst>
                  <a:gd name="connsiteX0" fmla="*/ 72993 w 493059"/>
                  <a:gd name="connsiteY0" fmla="*/ 1 h 738402"/>
                  <a:gd name="connsiteX1" fmla="*/ 24546 w 493059"/>
                  <a:gd name="connsiteY1" fmla="*/ 4862 h 738402"/>
                  <a:gd name="connsiteX2" fmla="*/ 1 w 493059"/>
                  <a:gd name="connsiteY2" fmla="*/ 12445 h 738402"/>
                  <a:gd name="connsiteX3" fmla="*/ 0 w 493059"/>
                  <a:gd name="connsiteY3" fmla="*/ 499157 h 738402"/>
                  <a:gd name="connsiteX4" fmla="*/ 240383 w 493059"/>
                  <a:gd name="connsiteY4" fmla="*/ 738402 h 738402"/>
                  <a:gd name="connsiteX5" fmla="*/ 420065 w 493059"/>
                  <a:gd name="connsiteY5" fmla="*/ 738402 h 738402"/>
                  <a:gd name="connsiteX6" fmla="*/ 468510 w 493059"/>
                  <a:gd name="connsiteY6" fmla="*/ 733541 h 738402"/>
                  <a:gd name="connsiteX7" fmla="*/ 493058 w 493059"/>
                  <a:gd name="connsiteY7" fmla="*/ 725957 h 738402"/>
                  <a:gd name="connsiteX8" fmla="*/ 493059 w 493059"/>
                  <a:gd name="connsiteY8" fmla="*/ 239245 h 738402"/>
                  <a:gd name="connsiteX9" fmla="*/ 252674 w 493059"/>
                  <a:gd name="connsiteY9" fmla="*/ 0 h 738402"/>
                  <a:gd name="connsiteX10" fmla="*/ 72993 w 493059"/>
                  <a:gd name="connsiteY10" fmla="*/ 1 h 738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3059" h="738402">
                    <a:moveTo>
                      <a:pt x="72993" y="1"/>
                    </a:moveTo>
                    <a:cubicBezTo>
                      <a:pt x="56396" y="1"/>
                      <a:pt x="40196" y="1675"/>
                      <a:pt x="24546" y="4862"/>
                    </a:cubicBezTo>
                    <a:lnTo>
                      <a:pt x="1" y="12445"/>
                    </a:lnTo>
                    <a:lnTo>
                      <a:pt x="0" y="499157"/>
                    </a:lnTo>
                    <a:cubicBezTo>
                      <a:pt x="0" y="631288"/>
                      <a:pt x="107623" y="738402"/>
                      <a:pt x="240383" y="738402"/>
                    </a:cubicBezTo>
                    <a:lnTo>
                      <a:pt x="420065" y="738402"/>
                    </a:lnTo>
                    <a:cubicBezTo>
                      <a:pt x="436660" y="738403"/>
                      <a:pt x="452863" y="736728"/>
                      <a:pt x="468510" y="733541"/>
                    </a:cubicBezTo>
                    <a:lnTo>
                      <a:pt x="493058" y="725957"/>
                    </a:lnTo>
                    <a:lnTo>
                      <a:pt x="493059" y="239245"/>
                    </a:lnTo>
                    <a:cubicBezTo>
                      <a:pt x="493058" y="107114"/>
                      <a:pt x="385435" y="0"/>
                      <a:pt x="252674" y="0"/>
                    </a:cubicBezTo>
                    <a:lnTo>
                      <a:pt x="729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65FF"/>
                  </a:gs>
                  <a:gs pos="100000">
                    <a:srgbClr val="E565FF"/>
                  </a:gs>
                  <a:gs pos="48000">
                    <a:srgbClr val="E565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D7FA535-799A-44E5-915C-15E5499E521A}"/>
                  </a:ext>
                </a:extLst>
              </p:cNvPr>
              <p:cNvSpPr/>
              <p:nvPr/>
            </p:nvSpPr>
            <p:spPr>
              <a:xfrm rot="10458985" flipH="1">
                <a:off x="8752760" y="1427264"/>
                <a:ext cx="553473" cy="924707"/>
              </a:xfrm>
              <a:custGeom>
                <a:avLst/>
                <a:gdLst>
                  <a:gd name="connsiteX0" fmla="*/ 352025 w 553473"/>
                  <a:gd name="connsiteY0" fmla="*/ 924707 h 924707"/>
                  <a:gd name="connsiteX1" fmla="*/ 553473 w 553473"/>
                  <a:gd name="connsiteY1" fmla="*/ 724214 h 924707"/>
                  <a:gd name="connsiteX2" fmla="*/ 553473 w 553473"/>
                  <a:gd name="connsiteY2" fmla="*/ 200493 h 924707"/>
                  <a:gd name="connsiteX3" fmla="*/ 352026 w 553473"/>
                  <a:gd name="connsiteY3" fmla="*/ 0 h 924707"/>
                  <a:gd name="connsiteX4" fmla="*/ 201448 w 553473"/>
                  <a:gd name="connsiteY4" fmla="*/ 0 h 924707"/>
                  <a:gd name="connsiteX5" fmla="*/ 0 w 553473"/>
                  <a:gd name="connsiteY5" fmla="*/ 200493 h 924707"/>
                  <a:gd name="connsiteX6" fmla="*/ 0 w 553473"/>
                  <a:gd name="connsiteY6" fmla="*/ 724214 h 924707"/>
                  <a:gd name="connsiteX7" fmla="*/ 201448 w 553473"/>
                  <a:gd name="connsiteY7" fmla="*/ 924707 h 924707"/>
                  <a:gd name="connsiteX8" fmla="*/ 352025 w 553473"/>
                  <a:gd name="connsiteY8" fmla="*/ 924707 h 92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473" h="924707">
                    <a:moveTo>
                      <a:pt x="352025" y="924707"/>
                    </a:moveTo>
                    <a:cubicBezTo>
                      <a:pt x="463282" y="924706"/>
                      <a:pt x="553473" y="834942"/>
                      <a:pt x="553473" y="724214"/>
                    </a:cubicBezTo>
                    <a:lnTo>
                      <a:pt x="553473" y="200493"/>
                    </a:lnTo>
                    <a:cubicBezTo>
                      <a:pt x="553473" y="89764"/>
                      <a:pt x="463282" y="0"/>
                      <a:pt x="352026" y="0"/>
                    </a:cubicBezTo>
                    <a:lnTo>
                      <a:pt x="201448" y="0"/>
                    </a:lnTo>
                    <a:cubicBezTo>
                      <a:pt x="90191" y="0"/>
                      <a:pt x="0" y="89764"/>
                      <a:pt x="0" y="200493"/>
                    </a:cubicBezTo>
                    <a:lnTo>
                      <a:pt x="0" y="724214"/>
                    </a:lnTo>
                    <a:cubicBezTo>
                      <a:pt x="0" y="834942"/>
                      <a:pt x="90191" y="924707"/>
                      <a:pt x="201448" y="924707"/>
                    </a:cubicBezTo>
                    <a:lnTo>
                      <a:pt x="352025" y="924707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rgbClr val="01FFBC"/>
                  </a:gs>
                  <a:gs pos="2000">
                    <a:srgbClr val="1552FF"/>
                  </a:gs>
                  <a:gs pos="100000">
                    <a:srgbClr val="0032C0"/>
                  </a:gs>
                  <a:gs pos="83000">
                    <a:srgbClr val="1552FF"/>
                  </a:gs>
                  <a:gs pos="30000">
                    <a:srgbClr val="15D8FF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29565E2C-5A4A-4B34-8571-A37A0B087D3E}"/>
                  </a:ext>
                </a:extLst>
              </p:cNvPr>
              <p:cNvSpPr/>
              <p:nvPr/>
            </p:nvSpPr>
            <p:spPr>
              <a:xfrm rot="21258985" flipH="1">
                <a:off x="8744103" y="1431711"/>
                <a:ext cx="472537" cy="745857"/>
              </a:xfrm>
              <a:custGeom>
                <a:avLst/>
                <a:gdLst>
                  <a:gd name="connsiteX0" fmla="*/ 120512 w 472537"/>
                  <a:gd name="connsiteY0" fmla="*/ 0 h 745857"/>
                  <a:gd name="connsiteX1" fmla="*/ 42099 w 472537"/>
                  <a:gd name="connsiteY1" fmla="*/ 15756 h 745857"/>
                  <a:gd name="connsiteX2" fmla="*/ 0 w 472537"/>
                  <a:gd name="connsiteY2" fmla="*/ 44005 h 745857"/>
                  <a:gd name="connsiteX3" fmla="*/ 1 w 472537"/>
                  <a:gd name="connsiteY3" fmla="*/ 545363 h 745857"/>
                  <a:gd name="connsiteX4" fmla="*/ 201447 w 472537"/>
                  <a:gd name="connsiteY4" fmla="*/ 745857 h 745857"/>
                  <a:gd name="connsiteX5" fmla="*/ 352025 w 472537"/>
                  <a:gd name="connsiteY5" fmla="*/ 745856 h 745857"/>
                  <a:gd name="connsiteX6" fmla="*/ 430439 w 472537"/>
                  <a:gd name="connsiteY6" fmla="*/ 730101 h 745857"/>
                  <a:gd name="connsiteX7" fmla="*/ 472537 w 472537"/>
                  <a:gd name="connsiteY7" fmla="*/ 701852 h 745857"/>
                  <a:gd name="connsiteX8" fmla="*/ 472537 w 472537"/>
                  <a:gd name="connsiteY8" fmla="*/ 200493 h 745857"/>
                  <a:gd name="connsiteX9" fmla="*/ 271089 w 472537"/>
                  <a:gd name="connsiteY9" fmla="*/ 0 h 745857"/>
                  <a:gd name="connsiteX10" fmla="*/ 120512 w 472537"/>
                  <a:gd name="connsiteY10" fmla="*/ 0 h 7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537" h="745857">
                    <a:moveTo>
                      <a:pt x="120512" y="0"/>
                    </a:moveTo>
                    <a:cubicBezTo>
                      <a:pt x="92697" y="0"/>
                      <a:pt x="66200" y="5611"/>
                      <a:pt x="42099" y="15756"/>
                    </a:cubicBezTo>
                    <a:lnTo>
                      <a:pt x="0" y="44005"/>
                    </a:lnTo>
                    <a:lnTo>
                      <a:pt x="1" y="545363"/>
                    </a:lnTo>
                    <a:cubicBezTo>
                      <a:pt x="0" y="656092"/>
                      <a:pt x="90191" y="745857"/>
                      <a:pt x="201447" y="745857"/>
                    </a:cubicBezTo>
                    <a:lnTo>
                      <a:pt x="352025" y="745856"/>
                    </a:lnTo>
                    <a:cubicBezTo>
                      <a:pt x="379840" y="745856"/>
                      <a:pt x="406337" y="740246"/>
                      <a:pt x="430439" y="730101"/>
                    </a:cubicBezTo>
                    <a:lnTo>
                      <a:pt x="472537" y="701852"/>
                    </a:lnTo>
                    <a:lnTo>
                      <a:pt x="472537" y="200493"/>
                    </a:lnTo>
                    <a:cubicBezTo>
                      <a:pt x="472537" y="89765"/>
                      <a:pt x="382346" y="0"/>
                      <a:pt x="271089" y="0"/>
                    </a:cubicBezTo>
                    <a:lnTo>
                      <a:pt x="12051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FFEF"/>
                  </a:gs>
                  <a:gs pos="100000">
                    <a:srgbClr val="33F5FF">
                      <a:alpha val="0"/>
                    </a:srgbClr>
                  </a:gs>
                  <a:gs pos="38000">
                    <a:srgbClr val="33F5F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09" name="Rectangle: Rounded Corners 508">
                <a:extLst>
                  <a:ext uri="{FF2B5EF4-FFF2-40B4-BE49-F238E27FC236}">
                    <a16:creationId xmlns:a16="http://schemas.microsoft.com/office/drawing/2014/main" id="{C3917525-1E3E-4568-9B5B-9E0F5701D4BE}"/>
                  </a:ext>
                </a:extLst>
              </p:cNvPr>
              <p:cNvSpPr/>
              <p:nvPr/>
            </p:nvSpPr>
            <p:spPr>
              <a:xfrm rot="21258985" flipH="1">
                <a:off x="9283094" y="2050416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10" name="Rectangle: Rounded Corners 509">
                <a:extLst>
                  <a:ext uri="{FF2B5EF4-FFF2-40B4-BE49-F238E27FC236}">
                    <a16:creationId xmlns:a16="http://schemas.microsoft.com/office/drawing/2014/main" id="{68967EF7-9C53-4DAA-91D4-E7E1439BA082}"/>
                  </a:ext>
                </a:extLst>
              </p:cNvPr>
              <p:cNvSpPr/>
              <p:nvPr/>
            </p:nvSpPr>
            <p:spPr>
              <a:xfrm rot="21258985" flipH="1">
                <a:off x="9230684" y="1523806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38C01D4-3918-47BC-8B13-5EA0E9E41BFF}"/>
                  </a:ext>
                </a:extLst>
              </p:cNvPr>
              <p:cNvSpPr/>
              <p:nvPr/>
            </p:nvSpPr>
            <p:spPr>
              <a:xfrm rot="10458985" flipH="1">
                <a:off x="9228316" y="1526763"/>
                <a:ext cx="234679" cy="62550"/>
              </a:xfrm>
              <a:custGeom>
                <a:avLst/>
                <a:gdLst>
                  <a:gd name="connsiteX0" fmla="*/ 226715 w 234679"/>
                  <a:gd name="connsiteY0" fmla="*/ 62550 h 62550"/>
                  <a:gd name="connsiteX1" fmla="*/ 234679 w 234679"/>
                  <a:gd name="connsiteY1" fmla="*/ 60943 h 62550"/>
                  <a:gd name="connsiteX2" fmla="*/ 230408 w 234679"/>
                  <a:gd name="connsiteY2" fmla="*/ 39788 h 62550"/>
                  <a:gd name="connsiteX3" fmla="*/ 170381 w 234679"/>
                  <a:gd name="connsiteY3" fmla="*/ 0 h 62550"/>
                  <a:gd name="connsiteX4" fmla="*/ 7964 w 234679"/>
                  <a:gd name="connsiteY4" fmla="*/ 0 h 62550"/>
                  <a:gd name="connsiteX5" fmla="*/ 0 w 234679"/>
                  <a:gd name="connsiteY5" fmla="*/ 1608 h 62550"/>
                  <a:gd name="connsiteX6" fmla="*/ 4271 w 234679"/>
                  <a:gd name="connsiteY6" fmla="*/ 22762 h 62550"/>
                  <a:gd name="connsiteX7" fmla="*/ 64299 w 234679"/>
                  <a:gd name="connsiteY7" fmla="*/ 62550 h 62550"/>
                  <a:gd name="connsiteX8" fmla="*/ 226715 w 234679"/>
                  <a:gd name="connsiteY8" fmla="*/ 6255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0">
                    <a:moveTo>
                      <a:pt x="226715" y="62550"/>
                    </a:moveTo>
                    <a:lnTo>
                      <a:pt x="234679" y="60943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1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2"/>
                    </a:lnTo>
                    <a:cubicBezTo>
                      <a:pt x="14162" y="46144"/>
                      <a:pt x="37314" y="62550"/>
                      <a:pt x="64299" y="62550"/>
                    </a:cubicBezTo>
                    <a:lnTo>
                      <a:pt x="226715" y="62550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DD5C111D-EEAC-40DF-B63D-AA189C3C0F39}"/>
                  </a:ext>
                </a:extLst>
              </p:cNvPr>
              <p:cNvSpPr/>
              <p:nvPr/>
            </p:nvSpPr>
            <p:spPr>
              <a:xfrm rot="10458985" flipH="1">
                <a:off x="9280726" y="2053372"/>
                <a:ext cx="234679" cy="62551"/>
              </a:xfrm>
              <a:custGeom>
                <a:avLst/>
                <a:gdLst>
                  <a:gd name="connsiteX0" fmla="*/ 226715 w 234679"/>
                  <a:gd name="connsiteY0" fmla="*/ 62551 h 62551"/>
                  <a:gd name="connsiteX1" fmla="*/ 234679 w 234679"/>
                  <a:gd name="connsiteY1" fmla="*/ 60943 h 62551"/>
                  <a:gd name="connsiteX2" fmla="*/ 230408 w 234679"/>
                  <a:gd name="connsiteY2" fmla="*/ 39788 h 62551"/>
                  <a:gd name="connsiteX3" fmla="*/ 170380 w 234679"/>
                  <a:gd name="connsiteY3" fmla="*/ 0 h 62551"/>
                  <a:gd name="connsiteX4" fmla="*/ 7964 w 234679"/>
                  <a:gd name="connsiteY4" fmla="*/ 0 h 62551"/>
                  <a:gd name="connsiteX5" fmla="*/ 0 w 234679"/>
                  <a:gd name="connsiteY5" fmla="*/ 1608 h 62551"/>
                  <a:gd name="connsiteX6" fmla="*/ 4271 w 234679"/>
                  <a:gd name="connsiteY6" fmla="*/ 22763 h 62551"/>
                  <a:gd name="connsiteX7" fmla="*/ 64299 w 234679"/>
                  <a:gd name="connsiteY7" fmla="*/ 62551 h 62551"/>
                  <a:gd name="connsiteX8" fmla="*/ 226715 w 234679"/>
                  <a:gd name="connsiteY8" fmla="*/ 62551 h 6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1">
                    <a:moveTo>
                      <a:pt x="226715" y="62551"/>
                    </a:moveTo>
                    <a:lnTo>
                      <a:pt x="234679" y="60943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0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3"/>
                    </a:lnTo>
                    <a:cubicBezTo>
                      <a:pt x="14161" y="46145"/>
                      <a:pt x="37314" y="62551"/>
                      <a:pt x="64299" y="62551"/>
                    </a:cubicBezTo>
                    <a:lnTo>
                      <a:pt x="226715" y="62551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grpSp>
            <p:nvGrpSpPr>
              <p:cNvPr id="513" name="Group 512">
                <a:extLst>
                  <a:ext uri="{FF2B5EF4-FFF2-40B4-BE49-F238E27FC236}">
                    <a16:creationId xmlns:a16="http://schemas.microsoft.com/office/drawing/2014/main" id="{CF565721-EB70-4254-A7DB-93D50B24486D}"/>
                  </a:ext>
                </a:extLst>
              </p:cNvPr>
              <p:cNvGrpSpPr/>
              <p:nvPr/>
            </p:nvGrpSpPr>
            <p:grpSpPr>
              <a:xfrm>
                <a:off x="8815996" y="1516324"/>
                <a:ext cx="336875" cy="374625"/>
                <a:chOff x="8069580" y="1589125"/>
                <a:chExt cx="336875" cy="374625"/>
              </a:xfrm>
            </p:grpSpPr>
            <p:sp>
              <p:nvSpPr>
                <p:cNvPr id="514" name="Freeform: Shape 513">
                  <a:extLst>
                    <a:ext uri="{FF2B5EF4-FFF2-40B4-BE49-F238E27FC236}">
                      <a16:creationId xmlns:a16="http://schemas.microsoft.com/office/drawing/2014/main" id="{DA8BA6AC-EBF5-448D-8C85-2CA260AECE07}"/>
                    </a:ext>
                  </a:extLst>
                </p:cNvPr>
                <p:cNvSpPr/>
                <p:nvPr/>
              </p:nvSpPr>
              <p:spPr>
                <a:xfrm>
                  <a:off x="8069580" y="1589125"/>
                  <a:ext cx="336875" cy="225160"/>
                </a:xfrm>
                <a:custGeom>
                  <a:avLst/>
                  <a:gdLst>
                    <a:gd name="connsiteX0" fmla="*/ 379142 w 379142"/>
                    <a:gd name="connsiteY0" fmla="*/ 22953 h 247743"/>
                    <a:gd name="connsiteX1" fmla="*/ 308657 w 379142"/>
                    <a:gd name="connsiteY1" fmla="*/ 93 h 247743"/>
                    <a:gd name="connsiteX2" fmla="*/ 101012 w 379142"/>
                    <a:gd name="connsiteY2" fmla="*/ 19143 h 247743"/>
                    <a:gd name="connsiteX3" fmla="*/ 11477 w 379142"/>
                    <a:gd name="connsiteY3" fmla="*/ 104868 h 247743"/>
                    <a:gd name="connsiteX4" fmla="*/ 3857 w 379142"/>
                    <a:gd name="connsiteY4" fmla="*/ 247743 h 247743"/>
                    <a:gd name="connsiteX0" fmla="*/ 377134 w 377134"/>
                    <a:gd name="connsiteY0" fmla="*/ 31378 h 248137"/>
                    <a:gd name="connsiteX1" fmla="*/ 308657 w 377134"/>
                    <a:gd name="connsiteY1" fmla="*/ 487 h 248137"/>
                    <a:gd name="connsiteX2" fmla="*/ 101012 w 377134"/>
                    <a:gd name="connsiteY2" fmla="*/ 19537 h 248137"/>
                    <a:gd name="connsiteX3" fmla="*/ 11477 w 377134"/>
                    <a:gd name="connsiteY3" fmla="*/ 105262 h 248137"/>
                    <a:gd name="connsiteX4" fmla="*/ 3857 w 377134"/>
                    <a:gd name="connsiteY4" fmla="*/ 248137 h 248137"/>
                    <a:gd name="connsiteX0" fmla="*/ 374404 w 374404"/>
                    <a:gd name="connsiteY0" fmla="*/ 31378 h 250145"/>
                    <a:gd name="connsiteX1" fmla="*/ 305927 w 374404"/>
                    <a:gd name="connsiteY1" fmla="*/ 487 h 250145"/>
                    <a:gd name="connsiteX2" fmla="*/ 98282 w 374404"/>
                    <a:gd name="connsiteY2" fmla="*/ 19537 h 250145"/>
                    <a:gd name="connsiteX3" fmla="*/ 8747 w 374404"/>
                    <a:gd name="connsiteY3" fmla="*/ 105262 h 250145"/>
                    <a:gd name="connsiteX4" fmla="*/ 7151 w 374404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67708 w 367708"/>
                    <a:gd name="connsiteY0" fmla="*/ 31378 h 250145"/>
                    <a:gd name="connsiteX1" fmla="*/ 299231 w 367708"/>
                    <a:gd name="connsiteY1" fmla="*/ 487 h 250145"/>
                    <a:gd name="connsiteX2" fmla="*/ 91586 w 367708"/>
                    <a:gd name="connsiteY2" fmla="*/ 19537 h 250145"/>
                    <a:gd name="connsiteX3" fmla="*/ 8075 w 367708"/>
                    <a:gd name="connsiteY3" fmla="*/ 105262 h 250145"/>
                    <a:gd name="connsiteX4" fmla="*/ 8486 w 367708"/>
                    <a:gd name="connsiteY4" fmla="*/ 250145 h 250145"/>
                    <a:gd name="connsiteX0" fmla="*/ 366371 w 366371"/>
                    <a:gd name="connsiteY0" fmla="*/ 31288 h 250055"/>
                    <a:gd name="connsiteX1" fmla="*/ 297894 w 366371"/>
                    <a:gd name="connsiteY1" fmla="*/ 397 h 250055"/>
                    <a:gd name="connsiteX2" fmla="*/ 90249 w 366371"/>
                    <a:gd name="connsiteY2" fmla="*/ 19447 h 250055"/>
                    <a:gd name="connsiteX3" fmla="*/ 8746 w 366371"/>
                    <a:gd name="connsiteY3" fmla="*/ 95132 h 250055"/>
                    <a:gd name="connsiteX4" fmla="*/ 7149 w 366371"/>
                    <a:gd name="connsiteY4" fmla="*/ 250055 h 250055"/>
                    <a:gd name="connsiteX0" fmla="*/ 370387 w 370387"/>
                    <a:gd name="connsiteY0" fmla="*/ 27086 h 249869"/>
                    <a:gd name="connsiteX1" fmla="*/ 297894 w 370387"/>
                    <a:gd name="connsiteY1" fmla="*/ 211 h 249869"/>
                    <a:gd name="connsiteX2" fmla="*/ 90249 w 370387"/>
                    <a:gd name="connsiteY2" fmla="*/ 19261 h 249869"/>
                    <a:gd name="connsiteX3" fmla="*/ 8746 w 370387"/>
                    <a:gd name="connsiteY3" fmla="*/ 94946 h 249869"/>
                    <a:gd name="connsiteX4" fmla="*/ 7149 w 370387"/>
                    <a:gd name="connsiteY4" fmla="*/ 249869 h 24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387" h="249869">
                      <a:moveTo>
                        <a:pt x="370387" y="27086"/>
                      </a:moveTo>
                      <a:cubicBezTo>
                        <a:pt x="358322" y="15973"/>
                        <a:pt x="344584" y="1515"/>
                        <a:pt x="297894" y="211"/>
                      </a:cubicBezTo>
                      <a:cubicBezTo>
                        <a:pt x="251204" y="-1093"/>
                        <a:pt x="138440" y="3472"/>
                        <a:pt x="90249" y="19261"/>
                      </a:cubicBezTo>
                      <a:cubicBezTo>
                        <a:pt x="42058" y="35050"/>
                        <a:pt x="24938" y="56846"/>
                        <a:pt x="8746" y="94946"/>
                      </a:cubicBezTo>
                      <a:cubicBezTo>
                        <a:pt x="-7446" y="133046"/>
                        <a:pt x="3022" y="167637"/>
                        <a:pt x="7149" y="249869"/>
                      </a:cubicBezTo>
                    </a:path>
                  </a:pathLst>
                </a:custGeom>
                <a:noFill/>
                <a:ln w="63500" cap="rnd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81FFDE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15" name="Straight Connector 514">
                  <a:extLst>
                    <a:ext uri="{FF2B5EF4-FFF2-40B4-BE49-F238E27FC236}">
                      <a16:creationId xmlns:a16="http://schemas.microsoft.com/office/drawing/2014/main" id="{49215E19-68F0-408E-9158-B9EB07DB2D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6584" y="1917304"/>
                  <a:ext cx="5209" cy="46446"/>
                </a:xfrm>
                <a:prstGeom prst="line">
                  <a:avLst/>
                </a:prstGeom>
                <a:ln w="635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A494EB61-5B68-40CD-926F-1EE42FEB071D}"/>
              </a:ext>
            </a:extLst>
          </p:cNvPr>
          <p:cNvGrpSpPr/>
          <p:nvPr/>
        </p:nvGrpSpPr>
        <p:grpSpPr>
          <a:xfrm>
            <a:off x="2267893" y="1920821"/>
            <a:ext cx="7520575" cy="2140698"/>
            <a:chOff x="2268189" y="1289985"/>
            <a:chExt cx="7521554" cy="2140977"/>
          </a:xfrm>
        </p:grpSpPr>
        <p:grpSp>
          <p:nvGrpSpPr>
            <p:cNvPr id="528" name="Group 527">
              <a:extLst>
                <a:ext uri="{FF2B5EF4-FFF2-40B4-BE49-F238E27FC236}">
                  <a16:creationId xmlns:a16="http://schemas.microsoft.com/office/drawing/2014/main" id="{6DB5B3D9-4816-40AA-B895-E75C6626B01B}"/>
                </a:ext>
              </a:extLst>
            </p:cNvPr>
            <p:cNvGrpSpPr/>
            <p:nvPr/>
          </p:nvGrpSpPr>
          <p:grpSpPr>
            <a:xfrm>
              <a:off x="8910843" y="1289985"/>
              <a:ext cx="878900" cy="1030090"/>
              <a:chOff x="10479581" y="2738233"/>
              <a:chExt cx="878900" cy="1030090"/>
            </a:xfrm>
          </p:grpSpPr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BAAB4A8F-DA99-4E19-B6E7-7301666D50DE}"/>
                  </a:ext>
                </a:extLst>
              </p:cNvPr>
              <p:cNvSpPr/>
              <p:nvPr/>
            </p:nvSpPr>
            <p:spPr>
              <a:xfrm rot="10458985" flipH="1">
                <a:off x="10698032" y="2738233"/>
                <a:ext cx="660449" cy="1030090"/>
              </a:xfrm>
              <a:custGeom>
                <a:avLst/>
                <a:gdLst>
                  <a:gd name="connsiteX0" fmla="*/ 420065 w 660449"/>
                  <a:gd name="connsiteY0" fmla="*/ 1030090 h 1030090"/>
                  <a:gd name="connsiteX1" fmla="*/ 660449 w 660449"/>
                  <a:gd name="connsiteY1" fmla="*/ 790846 h 1030090"/>
                  <a:gd name="connsiteX2" fmla="*/ 660448 w 660449"/>
                  <a:gd name="connsiteY2" fmla="*/ 239245 h 1030090"/>
                  <a:gd name="connsiteX3" fmla="*/ 420065 w 660449"/>
                  <a:gd name="connsiteY3" fmla="*/ 0 h 1030090"/>
                  <a:gd name="connsiteX4" fmla="*/ 240383 w 660449"/>
                  <a:gd name="connsiteY4" fmla="*/ 0 h 1030090"/>
                  <a:gd name="connsiteX5" fmla="*/ 0 w 660449"/>
                  <a:gd name="connsiteY5" fmla="*/ 239244 h 1030090"/>
                  <a:gd name="connsiteX6" fmla="*/ 0 w 660449"/>
                  <a:gd name="connsiteY6" fmla="*/ 790846 h 1030090"/>
                  <a:gd name="connsiteX7" fmla="*/ 240383 w 660449"/>
                  <a:gd name="connsiteY7" fmla="*/ 1030090 h 1030090"/>
                  <a:gd name="connsiteX8" fmla="*/ 420065 w 660449"/>
                  <a:gd name="connsiteY8" fmla="*/ 1030090 h 103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0449" h="1030090">
                    <a:moveTo>
                      <a:pt x="420065" y="1030090"/>
                    </a:moveTo>
                    <a:cubicBezTo>
                      <a:pt x="552825" y="1030090"/>
                      <a:pt x="660448" y="922977"/>
                      <a:pt x="660449" y="790846"/>
                    </a:cubicBezTo>
                    <a:lnTo>
                      <a:pt x="660448" y="239245"/>
                    </a:lnTo>
                    <a:cubicBezTo>
                      <a:pt x="660448" y="107113"/>
                      <a:pt x="552825" y="0"/>
                      <a:pt x="420065" y="0"/>
                    </a:cubicBezTo>
                    <a:lnTo>
                      <a:pt x="240383" y="0"/>
                    </a:lnTo>
                    <a:cubicBezTo>
                      <a:pt x="107623" y="1"/>
                      <a:pt x="1" y="107113"/>
                      <a:pt x="0" y="239244"/>
                    </a:cubicBezTo>
                    <a:lnTo>
                      <a:pt x="0" y="790846"/>
                    </a:lnTo>
                    <a:cubicBezTo>
                      <a:pt x="1" y="922977"/>
                      <a:pt x="107623" y="1030090"/>
                      <a:pt x="240383" y="1030090"/>
                    </a:cubicBezTo>
                    <a:lnTo>
                      <a:pt x="420065" y="10300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869A2-E5D4-45F8-A811-96340B0687BC}"/>
                  </a:ext>
                </a:extLst>
              </p:cNvPr>
              <p:cNvSpPr/>
              <p:nvPr/>
            </p:nvSpPr>
            <p:spPr>
              <a:xfrm rot="21258985" flipH="1">
                <a:off x="10683999" y="2747242"/>
                <a:ext cx="493058" cy="738401"/>
              </a:xfrm>
              <a:custGeom>
                <a:avLst/>
                <a:gdLst>
                  <a:gd name="connsiteX0" fmla="*/ 72993 w 493058"/>
                  <a:gd name="connsiteY0" fmla="*/ 1 h 738401"/>
                  <a:gd name="connsiteX1" fmla="*/ 24545 w 493058"/>
                  <a:gd name="connsiteY1" fmla="*/ 4861 h 738401"/>
                  <a:gd name="connsiteX2" fmla="*/ 0 w 493058"/>
                  <a:gd name="connsiteY2" fmla="*/ 12445 h 738401"/>
                  <a:gd name="connsiteX3" fmla="*/ 0 w 493058"/>
                  <a:gd name="connsiteY3" fmla="*/ 499155 h 738401"/>
                  <a:gd name="connsiteX4" fmla="*/ 240383 w 493058"/>
                  <a:gd name="connsiteY4" fmla="*/ 738401 h 738401"/>
                  <a:gd name="connsiteX5" fmla="*/ 420064 w 493058"/>
                  <a:gd name="connsiteY5" fmla="*/ 738401 h 738401"/>
                  <a:gd name="connsiteX6" fmla="*/ 468510 w 493058"/>
                  <a:gd name="connsiteY6" fmla="*/ 733541 h 738401"/>
                  <a:gd name="connsiteX7" fmla="*/ 493057 w 493058"/>
                  <a:gd name="connsiteY7" fmla="*/ 725957 h 738401"/>
                  <a:gd name="connsiteX8" fmla="*/ 493058 w 493058"/>
                  <a:gd name="connsiteY8" fmla="*/ 239245 h 738401"/>
                  <a:gd name="connsiteX9" fmla="*/ 252674 w 493058"/>
                  <a:gd name="connsiteY9" fmla="*/ 1 h 738401"/>
                  <a:gd name="connsiteX10" fmla="*/ 72993 w 493058"/>
                  <a:gd name="connsiteY10" fmla="*/ 1 h 73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3058" h="738401">
                    <a:moveTo>
                      <a:pt x="72993" y="1"/>
                    </a:moveTo>
                    <a:cubicBezTo>
                      <a:pt x="56397" y="1"/>
                      <a:pt x="40194" y="1674"/>
                      <a:pt x="24545" y="4861"/>
                    </a:cubicBezTo>
                    <a:lnTo>
                      <a:pt x="0" y="12445"/>
                    </a:lnTo>
                    <a:lnTo>
                      <a:pt x="0" y="499155"/>
                    </a:lnTo>
                    <a:cubicBezTo>
                      <a:pt x="-1" y="631288"/>
                      <a:pt x="107622" y="738401"/>
                      <a:pt x="240383" y="738401"/>
                    </a:cubicBezTo>
                    <a:lnTo>
                      <a:pt x="420064" y="738401"/>
                    </a:lnTo>
                    <a:cubicBezTo>
                      <a:pt x="436659" y="738402"/>
                      <a:pt x="452862" y="736728"/>
                      <a:pt x="468510" y="733541"/>
                    </a:cubicBezTo>
                    <a:lnTo>
                      <a:pt x="493057" y="725957"/>
                    </a:lnTo>
                    <a:lnTo>
                      <a:pt x="493058" y="239245"/>
                    </a:lnTo>
                    <a:cubicBezTo>
                      <a:pt x="493057" y="107113"/>
                      <a:pt x="385434" y="0"/>
                      <a:pt x="252674" y="1"/>
                    </a:cubicBezTo>
                    <a:lnTo>
                      <a:pt x="72993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65FF"/>
                  </a:gs>
                  <a:gs pos="100000">
                    <a:srgbClr val="E565FF"/>
                  </a:gs>
                  <a:gs pos="48000">
                    <a:srgbClr val="E565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4026D8E6-5E97-43C8-A1C6-0D4DF4423D4B}"/>
                  </a:ext>
                </a:extLst>
              </p:cNvPr>
              <p:cNvSpPr/>
              <p:nvPr/>
            </p:nvSpPr>
            <p:spPr>
              <a:xfrm rot="10458985" flipH="1">
                <a:off x="10751518" y="2790924"/>
                <a:ext cx="553474" cy="924708"/>
              </a:xfrm>
              <a:custGeom>
                <a:avLst/>
                <a:gdLst>
                  <a:gd name="connsiteX0" fmla="*/ 352026 w 553474"/>
                  <a:gd name="connsiteY0" fmla="*/ 924707 h 924708"/>
                  <a:gd name="connsiteX1" fmla="*/ 553473 w 553474"/>
                  <a:gd name="connsiteY1" fmla="*/ 724214 h 924708"/>
                  <a:gd name="connsiteX2" fmla="*/ 553474 w 553474"/>
                  <a:gd name="connsiteY2" fmla="*/ 200494 h 924708"/>
                  <a:gd name="connsiteX3" fmla="*/ 352025 w 553474"/>
                  <a:gd name="connsiteY3" fmla="*/ 0 h 924708"/>
                  <a:gd name="connsiteX4" fmla="*/ 201447 w 553474"/>
                  <a:gd name="connsiteY4" fmla="*/ 0 h 924708"/>
                  <a:gd name="connsiteX5" fmla="*/ 0 w 553474"/>
                  <a:gd name="connsiteY5" fmla="*/ 200494 h 924708"/>
                  <a:gd name="connsiteX6" fmla="*/ 0 w 553474"/>
                  <a:gd name="connsiteY6" fmla="*/ 724214 h 924708"/>
                  <a:gd name="connsiteX7" fmla="*/ 201447 w 553474"/>
                  <a:gd name="connsiteY7" fmla="*/ 924708 h 924708"/>
                  <a:gd name="connsiteX8" fmla="*/ 352026 w 553474"/>
                  <a:gd name="connsiteY8" fmla="*/ 924707 h 92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474" h="924708">
                    <a:moveTo>
                      <a:pt x="352026" y="924707"/>
                    </a:moveTo>
                    <a:cubicBezTo>
                      <a:pt x="463281" y="924707"/>
                      <a:pt x="553473" y="834943"/>
                      <a:pt x="553473" y="724214"/>
                    </a:cubicBezTo>
                    <a:lnTo>
                      <a:pt x="553474" y="200494"/>
                    </a:lnTo>
                    <a:cubicBezTo>
                      <a:pt x="553474" y="89764"/>
                      <a:pt x="463281" y="0"/>
                      <a:pt x="352025" y="0"/>
                    </a:cubicBezTo>
                    <a:lnTo>
                      <a:pt x="201447" y="0"/>
                    </a:lnTo>
                    <a:cubicBezTo>
                      <a:pt x="90191" y="0"/>
                      <a:pt x="0" y="89764"/>
                      <a:pt x="0" y="200494"/>
                    </a:cubicBezTo>
                    <a:lnTo>
                      <a:pt x="0" y="724214"/>
                    </a:lnTo>
                    <a:cubicBezTo>
                      <a:pt x="0" y="834943"/>
                      <a:pt x="90191" y="924707"/>
                      <a:pt x="201447" y="924708"/>
                    </a:cubicBezTo>
                    <a:lnTo>
                      <a:pt x="352026" y="924707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rgbClr val="01FFBC"/>
                  </a:gs>
                  <a:gs pos="2000">
                    <a:srgbClr val="1552FF"/>
                  </a:gs>
                  <a:gs pos="100000">
                    <a:srgbClr val="0032C0"/>
                  </a:gs>
                  <a:gs pos="83000">
                    <a:srgbClr val="1552FF"/>
                  </a:gs>
                  <a:gs pos="30000">
                    <a:srgbClr val="15D8FF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42881766-CD37-4B86-9CCA-7EE4BD9650F7}"/>
                  </a:ext>
                </a:extLst>
              </p:cNvPr>
              <p:cNvSpPr/>
              <p:nvPr/>
            </p:nvSpPr>
            <p:spPr>
              <a:xfrm rot="21258985" flipH="1">
                <a:off x="10742860" y="2795372"/>
                <a:ext cx="472539" cy="745858"/>
              </a:xfrm>
              <a:custGeom>
                <a:avLst/>
                <a:gdLst>
                  <a:gd name="connsiteX0" fmla="*/ 120512 w 472539"/>
                  <a:gd name="connsiteY0" fmla="*/ 1 h 745858"/>
                  <a:gd name="connsiteX1" fmla="*/ 42100 w 472539"/>
                  <a:gd name="connsiteY1" fmla="*/ 15757 h 745858"/>
                  <a:gd name="connsiteX2" fmla="*/ 0 w 472539"/>
                  <a:gd name="connsiteY2" fmla="*/ 44006 h 745858"/>
                  <a:gd name="connsiteX3" fmla="*/ 0 w 472539"/>
                  <a:gd name="connsiteY3" fmla="*/ 545364 h 745858"/>
                  <a:gd name="connsiteX4" fmla="*/ 201448 w 472539"/>
                  <a:gd name="connsiteY4" fmla="*/ 745857 h 745858"/>
                  <a:gd name="connsiteX5" fmla="*/ 352027 w 472539"/>
                  <a:gd name="connsiteY5" fmla="*/ 745858 h 745858"/>
                  <a:gd name="connsiteX6" fmla="*/ 430439 w 472539"/>
                  <a:gd name="connsiteY6" fmla="*/ 730102 h 745858"/>
                  <a:gd name="connsiteX7" fmla="*/ 472539 w 472539"/>
                  <a:gd name="connsiteY7" fmla="*/ 701851 h 745858"/>
                  <a:gd name="connsiteX8" fmla="*/ 472539 w 472539"/>
                  <a:gd name="connsiteY8" fmla="*/ 200494 h 745858"/>
                  <a:gd name="connsiteX9" fmla="*/ 271091 w 472539"/>
                  <a:gd name="connsiteY9" fmla="*/ 0 h 745858"/>
                  <a:gd name="connsiteX10" fmla="*/ 120512 w 472539"/>
                  <a:gd name="connsiteY10" fmla="*/ 1 h 7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539" h="745858">
                    <a:moveTo>
                      <a:pt x="120512" y="1"/>
                    </a:moveTo>
                    <a:cubicBezTo>
                      <a:pt x="92699" y="0"/>
                      <a:pt x="66200" y="5610"/>
                      <a:pt x="42100" y="15757"/>
                    </a:cubicBezTo>
                    <a:lnTo>
                      <a:pt x="0" y="44006"/>
                    </a:lnTo>
                    <a:lnTo>
                      <a:pt x="0" y="545364"/>
                    </a:lnTo>
                    <a:cubicBezTo>
                      <a:pt x="0" y="656092"/>
                      <a:pt x="90192" y="745856"/>
                      <a:pt x="201448" y="745857"/>
                    </a:cubicBezTo>
                    <a:lnTo>
                      <a:pt x="352027" y="745858"/>
                    </a:lnTo>
                    <a:cubicBezTo>
                      <a:pt x="379840" y="745858"/>
                      <a:pt x="406339" y="740246"/>
                      <a:pt x="430439" y="730102"/>
                    </a:cubicBezTo>
                    <a:lnTo>
                      <a:pt x="472539" y="701851"/>
                    </a:lnTo>
                    <a:lnTo>
                      <a:pt x="472539" y="200494"/>
                    </a:lnTo>
                    <a:cubicBezTo>
                      <a:pt x="472538" y="89765"/>
                      <a:pt x="382347" y="0"/>
                      <a:pt x="271091" y="0"/>
                    </a:cubicBezTo>
                    <a:lnTo>
                      <a:pt x="120512" y="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FFEF"/>
                  </a:gs>
                  <a:gs pos="100000">
                    <a:srgbClr val="33F5FF">
                      <a:alpha val="0"/>
                    </a:srgbClr>
                  </a:gs>
                  <a:gs pos="38000">
                    <a:srgbClr val="33F5F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45" name="Rectangle: Rounded Corners 544">
                <a:extLst>
                  <a:ext uri="{FF2B5EF4-FFF2-40B4-BE49-F238E27FC236}">
                    <a16:creationId xmlns:a16="http://schemas.microsoft.com/office/drawing/2014/main" id="{0213C5F9-BC9A-437A-B144-4A0A4587BC1D}"/>
                  </a:ext>
                </a:extLst>
              </p:cNvPr>
              <p:cNvSpPr/>
              <p:nvPr/>
            </p:nvSpPr>
            <p:spPr>
              <a:xfrm rot="21258985" flipH="1">
                <a:off x="10481948" y="2962186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46" name="Rectangle: Rounded Corners 545">
                <a:extLst>
                  <a:ext uri="{FF2B5EF4-FFF2-40B4-BE49-F238E27FC236}">
                    <a16:creationId xmlns:a16="http://schemas.microsoft.com/office/drawing/2014/main" id="{43F6A0F6-C9AB-4918-80D5-439E2515A92A}"/>
                  </a:ext>
                </a:extLst>
              </p:cNvPr>
              <p:cNvSpPr/>
              <p:nvPr/>
            </p:nvSpPr>
            <p:spPr>
              <a:xfrm rot="21258985" flipH="1">
                <a:off x="10534358" y="3488796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23ACA937-AD9E-4EFD-BFC9-AE74627CE2A3}"/>
                  </a:ext>
                </a:extLst>
              </p:cNvPr>
              <p:cNvSpPr/>
              <p:nvPr/>
            </p:nvSpPr>
            <p:spPr>
              <a:xfrm rot="10458985" flipH="1">
                <a:off x="10479581" y="2965142"/>
                <a:ext cx="234679" cy="62551"/>
              </a:xfrm>
              <a:custGeom>
                <a:avLst/>
                <a:gdLst>
                  <a:gd name="connsiteX0" fmla="*/ 226715 w 234679"/>
                  <a:gd name="connsiteY0" fmla="*/ 62551 h 62551"/>
                  <a:gd name="connsiteX1" fmla="*/ 234679 w 234679"/>
                  <a:gd name="connsiteY1" fmla="*/ 60943 h 62551"/>
                  <a:gd name="connsiteX2" fmla="*/ 230407 w 234679"/>
                  <a:gd name="connsiteY2" fmla="*/ 39788 h 62551"/>
                  <a:gd name="connsiteX3" fmla="*/ 170380 w 234679"/>
                  <a:gd name="connsiteY3" fmla="*/ 1 h 62551"/>
                  <a:gd name="connsiteX4" fmla="*/ 7964 w 234679"/>
                  <a:gd name="connsiteY4" fmla="*/ 0 h 62551"/>
                  <a:gd name="connsiteX5" fmla="*/ 0 w 234679"/>
                  <a:gd name="connsiteY5" fmla="*/ 1608 h 62551"/>
                  <a:gd name="connsiteX6" fmla="*/ 4271 w 234679"/>
                  <a:gd name="connsiteY6" fmla="*/ 22763 h 62551"/>
                  <a:gd name="connsiteX7" fmla="*/ 64298 w 234679"/>
                  <a:gd name="connsiteY7" fmla="*/ 62551 h 62551"/>
                  <a:gd name="connsiteX8" fmla="*/ 226715 w 234679"/>
                  <a:gd name="connsiteY8" fmla="*/ 62551 h 6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1">
                    <a:moveTo>
                      <a:pt x="226715" y="62551"/>
                    </a:moveTo>
                    <a:lnTo>
                      <a:pt x="234679" y="60943"/>
                    </a:lnTo>
                    <a:lnTo>
                      <a:pt x="230407" y="39788"/>
                    </a:lnTo>
                    <a:cubicBezTo>
                      <a:pt x="220517" y="16407"/>
                      <a:pt x="197365" y="0"/>
                      <a:pt x="170380" y="1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3"/>
                    </a:lnTo>
                    <a:cubicBezTo>
                      <a:pt x="14161" y="46145"/>
                      <a:pt x="37314" y="62551"/>
                      <a:pt x="64298" y="62551"/>
                    </a:cubicBezTo>
                    <a:lnTo>
                      <a:pt x="226715" y="62551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6247AB11-4EE4-43CC-9EF5-47B9D314C1EA}"/>
                  </a:ext>
                </a:extLst>
              </p:cNvPr>
              <p:cNvSpPr/>
              <p:nvPr/>
            </p:nvSpPr>
            <p:spPr>
              <a:xfrm rot="10458985" flipH="1">
                <a:off x="10531990" y="3491753"/>
                <a:ext cx="234679" cy="62550"/>
              </a:xfrm>
              <a:custGeom>
                <a:avLst/>
                <a:gdLst>
                  <a:gd name="connsiteX0" fmla="*/ 226715 w 234679"/>
                  <a:gd name="connsiteY0" fmla="*/ 62550 h 62550"/>
                  <a:gd name="connsiteX1" fmla="*/ 234679 w 234679"/>
                  <a:gd name="connsiteY1" fmla="*/ 60943 h 62550"/>
                  <a:gd name="connsiteX2" fmla="*/ 230408 w 234679"/>
                  <a:gd name="connsiteY2" fmla="*/ 39788 h 62550"/>
                  <a:gd name="connsiteX3" fmla="*/ 170381 w 234679"/>
                  <a:gd name="connsiteY3" fmla="*/ 0 h 62550"/>
                  <a:gd name="connsiteX4" fmla="*/ 7964 w 234679"/>
                  <a:gd name="connsiteY4" fmla="*/ 0 h 62550"/>
                  <a:gd name="connsiteX5" fmla="*/ 0 w 234679"/>
                  <a:gd name="connsiteY5" fmla="*/ 1608 h 62550"/>
                  <a:gd name="connsiteX6" fmla="*/ 4271 w 234679"/>
                  <a:gd name="connsiteY6" fmla="*/ 22762 h 62550"/>
                  <a:gd name="connsiteX7" fmla="*/ 64299 w 234679"/>
                  <a:gd name="connsiteY7" fmla="*/ 62550 h 62550"/>
                  <a:gd name="connsiteX8" fmla="*/ 226715 w 234679"/>
                  <a:gd name="connsiteY8" fmla="*/ 6255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0">
                    <a:moveTo>
                      <a:pt x="226715" y="62550"/>
                    </a:moveTo>
                    <a:lnTo>
                      <a:pt x="234679" y="60943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1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2"/>
                    </a:lnTo>
                    <a:cubicBezTo>
                      <a:pt x="14162" y="46144"/>
                      <a:pt x="37314" y="62550"/>
                      <a:pt x="64299" y="62550"/>
                    </a:cubicBezTo>
                    <a:lnTo>
                      <a:pt x="226715" y="62550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0F25CA7E-B6E8-429D-84C9-C13CB830BAE0}"/>
                  </a:ext>
                </a:extLst>
              </p:cNvPr>
              <p:cNvGrpSpPr/>
              <p:nvPr/>
            </p:nvGrpSpPr>
            <p:grpSpPr>
              <a:xfrm>
                <a:off x="10825464" y="2885365"/>
                <a:ext cx="336875" cy="374625"/>
                <a:chOff x="8069580" y="1589125"/>
                <a:chExt cx="336875" cy="374625"/>
              </a:xfrm>
            </p:grpSpPr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id="{7F94C33F-8386-4952-9BEE-7F147E0508EC}"/>
                    </a:ext>
                  </a:extLst>
                </p:cNvPr>
                <p:cNvSpPr/>
                <p:nvPr/>
              </p:nvSpPr>
              <p:spPr>
                <a:xfrm>
                  <a:off x="8069580" y="1589125"/>
                  <a:ext cx="336875" cy="225160"/>
                </a:xfrm>
                <a:custGeom>
                  <a:avLst/>
                  <a:gdLst>
                    <a:gd name="connsiteX0" fmla="*/ 379142 w 379142"/>
                    <a:gd name="connsiteY0" fmla="*/ 22953 h 247743"/>
                    <a:gd name="connsiteX1" fmla="*/ 308657 w 379142"/>
                    <a:gd name="connsiteY1" fmla="*/ 93 h 247743"/>
                    <a:gd name="connsiteX2" fmla="*/ 101012 w 379142"/>
                    <a:gd name="connsiteY2" fmla="*/ 19143 h 247743"/>
                    <a:gd name="connsiteX3" fmla="*/ 11477 w 379142"/>
                    <a:gd name="connsiteY3" fmla="*/ 104868 h 247743"/>
                    <a:gd name="connsiteX4" fmla="*/ 3857 w 379142"/>
                    <a:gd name="connsiteY4" fmla="*/ 247743 h 247743"/>
                    <a:gd name="connsiteX0" fmla="*/ 377134 w 377134"/>
                    <a:gd name="connsiteY0" fmla="*/ 31378 h 248137"/>
                    <a:gd name="connsiteX1" fmla="*/ 308657 w 377134"/>
                    <a:gd name="connsiteY1" fmla="*/ 487 h 248137"/>
                    <a:gd name="connsiteX2" fmla="*/ 101012 w 377134"/>
                    <a:gd name="connsiteY2" fmla="*/ 19537 h 248137"/>
                    <a:gd name="connsiteX3" fmla="*/ 11477 w 377134"/>
                    <a:gd name="connsiteY3" fmla="*/ 105262 h 248137"/>
                    <a:gd name="connsiteX4" fmla="*/ 3857 w 377134"/>
                    <a:gd name="connsiteY4" fmla="*/ 248137 h 248137"/>
                    <a:gd name="connsiteX0" fmla="*/ 374404 w 374404"/>
                    <a:gd name="connsiteY0" fmla="*/ 31378 h 250145"/>
                    <a:gd name="connsiteX1" fmla="*/ 305927 w 374404"/>
                    <a:gd name="connsiteY1" fmla="*/ 487 h 250145"/>
                    <a:gd name="connsiteX2" fmla="*/ 98282 w 374404"/>
                    <a:gd name="connsiteY2" fmla="*/ 19537 h 250145"/>
                    <a:gd name="connsiteX3" fmla="*/ 8747 w 374404"/>
                    <a:gd name="connsiteY3" fmla="*/ 105262 h 250145"/>
                    <a:gd name="connsiteX4" fmla="*/ 7151 w 374404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67708 w 367708"/>
                    <a:gd name="connsiteY0" fmla="*/ 31378 h 250145"/>
                    <a:gd name="connsiteX1" fmla="*/ 299231 w 367708"/>
                    <a:gd name="connsiteY1" fmla="*/ 487 h 250145"/>
                    <a:gd name="connsiteX2" fmla="*/ 91586 w 367708"/>
                    <a:gd name="connsiteY2" fmla="*/ 19537 h 250145"/>
                    <a:gd name="connsiteX3" fmla="*/ 8075 w 367708"/>
                    <a:gd name="connsiteY3" fmla="*/ 105262 h 250145"/>
                    <a:gd name="connsiteX4" fmla="*/ 8486 w 367708"/>
                    <a:gd name="connsiteY4" fmla="*/ 250145 h 250145"/>
                    <a:gd name="connsiteX0" fmla="*/ 366371 w 366371"/>
                    <a:gd name="connsiteY0" fmla="*/ 31288 h 250055"/>
                    <a:gd name="connsiteX1" fmla="*/ 297894 w 366371"/>
                    <a:gd name="connsiteY1" fmla="*/ 397 h 250055"/>
                    <a:gd name="connsiteX2" fmla="*/ 90249 w 366371"/>
                    <a:gd name="connsiteY2" fmla="*/ 19447 h 250055"/>
                    <a:gd name="connsiteX3" fmla="*/ 8746 w 366371"/>
                    <a:gd name="connsiteY3" fmla="*/ 95132 h 250055"/>
                    <a:gd name="connsiteX4" fmla="*/ 7149 w 366371"/>
                    <a:gd name="connsiteY4" fmla="*/ 250055 h 250055"/>
                    <a:gd name="connsiteX0" fmla="*/ 370387 w 370387"/>
                    <a:gd name="connsiteY0" fmla="*/ 27086 h 249869"/>
                    <a:gd name="connsiteX1" fmla="*/ 297894 w 370387"/>
                    <a:gd name="connsiteY1" fmla="*/ 211 h 249869"/>
                    <a:gd name="connsiteX2" fmla="*/ 90249 w 370387"/>
                    <a:gd name="connsiteY2" fmla="*/ 19261 h 249869"/>
                    <a:gd name="connsiteX3" fmla="*/ 8746 w 370387"/>
                    <a:gd name="connsiteY3" fmla="*/ 94946 h 249869"/>
                    <a:gd name="connsiteX4" fmla="*/ 7149 w 370387"/>
                    <a:gd name="connsiteY4" fmla="*/ 249869 h 24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387" h="249869">
                      <a:moveTo>
                        <a:pt x="370387" y="27086"/>
                      </a:moveTo>
                      <a:cubicBezTo>
                        <a:pt x="358322" y="15973"/>
                        <a:pt x="344584" y="1515"/>
                        <a:pt x="297894" y="211"/>
                      </a:cubicBezTo>
                      <a:cubicBezTo>
                        <a:pt x="251204" y="-1093"/>
                        <a:pt x="138440" y="3472"/>
                        <a:pt x="90249" y="19261"/>
                      </a:cubicBezTo>
                      <a:cubicBezTo>
                        <a:pt x="42058" y="35050"/>
                        <a:pt x="24938" y="56846"/>
                        <a:pt x="8746" y="94946"/>
                      </a:cubicBezTo>
                      <a:cubicBezTo>
                        <a:pt x="-7446" y="133046"/>
                        <a:pt x="3022" y="167637"/>
                        <a:pt x="7149" y="249869"/>
                      </a:cubicBezTo>
                    </a:path>
                  </a:pathLst>
                </a:custGeom>
                <a:noFill/>
                <a:ln w="63500" cap="rnd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81FFDE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51" name="Straight Connector 550">
                  <a:extLst>
                    <a:ext uri="{FF2B5EF4-FFF2-40B4-BE49-F238E27FC236}">
                      <a16:creationId xmlns:a16="http://schemas.microsoft.com/office/drawing/2014/main" id="{DE0132E1-9D0A-4987-8C70-A378688773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6584" y="1917304"/>
                  <a:ext cx="5209" cy="46446"/>
                </a:xfrm>
                <a:prstGeom prst="line">
                  <a:avLst/>
                </a:prstGeom>
                <a:ln w="635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D3A0664C-D452-4B2F-B59E-CBCCECEDEDB3}"/>
                </a:ext>
              </a:extLst>
            </p:cNvPr>
            <p:cNvGrpSpPr/>
            <p:nvPr/>
          </p:nvGrpSpPr>
          <p:grpSpPr>
            <a:xfrm>
              <a:off x="2268189" y="2400872"/>
              <a:ext cx="890564" cy="1030090"/>
              <a:chOff x="7937712" y="1448970"/>
              <a:chExt cx="890564" cy="1030090"/>
            </a:xfrm>
          </p:grpSpPr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7EEE396-AD9B-4F93-8299-1F7DEBFA13FE}"/>
                  </a:ext>
                </a:extLst>
              </p:cNvPr>
              <p:cNvSpPr/>
              <p:nvPr/>
            </p:nvSpPr>
            <p:spPr>
              <a:xfrm rot="10458985" flipH="1">
                <a:off x="7951744" y="1448970"/>
                <a:ext cx="660449" cy="1030090"/>
              </a:xfrm>
              <a:custGeom>
                <a:avLst/>
                <a:gdLst>
                  <a:gd name="connsiteX0" fmla="*/ 420065 w 660449"/>
                  <a:gd name="connsiteY0" fmla="*/ 1030090 h 1030090"/>
                  <a:gd name="connsiteX1" fmla="*/ 660448 w 660449"/>
                  <a:gd name="connsiteY1" fmla="*/ 790845 h 1030090"/>
                  <a:gd name="connsiteX2" fmla="*/ 660449 w 660449"/>
                  <a:gd name="connsiteY2" fmla="*/ 239244 h 1030090"/>
                  <a:gd name="connsiteX3" fmla="*/ 420065 w 660449"/>
                  <a:gd name="connsiteY3" fmla="*/ 0 h 1030090"/>
                  <a:gd name="connsiteX4" fmla="*/ 240383 w 660449"/>
                  <a:gd name="connsiteY4" fmla="*/ 0 h 1030090"/>
                  <a:gd name="connsiteX5" fmla="*/ 0 w 660449"/>
                  <a:gd name="connsiteY5" fmla="*/ 239245 h 1030090"/>
                  <a:gd name="connsiteX6" fmla="*/ 0 w 660449"/>
                  <a:gd name="connsiteY6" fmla="*/ 790845 h 1030090"/>
                  <a:gd name="connsiteX7" fmla="*/ 240384 w 660449"/>
                  <a:gd name="connsiteY7" fmla="*/ 1030090 h 1030090"/>
                  <a:gd name="connsiteX8" fmla="*/ 420065 w 660449"/>
                  <a:gd name="connsiteY8" fmla="*/ 1030090 h 103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0449" h="1030090">
                    <a:moveTo>
                      <a:pt x="420065" y="1030090"/>
                    </a:moveTo>
                    <a:cubicBezTo>
                      <a:pt x="552826" y="1030090"/>
                      <a:pt x="660448" y="922977"/>
                      <a:pt x="660448" y="790845"/>
                    </a:cubicBezTo>
                    <a:lnTo>
                      <a:pt x="660449" y="239244"/>
                    </a:lnTo>
                    <a:cubicBezTo>
                      <a:pt x="660448" y="107113"/>
                      <a:pt x="552825" y="0"/>
                      <a:pt x="420065" y="0"/>
                    </a:cubicBezTo>
                    <a:lnTo>
                      <a:pt x="240383" y="0"/>
                    </a:lnTo>
                    <a:cubicBezTo>
                      <a:pt x="107623" y="0"/>
                      <a:pt x="0" y="107113"/>
                      <a:pt x="0" y="239245"/>
                    </a:cubicBezTo>
                    <a:lnTo>
                      <a:pt x="0" y="790845"/>
                    </a:lnTo>
                    <a:cubicBezTo>
                      <a:pt x="0" y="922977"/>
                      <a:pt x="107623" y="1030090"/>
                      <a:pt x="240384" y="1030090"/>
                    </a:cubicBezTo>
                    <a:lnTo>
                      <a:pt x="420065" y="10300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4FE438BC-21FB-4707-82A0-BE24A7676528}"/>
                  </a:ext>
                </a:extLst>
              </p:cNvPr>
              <p:cNvSpPr/>
              <p:nvPr/>
            </p:nvSpPr>
            <p:spPr>
              <a:xfrm rot="21258985" flipH="1">
                <a:off x="7937712" y="1457976"/>
                <a:ext cx="493058" cy="738401"/>
              </a:xfrm>
              <a:custGeom>
                <a:avLst/>
                <a:gdLst>
                  <a:gd name="connsiteX0" fmla="*/ 72993 w 493058"/>
                  <a:gd name="connsiteY0" fmla="*/ 0 h 738401"/>
                  <a:gd name="connsiteX1" fmla="*/ 24546 w 493058"/>
                  <a:gd name="connsiteY1" fmla="*/ 4861 h 738401"/>
                  <a:gd name="connsiteX2" fmla="*/ 1 w 493058"/>
                  <a:gd name="connsiteY2" fmla="*/ 12444 h 738401"/>
                  <a:gd name="connsiteX3" fmla="*/ 0 w 493058"/>
                  <a:gd name="connsiteY3" fmla="*/ 499156 h 738401"/>
                  <a:gd name="connsiteX4" fmla="*/ 240382 w 493058"/>
                  <a:gd name="connsiteY4" fmla="*/ 738401 h 738401"/>
                  <a:gd name="connsiteX5" fmla="*/ 420065 w 493058"/>
                  <a:gd name="connsiteY5" fmla="*/ 738400 h 738401"/>
                  <a:gd name="connsiteX6" fmla="*/ 468510 w 493058"/>
                  <a:gd name="connsiteY6" fmla="*/ 733539 h 738401"/>
                  <a:gd name="connsiteX7" fmla="*/ 493058 w 493058"/>
                  <a:gd name="connsiteY7" fmla="*/ 725956 h 738401"/>
                  <a:gd name="connsiteX8" fmla="*/ 493058 w 493058"/>
                  <a:gd name="connsiteY8" fmla="*/ 239244 h 738401"/>
                  <a:gd name="connsiteX9" fmla="*/ 252673 w 493058"/>
                  <a:gd name="connsiteY9" fmla="*/ 0 h 738401"/>
                  <a:gd name="connsiteX10" fmla="*/ 72993 w 493058"/>
                  <a:gd name="connsiteY10" fmla="*/ 0 h 73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3058" h="738401">
                    <a:moveTo>
                      <a:pt x="72993" y="0"/>
                    </a:moveTo>
                    <a:cubicBezTo>
                      <a:pt x="56398" y="0"/>
                      <a:pt x="40196" y="1674"/>
                      <a:pt x="24546" y="4861"/>
                    </a:cubicBezTo>
                    <a:lnTo>
                      <a:pt x="1" y="12444"/>
                    </a:lnTo>
                    <a:lnTo>
                      <a:pt x="0" y="499156"/>
                    </a:lnTo>
                    <a:cubicBezTo>
                      <a:pt x="1" y="631287"/>
                      <a:pt x="107623" y="738402"/>
                      <a:pt x="240382" y="738401"/>
                    </a:cubicBezTo>
                    <a:lnTo>
                      <a:pt x="420065" y="738400"/>
                    </a:lnTo>
                    <a:cubicBezTo>
                      <a:pt x="436660" y="738401"/>
                      <a:pt x="452862" y="736726"/>
                      <a:pt x="468510" y="733539"/>
                    </a:cubicBezTo>
                    <a:lnTo>
                      <a:pt x="493058" y="725956"/>
                    </a:lnTo>
                    <a:lnTo>
                      <a:pt x="493058" y="239244"/>
                    </a:lnTo>
                    <a:cubicBezTo>
                      <a:pt x="493058" y="107113"/>
                      <a:pt x="385435" y="0"/>
                      <a:pt x="252673" y="0"/>
                    </a:cubicBezTo>
                    <a:lnTo>
                      <a:pt x="72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65FF"/>
                  </a:gs>
                  <a:gs pos="100000">
                    <a:srgbClr val="E565FF"/>
                  </a:gs>
                  <a:gs pos="48000">
                    <a:srgbClr val="E565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 dirty="0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BA0FD163-D16D-4E9A-BD80-A3FBFF93F35F}"/>
                  </a:ext>
                </a:extLst>
              </p:cNvPr>
              <p:cNvSpPr/>
              <p:nvPr/>
            </p:nvSpPr>
            <p:spPr>
              <a:xfrm rot="10458985" flipH="1">
                <a:off x="8005231" y="1501661"/>
                <a:ext cx="553474" cy="924707"/>
              </a:xfrm>
              <a:custGeom>
                <a:avLst/>
                <a:gdLst>
                  <a:gd name="connsiteX0" fmla="*/ 352026 w 553474"/>
                  <a:gd name="connsiteY0" fmla="*/ 924707 h 924707"/>
                  <a:gd name="connsiteX1" fmla="*/ 553474 w 553474"/>
                  <a:gd name="connsiteY1" fmla="*/ 724214 h 924707"/>
                  <a:gd name="connsiteX2" fmla="*/ 553473 w 553474"/>
                  <a:gd name="connsiteY2" fmla="*/ 200493 h 924707"/>
                  <a:gd name="connsiteX3" fmla="*/ 352026 w 553474"/>
                  <a:gd name="connsiteY3" fmla="*/ 0 h 924707"/>
                  <a:gd name="connsiteX4" fmla="*/ 201448 w 553474"/>
                  <a:gd name="connsiteY4" fmla="*/ 0 h 924707"/>
                  <a:gd name="connsiteX5" fmla="*/ 0 w 553474"/>
                  <a:gd name="connsiteY5" fmla="*/ 200493 h 924707"/>
                  <a:gd name="connsiteX6" fmla="*/ 0 w 553474"/>
                  <a:gd name="connsiteY6" fmla="*/ 724214 h 924707"/>
                  <a:gd name="connsiteX7" fmla="*/ 201448 w 553474"/>
                  <a:gd name="connsiteY7" fmla="*/ 924707 h 924707"/>
                  <a:gd name="connsiteX8" fmla="*/ 352026 w 553474"/>
                  <a:gd name="connsiteY8" fmla="*/ 924707 h 92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474" h="924707">
                    <a:moveTo>
                      <a:pt x="352026" y="924707"/>
                    </a:moveTo>
                    <a:cubicBezTo>
                      <a:pt x="463282" y="924707"/>
                      <a:pt x="553474" y="834943"/>
                      <a:pt x="553474" y="724214"/>
                    </a:cubicBezTo>
                    <a:lnTo>
                      <a:pt x="553473" y="200493"/>
                    </a:lnTo>
                    <a:cubicBezTo>
                      <a:pt x="553473" y="89764"/>
                      <a:pt x="463282" y="-1"/>
                      <a:pt x="352026" y="0"/>
                    </a:cubicBezTo>
                    <a:lnTo>
                      <a:pt x="201448" y="0"/>
                    </a:lnTo>
                    <a:cubicBezTo>
                      <a:pt x="90192" y="-1"/>
                      <a:pt x="0" y="89764"/>
                      <a:pt x="0" y="200493"/>
                    </a:cubicBezTo>
                    <a:lnTo>
                      <a:pt x="0" y="724214"/>
                    </a:lnTo>
                    <a:cubicBezTo>
                      <a:pt x="0" y="834943"/>
                      <a:pt x="90192" y="924707"/>
                      <a:pt x="201448" y="924707"/>
                    </a:cubicBezTo>
                    <a:lnTo>
                      <a:pt x="352026" y="924707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rgbClr val="01FFBC"/>
                  </a:gs>
                  <a:gs pos="2000">
                    <a:srgbClr val="1552FF"/>
                  </a:gs>
                  <a:gs pos="100000">
                    <a:srgbClr val="0032C0"/>
                  </a:gs>
                  <a:gs pos="83000">
                    <a:srgbClr val="1552FF"/>
                  </a:gs>
                  <a:gs pos="30000">
                    <a:srgbClr val="15D8FF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7AC074A1-581E-4538-A0C2-694C995AECE5}"/>
                  </a:ext>
                </a:extLst>
              </p:cNvPr>
              <p:cNvSpPr/>
              <p:nvPr/>
            </p:nvSpPr>
            <p:spPr>
              <a:xfrm rot="21258985" flipH="1">
                <a:off x="7996576" y="1506108"/>
                <a:ext cx="472537" cy="745857"/>
              </a:xfrm>
              <a:custGeom>
                <a:avLst/>
                <a:gdLst>
                  <a:gd name="connsiteX0" fmla="*/ 120512 w 472537"/>
                  <a:gd name="connsiteY0" fmla="*/ 0 h 745857"/>
                  <a:gd name="connsiteX1" fmla="*/ 42100 w 472537"/>
                  <a:gd name="connsiteY1" fmla="*/ 15755 h 745857"/>
                  <a:gd name="connsiteX2" fmla="*/ 0 w 472537"/>
                  <a:gd name="connsiteY2" fmla="*/ 44005 h 745857"/>
                  <a:gd name="connsiteX3" fmla="*/ 1 w 472537"/>
                  <a:gd name="connsiteY3" fmla="*/ 545364 h 745857"/>
                  <a:gd name="connsiteX4" fmla="*/ 201448 w 472537"/>
                  <a:gd name="connsiteY4" fmla="*/ 745857 h 745857"/>
                  <a:gd name="connsiteX5" fmla="*/ 352027 w 472537"/>
                  <a:gd name="connsiteY5" fmla="*/ 745856 h 745857"/>
                  <a:gd name="connsiteX6" fmla="*/ 430439 w 472537"/>
                  <a:gd name="connsiteY6" fmla="*/ 730101 h 745857"/>
                  <a:gd name="connsiteX7" fmla="*/ 472536 w 472537"/>
                  <a:gd name="connsiteY7" fmla="*/ 701852 h 745857"/>
                  <a:gd name="connsiteX8" fmla="*/ 472537 w 472537"/>
                  <a:gd name="connsiteY8" fmla="*/ 200493 h 745857"/>
                  <a:gd name="connsiteX9" fmla="*/ 271089 w 472537"/>
                  <a:gd name="connsiteY9" fmla="*/ 0 h 745857"/>
                  <a:gd name="connsiteX10" fmla="*/ 120512 w 472537"/>
                  <a:gd name="connsiteY10" fmla="*/ 0 h 7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537" h="745857">
                    <a:moveTo>
                      <a:pt x="120512" y="0"/>
                    </a:moveTo>
                    <a:cubicBezTo>
                      <a:pt x="92697" y="0"/>
                      <a:pt x="66200" y="5610"/>
                      <a:pt x="42100" y="15755"/>
                    </a:cubicBezTo>
                    <a:lnTo>
                      <a:pt x="0" y="44005"/>
                    </a:lnTo>
                    <a:lnTo>
                      <a:pt x="1" y="545364"/>
                    </a:lnTo>
                    <a:cubicBezTo>
                      <a:pt x="1" y="656093"/>
                      <a:pt x="90192" y="745857"/>
                      <a:pt x="201448" y="745857"/>
                    </a:cubicBezTo>
                    <a:lnTo>
                      <a:pt x="352027" y="745856"/>
                    </a:lnTo>
                    <a:cubicBezTo>
                      <a:pt x="379840" y="745856"/>
                      <a:pt x="406338" y="740246"/>
                      <a:pt x="430439" y="730101"/>
                    </a:cubicBezTo>
                    <a:lnTo>
                      <a:pt x="472536" y="701852"/>
                    </a:lnTo>
                    <a:lnTo>
                      <a:pt x="472537" y="200493"/>
                    </a:lnTo>
                    <a:cubicBezTo>
                      <a:pt x="472537" y="89764"/>
                      <a:pt x="382345" y="0"/>
                      <a:pt x="271089" y="0"/>
                    </a:cubicBezTo>
                    <a:lnTo>
                      <a:pt x="12051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FFEF"/>
                  </a:gs>
                  <a:gs pos="100000">
                    <a:srgbClr val="33F5FF">
                      <a:alpha val="0"/>
                    </a:srgbClr>
                  </a:gs>
                  <a:gs pos="38000">
                    <a:srgbClr val="33F5F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34" name="Rectangle: Rounded Corners 533">
                <a:extLst>
                  <a:ext uri="{FF2B5EF4-FFF2-40B4-BE49-F238E27FC236}">
                    <a16:creationId xmlns:a16="http://schemas.microsoft.com/office/drawing/2014/main" id="{FD518A3B-DB44-403E-A5AA-C79674D5E880}"/>
                  </a:ext>
                </a:extLst>
              </p:cNvPr>
              <p:cNvSpPr/>
              <p:nvPr/>
            </p:nvSpPr>
            <p:spPr>
              <a:xfrm rot="21258985" flipH="1">
                <a:off x="8535566" y="2124813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35" name="Rectangle: Rounded Corners 534">
                <a:extLst>
                  <a:ext uri="{FF2B5EF4-FFF2-40B4-BE49-F238E27FC236}">
                    <a16:creationId xmlns:a16="http://schemas.microsoft.com/office/drawing/2014/main" id="{78B77D6F-CBF8-4FE4-875B-126FD564F5CB}"/>
                  </a:ext>
                </a:extLst>
              </p:cNvPr>
              <p:cNvSpPr/>
              <p:nvPr/>
            </p:nvSpPr>
            <p:spPr>
              <a:xfrm rot="21258985" flipH="1">
                <a:off x="8483156" y="1598203"/>
                <a:ext cx="292710" cy="1302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rgbClr val="291F77"/>
                  </a:gs>
                  <a:gs pos="0">
                    <a:srgbClr val="423AA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EEEE3E28-2461-4EFE-AE38-C053B302A6BE}"/>
                  </a:ext>
                </a:extLst>
              </p:cNvPr>
              <p:cNvSpPr/>
              <p:nvPr/>
            </p:nvSpPr>
            <p:spPr>
              <a:xfrm rot="10458985" flipH="1">
                <a:off x="8480788" y="1601160"/>
                <a:ext cx="234679" cy="62550"/>
              </a:xfrm>
              <a:custGeom>
                <a:avLst/>
                <a:gdLst>
                  <a:gd name="connsiteX0" fmla="*/ 226715 w 234679"/>
                  <a:gd name="connsiteY0" fmla="*/ 62550 h 62550"/>
                  <a:gd name="connsiteX1" fmla="*/ 234679 w 234679"/>
                  <a:gd name="connsiteY1" fmla="*/ 60943 h 62550"/>
                  <a:gd name="connsiteX2" fmla="*/ 230408 w 234679"/>
                  <a:gd name="connsiteY2" fmla="*/ 39788 h 62550"/>
                  <a:gd name="connsiteX3" fmla="*/ 170381 w 234679"/>
                  <a:gd name="connsiteY3" fmla="*/ 0 h 62550"/>
                  <a:gd name="connsiteX4" fmla="*/ 7964 w 234679"/>
                  <a:gd name="connsiteY4" fmla="*/ 0 h 62550"/>
                  <a:gd name="connsiteX5" fmla="*/ 0 w 234679"/>
                  <a:gd name="connsiteY5" fmla="*/ 1607 h 62550"/>
                  <a:gd name="connsiteX6" fmla="*/ 4271 w 234679"/>
                  <a:gd name="connsiteY6" fmla="*/ 22762 h 62550"/>
                  <a:gd name="connsiteX7" fmla="*/ 64299 w 234679"/>
                  <a:gd name="connsiteY7" fmla="*/ 62550 h 62550"/>
                  <a:gd name="connsiteX8" fmla="*/ 226715 w 234679"/>
                  <a:gd name="connsiteY8" fmla="*/ 62550 h 6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0">
                    <a:moveTo>
                      <a:pt x="226715" y="62550"/>
                    </a:moveTo>
                    <a:lnTo>
                      <a:pt x="234679" y="60943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1" y="0"/>
                    </a:cubicBezTo>
                    <a:lnTo>
                      <a:pt x="7964" y="0"/>
                    </a:lnTo>
                    <a:lnTo>
                      <a:pt x="0" y="1607"/>
                    </a:lnTo>
                    <a:lnTo>
                      <a:pt x="4271" y="22762"/>
                    </a:lnTo>
                    <a:cubicBezTo>
                      <a:pt x="14162" y="46144"/>
                      <a:pt x="37314" y="62550"/>
                      <a:pt x="64299" y="62550"/>
                    </a:cubicBezTo>
                    <a:lnTo>
                      <a:pt x="226715" y="62550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099A3241-60B6-4D5B-B9C3-DF54CDA807E9}"/>
                  </a:ext>
                </a:extLst>
              </p:cNvPr>
              <p:cNvSpPr/>
              <p:nvPr/>
            </p:nvSpPr>
            <p:spPr>
              <a:xfrm rot="10458985" flipH="1">
                <a:off x="8533198" y="2127769"/>
                <a:ext cx="234679" cy="62551"/>
              </a:xfrm>
              <a:custGeom>
                <a:avLst/>
                <a:gdLst>
                  <a:gd name="connsiteX0" fmla="*/ 226715 w 234679"/>
                  <a:gd name="connsiteY0" fmla="*/ 62551 h 62551"/>
                  <a:gd name="connsiteX1" fmla="*/ 234679 w 234679"/>
                  <a:gd name="connsiteY1" fmla="*/ 60943 h 62551"/>
                  <a:gd name="connsiteX2" fmla="*/ 230408 w 234679"/>
                  <a:gd name="connsiteY2" fmla="*/ 39788 h 62551"/>
                  <a:gd name="connsiteX3" fmla="*/ 170380 w 234679"/>
                  <a:gd name="connsiteY3" fmla="*/ 0 h 62551"/>
                  <a:gd name="connsiteX4" fmla="*/ 7964 w 234679"/>
                  <a:gd name="connsiteY4" fmla="*/ 0 h 62551"/>
                  <a:gd name="connsiteX5" fmla="*/ 0 w 234679"/>
                  <a:gd name="connsiteY5" fmla="*/ 1608 h 62551"/>
                  <a:gd name="connsiteX6" fmla="*/ 4271 w 234679"/>
                  <a:gd name="connsiteY6" fmla="*/ 22763 h 62551"/>
                  <a:gd name="connsiteX7" fmla="*/ 64299 w 234679"/>
                  <a:gd name="connsiteY7" fmla="*/ 62551 h 62551"/>
                  <a:gd name="connsiteX8" fmla="*/ 226715 w 234679"/>
                  <a:gd name="connsiteY8" fmla="*/ 62551 h 6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679" h="62551">
                    <a:moveTo>
                      <a:pt x="226715" y="62551"/>
                    </a:moveTo>
                    <a:lnTo>
                      <a:pt x="234679" y="60943"/>
                    </a:lnTo>
                    <a:lnTo>
                      <a:pt x="230408" y="39788"/>
                    </a:lnTo>
                    <a:cubicBezTo>
                      <a:pt x="220518" y="16406"/>
                      <a:pt x="197365" y="0"/>
                      <a:pt x="170380" y="0"/>
                    </a:cubicBezTo>
                    <a:lnTo>
                      <a:pt x="7964" y="0"/>
                    </a:lnTo>
                    <a:lnTo>
                      <a:pt x="0" y="1608"/>
                    </a:lnTo>
                    <a:lnTo>
                      <a:pt x="4271" y="22763"/>
                    </a:lnTo>
                    <a:cubicBezTo>
                      <a:pt x="14161" y="46144"/>
                      <a:pt x="37314" y="62551"/>
                      <a:pt x="64299" y="62551"/>
                    </a:cubicBezTo>
                    <a:lnTo>
                      <a:pt x="226715" y="62551"/>
                    </a:lnTo>
                    <a:close/>
                  </a:path>
                </a:pathLst>
              </a:custGeom>
              <a:gradFill>
                <a:gsLst>
                  <a:gs pos="0">
                    <a:srgbClr val="423AA8"/>
                  </a:gs>
                  <a:gs pos="100000">
                    <a:srgbClr val="7F79D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L"/>
              </a:p>
            </p:txBody>
          </p: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C3CC8E6D-F0DE-4DB9-A5C6-538486E4BBC7}"/>
                  </a:ext>
                </a:extLst>
              </p:cNvPr>
              <p:cNvGrpSpPr/>
              <p:nvPr/>
            </p:nvGrpSpPr>
            <p:grpSpPr>
              <a:xfrm>
                <a:off x="8069580" y="1589125"/>
                <a:ext cx="336875" cy="374625"/>
                <a:chOff x="8069580" y="1589125"/>
                <a:chExt cx="336875" cy="374625"/>
              </a:xfrm>
            </p:grpSpPr>
            <p:sp>
              <p:nvSpPr>
                <p:cNvPr id="539" name="Freeform: Shape 538">
                  <a:extLst>
                    <a:ext uri="{FF2B5EF4-FFF2-40B4-BE49-F238E27FC236}">
                      <a16:creationId xmlns:a16="http://schemas.microsoft.com/office/drawing/2014/main" id="{6F82AD33-BA38-4750-92C6-6317FCA7946D}"/>
                    </a:ext>
                  </a:extLst>
                </p:cNvPr>
                <p:cNvSpPr/>
                <p:nvPr/>
              </p:nvSpPr>
              <p:spPr>
                <a:xfrm>
                  <a:off x="8069580" y="1589125"/>
                  <a:ext cx="336875" cy="225160"/>
                </a:xfrm>
                <a:custGeom>
                  <a:avLst/>
                  <a:gdLst>
                    <a:gd name="connsiteX0" fmla="*/ 379142 w 379142"/>
                    <a:gd name="connsiteY0" fmla="*/ 22953 h 247743"/>
                    <a:gd name="connsiteX1" fmla="*/ 308657 w 379142"/>
                    <a:gd name="connsiteY1" fmla="*/ 93 h 247743"/>
                    <a:gd name="connsiteX2" fmla="*/ 101012 w 379142"/>
                    <a:gd name="connsiteY2" fmla="*/ 19143 h 247743"/>
                    <a:gd name="connsiteX3" fmla="*/ 11477 w 379142"/>
                    <a:gd name="connsiteY3" fmla="*/ 104868 h 247743"/>
                    <a:gd name="connsiteX4" fmla="*/ 3857 w 379142"/>
                    <a:gd name="connsiteY4" fmla="*/ 247743 h 247743"/>
                    <a:gd name="connsiteX0" fmla="*/ 377134 w 377134"/>
                    <a:gd name="connsiteY0" fmla="*/ 31378 h 248137"/>
                    <a:gd name="connsiteX1" fmla="*/ 308657 w 377134"/>
                    <a:gd name="connsiteY1" fmla="*/ 487 h 248137"/>
                    <a:gd name="connsiteX2" fmla="*/ 101012 w 377134"/>
                    <a:gd name="connsiteY2" fmla="*/ 19537 h 248137"/>
                    <a:gd name="connsiteX3" fmla="*/ 11477 w 377134"/>
                    <a:gd name="connsiteY3" fmla="*/ 105262 h 248137"/>
                    <a:gd name="connsiteX4" fmla="*/ 3857 w 377134"/>
                    <a:gd name="connsiteY4" fmla="*/ 248137 h 248137"/>
                    <a:gd name="connsiteX0" fmla="*/ 374404 w 374404"/>
                    <a:gd name="connsiteY0" fmla="*/ 31378 h 250145"/>
                    <a:gd name="connsiteX1" fmla="*/ 305927 w 374404"/>
                    <a:gd name="connsiteY1" fmla="*/ 487 h 250145"/>
                    <a:gd name="connsiteX2" fmla="*/ 98282 w 374404"/>
                    <a:gd name="connsiteY2" fmla="*/ 19537 h 250145"/>
                    <a:gd name="connsiteX3" fmla="*/ 8747 w 374404"/>
                    <a:gd name="connsiteY3" fmla="*/ 105262 h 250145"/>
                    <a:gd name="connsiteX4" fmla="*/ 7151 w 374404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72189 w 372189"/>
                    <a:gd name="connsiteY0" fmla="*/ 31378 h 250145"/>
                    <a:gd name="connsiteX1" fmla="*/ 303712 w 372189"/>
                    <a:gd name="connsiteY1" fmla="*/ 487 h 250145"/>
                    <a:gd name="connsiteX2" fmla="*/ 96067 w 372189"/>
                    <a:gd name="connsiteY2" fmla="*/ 19537 h 250145"/>
                    <a:gd name="connsiteX3" fmla="*/ 6532 w 372189"/>
                    <a:gd name="connsiteY3" fmla="*/ 105262 h 250145"/>
                    <a:gd name="connsiteX4" fmla="*/ 12967 w 372189"/>
                    <a:gd name="connsiteY4" fmla="*/ 250145 h 250145"/>
                    <a:gd name="connsiteX0" fmla="*/ 367708 w 367708"/>
                    <a:gd name="connsiteY0" fmla="*/ 31378 h 250145"/>
                    <a:gd name="connsiteX1" fmla="*/ 299231 w 367708"/>
                    <a:gd name="connsiteY1" fmla="*/ 487 h 250145"/>
                    <a:gd name="connsiteX2" fmla="*/ 91586 w 367708"/>
                    <a:gd name="connsiteY2" fmla="*/ 19537 h 250145"/>
                    <a:gd name="connsiteX3" fmla="*/ 8075 w 367708"/>
                    <a:gd name="connsiteY3" fmla="*/ 105262 h 250145"/>
                    <a:gd name="connsiteX4" fmla="*/ 8486 w 367708"/>
                    <a:gd name="connsiteY4" fmla="*/ 250145 h 250145"/>
                    <a:gd name="connsiteX0" fmla="*/ 366371 w 366371"/>
                    <a:gd name="connsiteY0" fmla="*/ 31288 h 250055"/>
                    <a:gd name="connsiteX1" fmla="*/ 297894 w 366371"/>
                    <a:gd name="connsiteY1" fmla="*/ 397 h 250055"/>
                    <a:gd name="connsiteX2" fmla="*/ 90249 w 366371"/>
                    <a:gd name="connsiteY2" fmla="*/ 19447 h 250055"/>
                    <a:gd name="connsiteX3" fmla="*/ 8746 w 366371"/>
                    <a:gd name="connsiteY3" fmla="*/ 95132 h 250055"/>
                    <a:gd name="connsiteX4" fmla="*/ 7149 w 366371"/>
                    <a:gd name="connsiteY4" fmla="*/ 250055 h 250055"/>
                    <a:gd name="connsiteX0" fmla="*/ 370387 w 370387"/>
                    <a:gd name="connsiteY0" fmla="*/ 27086 h 249869"/>
                    <a:gd name="connsiteX1" fmla="*/ 297894 w 370387"/>
                    <a:gd name="connsiteY1" fmla="*/ 211 h 249869"/>
                    <a:gd name="connsiteX2" fmla="*/ 90249 w 370387"/>
                    <a:gd name="connsiteY2" fmla="*/ 19261 h 249869"/>
                    <a:gd name="connsiteX3" fmla="*/ 8746 w 370387"/>
                    <a:gd name="connsiteY3" fmla="*/ 94946 h 249869"/>
                    <a:gd name="connsiteX4" fmla="*/ 7149 w 370387"/>
                    <a:gd name="connsiteY4" fmla="*/ 249869 h 24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0387" h="249869">
                      <a:moveTo>
                        <a:pt x="370387" y="27086"/>
                      </a:moveTo>
                      <a:cubicBezTo>
                        <a:pt x="358322" y="15973"/>
                        <a:pt x="344584" y="1515"/>
                        <a:pt x="297894" y="211"/>
                      </a:cubicBezTo>
                      <a:cubicBezTo>
                        <a:pt x="251204" y="-1093"/>
                        <a:pt x="138440" y="3472"/>
                        <a:pt x="90249" y="19261"/>
                      </a:cubicBezTo>
                      <a:cubicBezTo>
                        <a:pt x="42058" y="35050"/>
                        <a:pt x="24938" y="56846"/>
                        <a:pt x="8746" y="94946"/>
                      </a:cubicBezTo>
                      <a:cubicBezTo>
                        <a:pt x="-7446" y="133046"/>
                        <a:pt x="3022" y="167637"/>
                        <a:pt x="7149" y="249869"/>
                      </a:cubicBezTo>
                    </a:path>
                  </a:pathLst>
                </a:custGeom>
                <a:noFill/>
                <a:ln w="63500" cap="rnd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81FFDE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40" name="Straight Connector 539">
                  <a:extLst>
                    <a:ext uri="{FF2B5EF4-FFF2-40B4-BE49-F238E27FC236}">
                      <a16:creationId xmlns:a16="http://schemas.microsoft.com/office/drawing/2014/main" id="{96DDF7F2-E500-40C7-B95A-FA033E2AB7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6584" y="1917304"/>
                  <a:ext cx="5209" cy="46446"/>
                </a:xfrm>
                <a:prstGeom prst="line">
                  <a:avLst/>
                </a:prstGeom>
                <a:ln w="635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063127931"/>
      </p:ext>
    </p:extLst>
  </p:cSld>
  <p:clrMapOvr>
    <a:masterClrMapping/>
  </p:clrMapOvr>
  <p:transition spd="slow" advTm="2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2.91667E-6 0.331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9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85185E-6 L -2.70833E-6 0.3319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3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3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-0.1159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4" presetClass="pat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3.33333E-6 -0.0257 " pathEditMode="relative" rAng="0" ptsTypes="AA">
                                      <p:cBhvr>
                                        <p:cTn id="53" dur="3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indefinite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33333E-6 4.81481E-6 L -3.33333E-6 -0.0257 " pathEditMode="relative" rAng="0" ptsTypes="AA">
                                      <p:cBhvr>
                                        <p:cTn id="60" dur="3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4" presetClass="path" presetSubtype="0" repeatCount="indefinite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33333E-6 4.81481E-6 L -3.33333E-6 -0.0257 " pathEditMode="relative" rAng="0" ptsTypes="AA">
                                      <p:cBhvr>
                                        <p:cTn id="67" dur="3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7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4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4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4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4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4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4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4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4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6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6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7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1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grpId="1" nodeType="with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grpId="2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2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2" nodeType="withEffect">
                                  <p:stCondLst>
                                    <p:cond delay="7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3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4" presetClass="path" presetSubtype="0" repeatCount="indefinite" accel="50000" decel="50000" autoRev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2.70833E-6 -4.81481E-6 L -2.70833E-6 -0.02569 " pathEditMode="relative" rAng="0" ptsTypes="AA">
                                      <p:cBhvr>
                                        <p:cTn id="142" dur="2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64" presetClass="path" presetSubtype="0" repeatCount="indefinite" accel="50000" decel="50000" autoRev="1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-2.08333E-6 1.85185E-6 L -2.08333E-6 -0.0257 " pathEditMode="relative" rAng="0" ptsTypes="AA">
                                      <p:cBhvr>
                                        <p:cTn id="14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7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7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mph" presetSubtype="0" accel="22000" decel="7800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Rot by="-2400000">
                                      <p:cBhvr>
                                        <p:cTn id="164" dur="16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2" presetClass="entr" presetSubtype="1" de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1" decel="10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4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4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" decel="10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8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-600000">
                                      <p:cBhvr>
                                        <p:cTn id="178" dur="2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42" presetClass="path" presetSubtype="0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3.08611 " pathEditMode="relative" rAng="0" ptsTypes="AA">
                                      <p:cBhvr>
                                        <p:cTn id="180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306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8" presetClass="emph" presetSubtype="0" accel="22000" decel="7800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Rot by="-2400000">
                                      <p:cBhvr>
                                        <p:cTn id="186" dur="23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23" presetClass="entr" presetSubtype="16" fill="hold" nodeType="withEffect">
                                  <p:stCondLst>
                                    <p:cond delay="136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8" presetClass="emph" presetSubtype="0" accel="22000" decel="7800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Rot by="-2400000">
                                      <p:cBhvr>
                                        <p:cTn id="192" dur="23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23" presetClass="entr" presetSubtype="16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8" presetClass="emph" presetSubtype="0" accel="22000" decel="7800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Rot by="-2400000">
                                      <p:cBhvr>
                                        <p:cTn id="198" dur="23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23" presetClass="entr" presetSubtype="16" fill="hold" nodeType="withEffect">
                                  <p:stCondLst>
                                    <p:cond delay="139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8" presetClass="emph" presetSubtype="0" accel="22000" decel="7800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Rot by="-2400000">
                                      <p:cBhvr>
                                        <p:cTn id="204" dur="23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3" grpId="0" animBg="1"/>
      <p:bldP spid="323" grpId="1" animBg="1"/>
      <p:bldP spid="323" grpId="2" animBg="1"/>
      <p:bldP spid="324" grpId="0" animBg="1"/>
      <p:bldP spid="324" grpId="1" animBg="1"/>
      <p:bldP spid="324" grpId="2" animBg="1"/>
      <p:bldP spid="494" grpId="0" animBg="1"/>
      <p:bldP spid="494" grpId="1" animBg="1"/>
      <p:bldP spid="494" grpId="2" animBg="1"/>
      <p:bldP spid="495" grpId="0" animBg="1"/>
      <p:bldP spid="495" grpId="1" animBg="1"/>
      <p:bldP spid="495" grpId="2" animBg="1"/>
      <p:bldP spid="495" grpId="3" animBg="1"/>
      <p:bldP spid="461" grpId="0" animBg="1"/>
      <p:bldP spid="461" grpId="1" animBg="1"/>
      <p:bldP spid="430" grpId="0" animBg="1"/>
      <p:bldP spid="430" grpId="1" animBg="1"/>
      <p:bldP spid="430" grpId="2" animBg="1"/>
      <p:bldP spid="431" grpId="0" animBg="1"/>
      <p:bldP spid="431" grpId="1" animBg="1"/>
      <p:bldP spid="431" grpId="2" animBg="1"/>
      <p:bldP spid="432" grpId="0" animBg="1"/>
      <p:bldP spid="432" grpId="1" animBg="1"/>
      <p:bldP spid="432" grpId="2" animBg="1"/>
      <p:bldP spid="371" grpId="0" animBg="1"/>
      <p:bldP spid="371" grpId="1" animBg="1"/>
      <p:bldP spid="371" grpId="2" animBg="1"/>
      <p:bldP spid="372" grpId="0" animBg="1"/>
      <p:bldP spid="372" grpId="1" animBg="1"/>
      <p:bldP spid="372" grpId="2" animBg="1"/>
      <p:bldP spid="463" grpId="0" animBg="1"/>
      <p:bldP spid="4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9" t="18559" r="31197" b="61970"/>
          <a:stretch/>
        </p:blipFill>
        <p:spPr>
          <a:xfrm rot="960544">
            <a:off x="-551208" y="4798615"/>
            <a:ext cx="2492669" cy="2796749"/>
          </a:xfrm>
          <a:prstGeom prst="rect">
            <a:avLst/>
          </a:prstGeom>
        </p:spPr>
      </p:pic>
      <p:pic>
        <p:nvPicPr>
          <p:cNvPr id="21" name="trạ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6239222" y="3356992"/>
            <a:ext cx="2015209" cy="1715828"/>
          </a:xfrm>
          <a:prstGeom prst="rect">
            <a:avLst/>
          </a:prstGeom>
        </p:spPr>
      </p:pic>
      <p:pic>
        <p:nvPicPr>
          <p:cNvPr id="22" name="trạ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>
            <a:off x="3525892" y="1029461"/>
            <a:ext cx="1728192" cy="1715828"/>
          </a:xfrm>
          <a:prstGeom prst="rect">
            <a:avLst/>
          </a:prstGeom>
        </p:spPr>
      </p:pic>
      <p:pic>
        <p:nvPicPr>
          <p:cNvPr id="23" name="trạ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74995" r="79297" b="5738"/>
          <a:stretch/>
        </p:blipFill>
        <p:spPr>
          <a:xfrm rot="20789473">
            <a:off x="2131228" y="4029149"/>
            <a:ext cx="1840102" cy="1905751"/>
          </a:xfrm>
          <a:prstGeom prst="rect">
            <a:avLst/>
          </a:prstGeom>
        </p:spPr>
      </p:pic>
      <p:pic>
        <p:nvPicPr>
          <p:cNvPr id="24" name="trạ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9767613" y="3814240"/>
            <a:ext cx="2015209" cy="1715828"/>
          </a:xfrm>
          <a:prstGeom prst="rect">
            <a:avLst/>
          </a:prstGeom>
        </p:spPr>
      </p:pic>
      <p:pic>
        <p:nvPicPr>
          <p:cNvPr id="25" name="trạ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 rot="19860363" flipH="1">
            <a:off x="10252152" y="-4095"/>
            <a:ext cx="1728192" cy="1715828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3539981" y="2492896"/>
            <a:ext cx="178961" cy="172201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43078" y="1628800"/>
            <a:ext cx="1872208" cy="194421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111430" y="4214906"/>
            <a:ext cx="2160240" cy="29421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116248" y="1029461"/>
            <a:ext cx="883614" cy="31854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77269" b="72479"/>
          <a:stretch/>
        </p:blipFill>
        <p:spPr>
          <a:xfrm>
            <a:off x="-28774" y="3996120"/>
            <a:ext cx="1270670" cy="1352068"/>
          </a:xfrm>
          <a:prstGeom prst="rect">
            <a:avLst/>
          </a:prstGeom>
        </p:spPr>
      </p:pic>
      <p:pic>
        <p:nvPicPr>
          <p:cNvPr id="37" name="trạm 1 mờ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" t="74995" r="79297" b="5738"/>
          <a:stretch/>
        </p:blipFill>
        <p:spPr>
          <a:xfrm rot="20789473">
            <a:off x="2131228" y="4029149"/>
            <a:ext cx="1840102" cy="1905751"/>
          </a:xfrm>
          <a:prstGeom prst="rect">
            <a:avLst/>
          </a:prstGeom>
        </p:spPr>
      </p:pic>
      <p:pic>
        <p:nvPicPr>
          <p:cNvPr id="38" name="trạm 2 mờ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>
            <a:off x="3525892" y="1029461"/>
            <a:ext cx="1728192" cy="1715828"/>
          </a:xfrm>
          <a:prstGeom prst="rect">
            <a:avLst/>
          </a:prstGeom>
        </p:spPr>
      </p:pic>
      <p:pic>
        <p:nvPicPr>
          <p:cNvPr id="39" name="trạm 3 mờ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6253574" y="3330215"/>
            <a:ext cx="2015209" cy="1715828"/>
          </a:xfrm>
          <a:prstGeom prst="rect">
            <a:avLst/>
          </a:prstGeom>
        </p:spPr>
      </p:pic>
      <p:pic>
        <p:nvPicPr>
          <p:cNvPr id="40" name="trạm 4 mờ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9781965" y="3789646"/>
            <a:ext cx="2015209" cy="1715828"/>
          </a:xfrm>
          <a:prstGeom prst="rect">
            <a:avLst/>
          </a:prstGeom>
        </p:spPr>
      </p:pic>
      <p:pic>
        <p:nvPicPr>
          <p:cNvPr id="41" name="trạm 5 mờ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 rot="19860363" flipH="1">
            <a:off x="10182152" y="16558"/>
            <a:ext cx="1728192" cy="171582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466850" y="3635323"/>
            <a:ext cx="1331458" cy="2005704"/>
            <a:chOff x="1466850" y="3635323"/>
            <a:chExt cx="1331458" cy="200570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43" name="Freeform 42"/>
            <p:cNvSpPr/>
            <p:nvPr/>
          </p:nvSpPr>
          <p:spPr>
            <a:xfrm>
              <a:off x="1466850" y="4373108"/>
              <a:ext cx="400050" cy="1267919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53863" r="80871" b="29233"/>
          <a:stretch/>
        </p:blipFill>
        <p:spPr>
          <a:xfrm rot="556301">
            <a:off x="-1418523" y="5354298"/>
            <a:ext cx="1468934" cy="148975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927278" y="507473"/>
            <a:ext cx="1475050" cy="1121328"/>
            <a:chOff x="1323258" y="3635323"/>
            <a:chExt cx="1475050" cy="112132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48" name="Freeform 47"/>
            <p:cNvSpPr/>
            <p:nvPr/>
          </p:nvSpPr>
          <p:spPr>
            <a:xfrm rot="356818">
              <a:off x="1323258" y="4387799"/>
              <a:ext cx="514288" cy="368852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15F00B-4DF0-4C15-981F-1F7AA3A47F72}"/>
              </a:ext>
            </a:extLst>
          </p:cNvPr>
          <p:cNvGrpSpPr/>
          <p:nvPr/>
        </p:nvGrpSpPr>
        <p:grpSpPr>
          <a:xfrm>
            <a:off x="5519142" y="2570164"/>
            <a:ext cx="2051538" cy="1617966"/>
            <a:chOff x="746770" y="3635323"/>
            <a:chExt cx="2051538" cy="161796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AA0078F-B8E4-472B-BE0E-7B30D5E66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E99E8D6C-31DC-433E-9196-33964FD6633C}"/>
                </a:ext>
              </a:extLst>
            </p:cNvPr>
            <p:cNvSpPr/>
            <p:nvPr/>
          </p:nvSpPr>
          <p:spPr>
            <a:xfrm>
              <a:off x="746770" y="4373109"/>
              <a:ext cx="1120130" cy="880180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71A0CA-A6C6-4166-8A41-56008706A750}"/>
              </a:ext>
            </a:extLst>
          </p:cNvPr>
          <p:cNvGrpSpPr/>
          <p:nvPr/>
        </p:nvGrpSpPr>
        <p:grpSpPr>
          <a:xfrm>
            <a:off x="9296867" y="4669279"/>
            <a:ext cx="2135664" cy="1164751"/>
            <a:chOff x="662644" y="3635323"/>
            <a:chExt cx="2135664" cy="11647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2E70064-1C93-4C93-9E1D-9DA18FA21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id="{C55515F6-8C0D-4A19-AC02-409BA2AD9E38}"/>
                </a:ext>
              </a:extLst>
            </p:cNvPr>
            <p:cNvSpPr/>
            <p:nvPr/>
          </p:nvSpPr>
          <p:spPr>
            <a:xfrm rot="261724">
              <a:off x="662644" y="4365915"/>
              <a:ext cx="1176019" cy="434159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326FB4-4503-4F52-9D89-99A89EB6B779}"/>
              </a:ext>
            </a:extLst>
          </p:cNvPr>
          <p:cNvGrpSpPr/>
          <p:nvPr/>
        </p:nvGrpSpPr>
        <p:grpSpPr>
          <a:xfrm>
            <a:off x="9454622" y="-179736"/>
            <a:ext cx="1039052" cy="2202790"/>
            <a:chOff x="1759256" y="3635323"/>
            <a:chExt cx="1039052" cy="220279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AFDC0F3-CC75-4148-9C90-12285DBCF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51" name="Freeform 56">
              <a:extLst>
                <a:ext uri="{FF2B5EF4-FFF2-40B4-BE49-F238E27FC236}">
                  <a16:creationId xmlns:a16="http://schemas.microsoft.com/office/drawing/2014/main" id="{7ECBE2E2-F3C6-4B15-A68A-75A8F91E08B0}"/>
                </a:ext>
              </a:extLst>
            </p:cNvPr>
            <p:cNvSpPr/>
            <p:nvPr/>
          </p:nvSpPr>
          <p:spPr>
            <a:xfrm flipH="1">
              <a:off x="1866900" y="4373108"/>
              <a:ext cx="411882" cy="1465005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Arrow: Right 2">
            <a:hlinkClick r:id="rId16" action="ppaction://hlinksldjump"/>
            <a:extLst>
              <a:ext uri="{FF2B5EF4-FFF2-40B4-BE49-F238E27FC236}">
                <a16:creationId xmlns:a16="http://schemas.microsoft.com/office/drawing/2014/main" id="{03608025-8EB8-4E1A-8595-80AFD5C527E4}"/>
              </a:ext>
            </a:extLst>
          </p:cNvPr>
          <p:cNvSpPr/>
          <p:nvPr/>
        </p:nvSpPr>
        <p:spPr>
          <a:xfrm>
            <a:off x="5632331" y="145526"/>
            <a:ext cx="1296144" cy="82504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xit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012E-6 -1.85185E-6 L 0.17815 -0.032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7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5 -0.03241 L 0.29041 -0.6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3" y="-3046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41 -0.64143 L 0.46608 -0.2175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7" y="2118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08 -0.21759 L 0.78057 -0.0298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8" y="937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057 -0.02986 L 0.88098 -0.59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4" y="-281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hlinkClick r:id="rId8" action="ppaction://hlinksldjump"/>
            <a:extLst>
              <a:ext uri="{FF2B5EF4-FFF2-40B4-BE49-F238E27FC236}">
                <a16:creationId xmlns:a16="http://schemas.microsoft.com/office/drawing/2014/main" id="{E95C835D-380A-4FF4-AF0A-D96B40ED8F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8B96B3-9091-4B96-913A-45415A68F31F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</p:grpSpPr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190487C5-1B75-4990-A3DF-57E36D3063BA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CA5B4E-DD3B-48CF-9344-B07C6D56F1F8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D698AB-B8B3-40C1-A955-0FDDB7EBEC7C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2E5C95B-EFA3-4BF9-9DE9-2A4DCDC9AF2A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E946C2B-2E68-4AA2-AD94-81849EEC6A68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313E8F13-A300-428F-8F09-FFC8F639AC77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5053FB17-4E0F-4677-B4E7-C55412366C62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</p:grpSpPr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9F2E8D4E-0233-4F59-A6EE-6EC100A413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</p:spPr>
              </p:pic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865A0D03-8FBD-4FDE-BCC2-E7187CFCD1A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889780" y="3235313"/>
                    <a:ext cx="78110" cy="333193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27A584A7-4651-458A-A123-01A502C509B4}"/>
                      </a:ext>
                    </a:extLst>
                  </p:cNvPr>
                  <p:cNvSpPr/>
                  <p:nvPr/>
                </p:nvSpPr>
                <p:spPr>
                  <a:xfrm rot="20717628">
                    <a:off x="9833729" y="2980310"/>
                    <a:ext cx="112102" cy="175690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82" name="A">
            <a:extLst>
              <a:ext uri="{FF2B5EF4-FFF2-40B4-BE49-F238E27FC236}">
                <a16:creationId xmlns:a16="http://schemas.microsoft.com/office/drawing/2014/main" id="{A47D84CC-BE0C-4091-849E-533F594B1092}"/>
              </a:ext>
            </a:extLst>
          </p:cNvPr>
          <p:cNvSpPr/>
          <p:nvPr/>
        </p:nvSpPr>
        <p:spPr>
          <a:xfrm>
            <a:off x="2001630" y="4238300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11 giờ 30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">
            <a:extLst>
              <a:ext uri="{FF2B5EF4-FFF2-40B4-BE49-F238E27FC236}">
                <a16:creationId xmlns:a16="http://schemas.microsoft.com/office/drawing/2014/main" id="{FAF3B2EB-5E4E-4BF5-88E5-F2695D90773E}"/>
              </a:ext>
            </a:extLst>
          </p:cNvPr>
          <p:cNvSpPr/>
          <p:nvPr/>
        </p:nvSpPr>
        <p:spPr>
          <a:xfrm>
            <a:off x="6436680" y="4238300"/>
            <a:ext cx="4311271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30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B">
            <a:extLst>
              <a:ext uri="{FF2B5EF4-FFF2-40B4-BE49-F238E27FC236}">
                <a16:creationId xmlns:a16="http://schemas.microsoft.com/office/drawing/2014/main" id="{FED1F1C9-B48B-4DB3-A3A6-23008092D45B}"/>
              </a:ext>
            </a:extLst>
          </p:cNvPr>
          <p:cNvSpPr/>
          <p:nvPr/>
        </p:nvSpPr>
        <p:spPr>
          <a:xfrm>
            <a:off x="2017529" y="5490762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 rưỡi</a:t>
            </a:r>
          </a:p>
        </p:txBody>
      </p:sp>
      <p:sp>
        <p:nvSpPr>
          <p:cNvPr id="85" name="D">
            <a:extLst>
              <a:ext uri="{FF2B5EF4-FFF2-40B4-BE49-F238E27FC236}">
                <a16:creationId xmlns:a16="http://schemas.microsoft.com/office/drawing/2014/main" id="{54D85B85-D737-4478-8B76-64377E0FDF3A}"/>
              </a:ext>
            </a:extLst>
          </p:cNvPr>
          <p:cNvSpPr/>
          <p:nvPr/>
        </p:nvSpPr>
        <p:spPr>
          <a:xfrm>
            <a:off x="6501140" y="5514521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 30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1AF9D6B-ECD8-4DA9-8F6E-F087317D15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486928" y="4470807"/>
            <a:ext cx="671173" cy="67117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D0A8575-1854-4BD6-BF53-86C5228A26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52375" y="5801821"/>
            <a:ext cx="671173" cy="67117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534587F-79A1-40E0-92EC-DB6594CA6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4497343"/>
            <a:ext cx="671173" cy="67117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BA4F198-38EF-41D9-B509-120E85171EB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5852290"/>
            <a:ext cx="671173" cy="671173"/>
          </a:xfrm>
          <a:prstGeom prst="rect">
            <a:avLst/>
          </a:prstGeom>
        </p:spPr>
      </p:pic>
      <p:pic>
        <p:nvPicPr>
          <p:cNvPr id="9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4E4B44C-61E6-401F-906B-16396267D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9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93120E-B801-4496-A310-C355AAE5C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9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FAB287-1942-4080-9C6A-4B7F40028E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9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6216DB-12AB-4931-B5AD-4C149743C9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82" grpId="0" bldLvl="0" animBg="1"/>
      <p:bldP spid="83" grpId="0" bldLvl="0" animBg="1"/>
      <p:bldP spid="84" grpId="0" bldLvl="0" animBg="1"/>
      <p:bldP spid="8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hlinkClick r:id="rId8" action="ppaction://hlinksldjump"/>
            <a:extLst>
              <a:ext uri="{FF2B5EF4-FFF2-40B4-BE49-F238E27FC236}">
                <a16:creationId xmlns:a16="http://schemas.microsoft.com/office/drawing/2014/main" id="{FD582BA0-D1EF-462D-9297-147C69A0A0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3D1763-8AB8-4495-A36B-5EA63C688B0B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</p:grpSpPr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766C519D-E31E-4ED8-9F8A-7FCBB4AA3AC8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081038A-C5E2-4AC9-832F-8EF626FAC1B6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9A0A0A5-B9F1-42E9-BFDB-AE0A69FD9439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39F65FC-EBF5-4D02-A3C0-5BD727B797ED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C282231-BD01-4684-8BFF-1833CB75B651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8D76AB9-F814-44B0-8D7B-9B88CFA66283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A945ED09-B912-49B7-BF7E-0A460705B922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</p:grpSpPr>
              <p:pic>
                <p:nvPicPr>
                  <p:cNvPr id="53" name="Picture 52">
                    <a:extLst>
                      <a:ext uri="{FF2B5EF4-FFF2-40B4-BE49-F238E27FC236}">
                        <a16:creationId xmlns:a16="http://schemas.microsoft.com/office/drawing/2014/main" id="{1685FC0C-5D7E-4AAD-8675-23D04BDE19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</p:spPr>
              </p:pic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5F5012E-DD67-4C01-A277-FFF0B7EC064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79588" y="3044162"/>
                    <a:ext cx="78397" cy="331972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E4D790B4-22D0-4320-92BD-4C3682777C38}"/>
                      </a:ext>
                    </a:extLst>
                  </p:cNvPr>
                  <p:cNvSpPr/>
                  <p:nvPr/>
                </p:nvSpPr>
                <p:spPr>
                  <a:xfrm rot="3391338">
                    <a:off x="9953877" y="3030636"/>
                    <a:ext cx="112514" cy="175046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56" name="A">
            <a:extLst>
              <a:ext uri="{FF2B5EF4-FFF2-40B4-BE49-F238E27FC236}">
                <a16:creationId xmlns:a16="http://schemas.microsoft.com/office/drawing/2014/main" id="{4492004B-7C8D-4C94-944A-394805ED14E7}"/>
              </a:ext>
            </a:extLst>
          </p:cNvPr>
          <p:cNvSpPr/>
          <p:nvPr/>
        </p:nvSpPr>
        <p:spPr>
          <a:xfrm>
            <a:off x="1938735" y="5502689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">
            <a:extLst>
              <a:ext uri="{FF2B5EF4-FFF2-40B4-BE49-F238E27FC236}">
                <a16:creationId xmlns:a16="http://schemas.microsoft.com/office/drawing/2014/main" id="{FD98ADE4-611F-4536-8D1D-5403185EF20B}"/>
              </a:ext>
            </a:extLst>
          </p:cNvPr>
          <p:cNvSpPr/>
          <p:nvPr/>
        </p:nvSpPr>
        <p:spPr>
          <a:xfrm>
            <a:off x="6436680" y="4238300"/>
            <a:ext cx="4311271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B">
            <a:extLst>
              <a:ext uri="{FF2B5EF4-FFF2-40B4-BE49-F238E27FC236}">
                <a16:creationId xmlns:a16="http://schemas.microsoft.com/office/drawing/2014/main" id="{83452F87-57A6-4FC7-AF36-0708954EAB0D}"/>
              </a:ext>
            </a:extLst>
          </p:cNvPr>
          <p:cNvSpPr/>
          <p:nvPr/>
        </p:nvSpPr>
        <p:spPr>
          <a:xfrm>
            <a:off x="1954632" y="4238300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 rưỡi</a:t>
            </a:r>
          </a:p>
        </p:txBody>
      </p:sp>
      <p:sp>
        <p:nvSpPr>
          <p:cNvPr id="59" name="D">
            <a:extLst>
              <a:ext uri="{FF2B5EF4-FFF2-40B4-BE49-F238E27FC236}">
                <a16:creationId xmlns:a16="http://schemas.microsoft.com/office/drawing/2014/main" id="{0838314A-198F-456F-AE4F-58A72E2536D5}"/>
              </a:ext>
            </a:extLst>
          </p:cNvPr>
          <p:cNvSpPr/>
          <p:nvPr/>
        </p:nvSpPr>
        <p:spPr>
          <a:xfrm>
            <a:off x="6501140" y="5514521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2CD0CC1-22DC-4FAE-B21A-783FBA1AFE6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424033" y="5735196"/>
            <a:ext cx="671173" cy="67117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9E999C4-F389-4C90-B9BC-C3BA5CCA85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89478" y="4549359"/>
            <a:ext cx="671173" cy="67117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3493DC4-0B9F-470D-869B-1C32CFB2951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4497343"/>
            <a:ext cx="671173" cy="6711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BF8255B-9C3C-43C7-A801-1FEA993CA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5852290"/>
            <a:ext cx="671173" cy="671173"/>
          </a:xfrm>
          <a:prstGeom prst="rect">
            <a:avLst/>
          </a:prstGeom>
        </p:spPr>
      </p:pic>
      <p:pic>
        <p:nvPicPr>
          <p:cNvPr id="7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5FAF12-9C9C-46AB-B8D9-418CD39A2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7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10C66A7-8827-41B1-A62B-E587130E0D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7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55E5B3-0C43-4EFD-8986-C68C0C60AC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7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CEA090-A91D-4B9F-A272-EFDD77A71D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56" grpId="0" bldLvl="0" animBg="1"/>
      <p:bldP spid="57" grpId="0" bldLvl="0" animBg="1"/>
      <p:bldP spid="58" grpId="0" bldLvl="0" animBg="1"/>
      <p:bldP spid="5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5736F90-6967-416F-891E-E9C331EF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9BFF9A-ACD9-4307-9F13-9839D55AC762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1EFB5151-430D-4C66-BCDB-25055231091E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313F6F-BDEF-4720-A02F-73A07506A7FE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F8516AB-989F-42DB-AE94-3227446DBD4E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81600E-4227-40A3-926D-81D2E231E376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7609F25-EC4C-45D4-99EA-2242FFB5D27C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AF639006-6D84-4F7E-9C0A-5CAF9E85C330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91EA9F02-730D-4168-80FA-41DD7B21759E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1E5D9DBC-A112-453F-932E-192203E40F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</p:spPr>
              </p:pic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608B8D2-4A0E-4A7B-BA74-A852BDC9E6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79588" y="3044162"/>
                    <a:ext cx="78397" cy="331972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B1C92189-6BB0-4113-AD2D-C2C0049CF5A6}"/>
                      </a:ext>
                    </a:extLst>
                  </p:cNvPr>
                  <p:cNvSpPr/>
                  <p:nvPr/>
                </p:nvSpPr>
                <p:spPr>
                  <a:xfrm rot="9129078">
                    <a:off x="9943600" y="3208833"/>
                    <a:ext cx="112102" cy="175690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14" name="A">
            <a:extLst>
              <a:ext uri="{FF2B5EF4-FFF2-40B4-BE49-F238E27FC236}">
                <a16:creationId xmlns:a16="http://schemas.microsoft.com/office/drawing/2014/main" id="{3BF8D0BE-5331-45FF-8C9E-B989E15EE608}"/>
              </a:ext>
            </a:extLst>
          </p:cNvPr>
          <p:cNvSpPr/>
          <p:nvPr/>
        </p:nvSpPr>
        <p:spPr>
          <a:xfrm>
            <a:off x="6432933" y="5479096"/>
            <a:ext cx="4311270" cy="1046248"/>
          </a:xfrm>
          <a:custGeom>
            <a:avLst/>
            <a:gdLst>
              <a:gd name="connsiteX0" fmla="*/ 0 w 4311270"/>
              <a:gd name="connsiteY0" fmla="*/ 523124 h 1046248"/>
              <a:gd name="connsiteX1" fmla="*/ 523124 w 4311270"/>
              <a:gd name="connsiteY1" fmla="*/ 0 h 1046248"/>
              <a:gd name="connsiteX2" fmla="*/ 3788146 w 4311270"/>
              <a:gd name="connsiteY2" fmla="*/ 0 h 1046248"/>
              <a:gd name="connsiteX3" fmla="*/ 4311270 w 4311270"/>
              <a:gd name="connsiteY3" fmla="*/ 523124 h 1046248"/>
              <a:gd name="connsiteX4" fmla="*/ 4311270 w 4311270"/>
              <a:gd name="connsiteY4" fmla="*/ 523124 h 1046248"/>
              <a:gd name="connsiteX5" fmla="*/ 3788146 w 4311270"/>
              <a:gd name="connsiteY5" fmla="*/ 1046248 h 1046248"/>
              <a:gd name="connsiteX6" fmla="*/ 523124 w 4311270"/>
              <a:gd name="connsiteY6" fmla="*/ 1046248 h 1046248"/>
              <a:gd name="connsiteX7" fmla="*/ 0 w 4311270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0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436717" y="-56229"/>
                  <a:pt x="2685569" y="-65128"/>
                  <a:pt x="3788146" y="0"/>
                </a:cubicBezTo>
                <a:cubicBezTo>
                  <a:pt x="4123079" y="-28251"/>
                  <a:pt x="4287231" y="226464"/>
                  <a:pt x="4311270" y="523124"/>
                </a:cubicBezTo>
                <a:lnTo>
                  <a:pt x="4311270" y="523124"/>
                </a:lnTo>
                <a:cubicBezTo>
                  <a:pt x="4262696" y="831527"/>
                  <a:pt x="4105657" y="1074246"/>
                  <a:pt x="3788146" y="1046248"/>
                </a:cubicBezTo>
                <a:cubicBezTo>
                  <a:pt x="3066108" y="1129925"/>
                  <a:pt x="1117487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311270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335019" y="89190"/>
                  <a:pt x="2648394" y="-155784"/>
                  <a:pt x="3788146" y="0"/>
                </a:cubicBezTo>
                <a:cubicBezTo>
                  <a:pt x="4131115" y="8430"/>
                  <a:pt x="4342566" y="189955"/>
                  <a:pt x="4311270" y="523124"/>
                </a:cubicBezTo>
                <a:lnTo>
                  <a:pt x="4311270" y="523124"/>
                </a:lnTo>
                <a:cubicBezTo>
                  <a:pt x="4321540" y="839446"/>
                  <a:pt x="4074165" y="1033487"/>
                  <a:pt x="3788146" y="1046248"/>
                </a:cubicBezTo>
                <a:cubicBezTo>
                  <a:pt x="2473418" y="940032"/>
                  <a:pt x="1474904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">
            <a:extLst>
              <a:ext uri="{FF2B5EF4-FFF2-40B4-BE49-F238E27FC236}">
                <a16:creationId xmlns:a16="http://schemas.microsoft.com/office/drawing/2014/main" id="{391DBEFB-4CE9-45EA-9325-056AE0F8CC1B}"/>
              </a:ext>
            </a:extLst>
          </p:cNvPr>
          <p:cNvSpPr/>
          <p:nvPr/>
        </p:nvSpPr>
        <p:spPr>
          <a:xfrm>
            <a:off x="6436680" y="4238300"/>
            <a:ext cx="4311271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E78DAF68-07FA-48BC-9800-9EAE942AB009}"/>
              </a:ext>
            </a:extLst>
          </p:cNvPr>
          <p:cNvSpPr/>
          <p:nvPr/>
        </p:nvSpPr>
        <p:spPr>
          <a:xfrm>
            <a:off x="1954632" y="4238300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giờ rưỡi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8DBAFCE2-B2BB-4D12-B77D-D51286FD9232}"/>
              </a:ext>
            </a:extLst>
          </p:cNvPr>
          <p:cNvSpPr/>
          <p:nvPr/>
        </p:nvSpPr>
        <p:spPr>
          <a:xfrm>
            <a:off x="1901223" y="5448480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giờ 30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6B1132-63FA-417D-A6BD-193F86D099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032544" y="5680987"/>
            <a:ext cx="671173" cy="6711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0D98DB-BE99-4BC9-863D-63A477AD8F0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89478" y="4549359"/>
            <a:ext cx="671173" cy="671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0FAB21-35AC-48D3-9DA7-E8B68959186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4497343"/>
            <a:ext cx="671173" cy="671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7497DC-2565-492B-B8B5-C348B40C44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76860" y="5786249"/>
            <a:ext cx="671173" cy="671173"/>
          </a:xfrm>
          <a:prstGeom prst="rect">
            <a:avLst/>
          </a:prstGeom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47C7BEA-414B-49F7-AA5D-2D933CBD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FE76459-6563-46E2-9419-53B41D8C0B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D07C92-D05B-492E-92B2-C43A6796FB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E40DFB3-DDE2-4D10-A69F-2B85565DCD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</TotalTime>
  <Words>544</Words>
  <Application>Microsoft Office PowerPoint</Application>
  <PresentationFormat>Custom</PresentationFormat>
  <Paragraphs>78</Paragraphs>
  <Slides>23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160</cp:revision>
  <dcterms:created xsi:type="dcterms:W3CDTF">2021-07-30T14:15:01Z</dcterms:created>
  <dcterms:modified xsi:type="dcterms:W3CDTF">2022-02-27T14:30:36Z</dcterms:modified>
</cp:coreProperties>
</file>