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5" r:id="rId4"/>
    <p:sldMasterId id="2147483700" r:id="rId5"/>
    <p:sldMasterId id="2147483712" r:id="rId6"/>
    <p:sldMasterId id="2147483724" r:id="rId7"/>
  </p:sldMasterIdLst>
  <p:notesMasterIdLst>
    <p:notesMasterId r:id="rId33"/>
  </p:notesMasterIdLst>
  <p:sldIdLst>
    <p:sldId id="264" r:id="rId8"/>
    <p:sldId id="265" r:id="rId9"/>
    <p:sldId id="266" r:id="rId10"/>
    <p:sldId id="267" r:id="rId11"/>
    <p:sldId id="259" r:id="rId12"/>
    <p:sldId id="257" r:id="rId13"/>
    <p:sldId id="2007577134" r:id="rId14"/>
    <p:sldId id="279" r:id="rId15"/>
    <p:sldId id="258" r:id="rId16"/>
    <p:sldId id="2007577096" r:id="rId17"/>
    <p:sldId id="2007577126" r:id="rId18"/>
    <p:sldId id="282" r:id="rId19"/>
    <p:sldId id="2007577097" r:id="rId20"/>
    <p:sldId id="2007577098" r:id="rId21"/>
    <p:sldId id="2007577099" r:id="rId22"/>
    <p:sldId id="2007577133" r:id="rId23"/>
    <p:sldId id="367" r:id="rId24"/>
    <p:sldId id="2007577100" r:id="rId25"/>
    <p:sldId id="2007577101" r:id="rId26"/>
    <p:sldId id="2007577102" r:id="rId27"/>
    <p:sldId id="2007577103" r:id="rId28"/>
    <p:sldId id="2007577127" r:id="rId29"/>
    <p:sldId id="2007577130" r:id="rId30"/>
    <p:sldId id="2007577131" r:id="rId31"/>
    <p:sldId id="2007577132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6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CDD9A-FC11-45C4-AB31-3CA70FE6619B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02AD6C-068B-49F7-98F9-1332A8974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580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61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602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9073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4118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08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174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332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9608345"/>
      </p:ext>
    </p:extLst>
  </p:cSld>
  <p:clrMapOvr>
    <a:masterClrMapping/>
  </p:clrMapOvr>
  <p:transition spd="slow" advClick="0" advTm="1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758994"/>
      </p:ext>
    </p:extLst>
  </p:cSld>
  <p:clrMapOvr>
    <a:masterClrMapping/>
  </p:clrMapOvr>
  <p:transition spd="slow" advClick="0" advTm="1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599332"/>
      </p:ext>
    </p:extLst>
  </p:cSld>
  <p:clrMapOvr>
    <a:masterClrMapping/>
  </p:clrMapOvr>
  <p:transition spd="slow" advClick="0" advTm="1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9344612"/>
      </p:ext>
    </p:extLst>
  </p:cSld>
  <p:clrMapOvr>
    <a:masterClrMapping/>
  </p:clrMapOvr>
  <p:transition spd="slow" advClick="0" advTm="1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964850"/>
      </p:ext>
    </p:extLst>
  </p:cSld>
  <p:clrMapOvr>
    <a:masterClrMapping/>
  </p:clrMapOvr>
  <p:transition spd="slow" advClick="0" advTm="1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1610785"/>
      </p:ext>
    </p:extLst>
  </p:cSld>
  <p:clrMapOvr>
    <a:masterClrMapping/>
  </p:clrMapOvr>
  <p:transition spd="slow" advClick="0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2604191"/>
      </p:ext>
    </p:extLst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6453212"/>
      </p:ext>
    </p:extLst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9284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013961"/>
      </p:ext>
    </p:extLst>
  </p:cSld>
  <p:clrMapOvr>
    <a:masterClrMapping/>
  </p:clrMapOvr>
  <p:transition spd="slow" advClick="0" advTm="1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535431"/>
      </p:ext>
    </p:extLst>
  </p:cSld>
  <p:clrMapOvr>
    <a:masterClrMapping/>
  </p:clrMapOvr>
  <p:transition spd="slow" advClick="0" advTm="1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5829985"/>
      </p:ext>
    </p:extLst>
  </p:cSld>
  <p:clrMapOvr>
    <a:masterClrMapping/>
  </p:clrMapOvr>
  <p:transition spd="slow" advClick="0" advTm="1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98743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3914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86688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98176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5684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36432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4582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359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64036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8656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27401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0797301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95345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31745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08136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8382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5080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604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1986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004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3837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6662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925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583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2313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294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7092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94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42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0663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68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42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7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48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71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10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64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39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28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764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2538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670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30F0DCC6-A6F8-4F80-AC7B-DD118168C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9C62F9-7AAC-4EC2-8551-F74B0C7AC0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251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152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514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057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877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732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336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261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Relationship Id="rId9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78A31-B58C-4F22-8C52-A961D950D026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73931" y="648359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060"/>
                </a:solidFill>
              </a:defRPr>
            </a:lvl1pPr>
          </a:lstStyle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687386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5CCDDC5-61BC-42F1-9636-4DD605E8B547}"/>
              </a:ext>
            </a:extLst>
          </p:cNvPr>
          <p:cNvSpPr txBox="1">
            <a:spLocks/>
          </p:cNvSpPr>
          <p:nvPr userDrawn="1"/>
        </p:nvSpPr>
        <p:spPr>
          <a:xfrm>
            <a:off x="8610600" y="-67469"/>
            <a:ext cx="35081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30260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F17FA3A-EC0B-4242-8D35-0F454B149BC8}"/>
              </a:ext>
            </a:extLst>
          </p:cNvPr>
          <p:cNvSpPr txBox="1">
            <a:spLocks/>
          </p:cNvSpPr>
          <p:nvPr userDrawn="1"/>
        </p:nvSpPr>
        <p:spPr>
          <a:xfrm>
            <a:off x="8610600" y="-67469"/>
            <a:ext cx="35081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06232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21" name="Slide Number Placeholder 5">
            <a:extLst>
              <a:ext uri="{FF2B5EF4-FFF2-40B4-BE49-F238E27FC236}">
                <a16:creationId xmlns:a16="http://schemas.microsoft.com/office/drawing/2014/main" id="{B8EAD0F6-1D4D-4D6F-9A56-BEBE37651A4B}"/>
              </a:ext>
            </a:extLst>
          </p:cNvPr>
          <p:cNvSpPr txBox="1">
            <a:spLocks/>
          </p:cNvSpPr>
          <p:nvPr userDrawn="1"/>
        </p:nvSpPr>
        <p:spPr>
          <a:xfrm>
            <a:off x="8610600" y="-67469"/>
            <a:ext cx="35081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254521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904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2022/2/16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949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CA10C0F-F477-4FF5-BECE-B0781D6CEF55}"/>
              </a:ext>
            </a:extLst>
          </p:cNvPr>
          <p:cNvSpPr txBox="1">
            <a:spLocks/>
          </p:cNvSpPr>
          <p:nvPr userDrawn="1"/>
        </p:nvSpPr>
        <p:spPr>
          <a:xfrm>
            <a:off x="8765931" y="6483595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694262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34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3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3.xml"/><Relationship Id="rId5" Type="http://schemas.openxmlformats.org/officeDocument/2006/relationships/tags" Target="../tags/tag5.xml"/><Relationship Id="rId10" Type="http://schemas.openxmlformats.org/officeDocument/2006/relationships/slideLayout" Target="../slideLayouts/slideLayout23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12" Type="http://schemas.openxmlformats.org/officeDocument/2006/relationships/image" Target="../media/image1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13.png"/><Relationship Id="rId15" Type="http://schemas.openxmlformats.org/officeDocument/2006/relationships/image" Target="../media/image18.png"/><Relationship Id="rId10" Type="http://schemas.openxmlformats.org/officeDocument/2006/relationships/image" Target="../media/image15.jpeg"/><Relationship Id="rId4" Type="http://schemas.openxmlformats.org/officeDocument/2006/relationships/image" Target="../media/image12.png"/><Relationship Id="rId9" Type="http://schemas.openxmlformats.org/officeDocument/2006/relationships/image" Target="../media/image9.pn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1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1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microsoft.com/office/2007/relationships/hdphoto" Target="../media/hdphoto5.wdp"/><Relationship Id="rId12" Type="http://schemas.microsoft.com/office/2007/relationships/hdphoto" Target="../media/hdphoto4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0.png"/><Relationship Id="rId11" Type="http://schemas.openxmlformats.org/officeDocument/2006/relationships/image" Target="../media/image15.jpeg"/><Relationship Id="rId5" Type="http://schemas.openxmlformats.org/officeDocument/2006/relationships/image" Target="../media/image16.png"/><Relationship Id="rId15" Type="http://schemas.openxmlformats.org/officeDocument/2006/relationships/image" Target="../media/image18.png"/><Relationship Id="rId10" Type="http://schemas.openxmlformats.org/officeDocument/2006/relationships/image" Target="../media/image9.png"/><Relationship Id="rId4" Type="http://schemas.openxmlformats.org/officeDocument/2006/relationships/image" Target="../media/image19.jpeg"/><Relationship Id="rId9" Type="http://schemas.microsoft.com/office/2007/relationships/hdphoto" Target="../media/hdphoto6.wdp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9.png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12" Type="http://schemas.microsoft.com/office/2007/relationships/hdphoto" Target="../media/hdphoto10.wdp"/><Relationship Id="rId17" Type="http://schemas.openxmlformats.org/officeDocument/2006/relationships/image" Target="../media/image7.png"/><Relationship Id="rId2" Type="http://schemas.openxmlformats.org/officeDocument/2006/relationships/audio" Target="../media/media2.wav"/><Relationship Id="rId16" Type="http://schemas.openxmlformats.org/officeDocument/2006/relationships/image" Target="../media/image16.png"/><Relationship Id="rId1" Type="http://schemas.microsoft.com/office/2007/relationships/media" Target="../media/media2.wav"/><Relationship Id="rId6" Type="http://schemas.microsoft.com/office/2007/relationships/hdphoto" Target="../media/hdphoto7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5" Type="http://schemas.microsoft.com/office/2007/relationships/hdphoto" Target="../media/hdphoto4.wdp"/><Relationship Id="rId10" Type="http://schemas.microsoft.com/office/2007/relationships/hdphoto" Target="../media/hdphoto9.wdp"/><Relationship Id="rId19" Type="http://schemas.openxmlformats.org/officeDocument/2006/relationships/image" Target="../media/image18.png"/><Relationship Id="rId4" Type="http://schemas.openxmlformats.org/officeDocument/2006/relationships/image" Target="../media/image22.jpeg"/><Relationship Id="rId9" Type="http://schemas.openxmlformats.org/officeDocument/2006/relationships/image" Target="../media/image25.png"/><Relationship Id="rId1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12" Type="http://schemas.openxmlformats.org/officeDocument/2006/relationships/image" Target="../media/image1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1.wdp"/><Relationship Id="rId11" Type="http://schemas.openxmlformats.org/officeDocument/2006/relationships/image" Target="../media/image7.png"/><Relationship Id="rId5" Type="http://schemas.openxmlformats.org/officeDocument/2006/relationships/image" Target="../media/image28.png"/><Relationship Id="rId10" Type="http://schemas.openxmlformats.org/officeDocument/2006/relationships/image" Target="../media/image16.png"/><Relationship Id="rId4" Type="http://schemas.openxmlformats.org/officeDocument/2006/relationships/image" Target="../media/image27.jpe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CỨU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ọng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ần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ầm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măng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413CC95-953D-42CC-8207-A1EFB394ED64}"/>
              </a:ext>
            </a:extLst>
          </p:cNvPr>
          <p:cNvGrpSpPr/>
          <p:nvPr/>
        </p:nvGrpSpPr>
        <p:grpSpPr>
          <a:xfrm>
            <a:off x="3809929" y="1791043"/>
            <a:ext cx="6526263" cy="2315191"/>
            <a:chOff x="3770522" y="943551"/>
            <a:chExt cx="3822655" cy="231519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9CCE898-329D-43E9-9EF7-6935E8B121BC}"/>
                </a:ext>
              </a:extLst>
            </p:cNvPr>
            <p:cNvGrpSpPr/>
            <p:nvPr/>
          </p:nvGrpSpPr>
          <p:grpSpPr>
            <a:xfrm>
              <a:off x="3770522" y="943551"/>
              <a:ext cx="3822655" cy="2315191"/>
              <a:chOff x="156834" y="1993081"/>
              <a:chExt cx="2109019" cy="2109019"/>
            </a:xfrm>
          </p:grpSpPr>
          <p:sp>
            <p:nvSpPr>
              <p:cNvPr id="43" name="Hexagon 42">
                <a:extLst>
                  <a:ext uri="{FF2B5EF4-FFF2-40B4-BE49-F238E27FC236}">
                    <a16:creationId xmlns:a16="http://schemas.microsoft.com/office/drawing/2014/main" id="{C9A10510-73D6-48FC-9336-FA1260DCA4BA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B12FD35-A33C-446F-AE51-FD7DA0AF6ED3}"/>
                  </a:ext>
                </a:extLst>
              </p:cNvPr>
              <p:cNvSpPr txBox="1"/>
              <p:nvPr/>
            </p:nvSpPr>
            <p:spPr>
              <a:xfrm>
                <a:off x="286263" y="2284988"/>
                <a:ext cx="1808630" cy="14859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Bần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thần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tâm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nhớ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lưu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luyến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nghĩ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ngợi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54" name="10">
              <a:extLst>
                <a:ext uri="{FF2B5EF4-FFF2-40B4-BE49-F238E27FC236}">
                  <a16:creationId xmlns:a16="http://schemas.microsoft.com/office/drawing/2014/main" id="{6561E117-C024-4BC6-843F-92B4B358A11C}"/>
                </a:ext>
              </a:extLst>
            </p:cNvPr>
            <p:cNvCxnSpPr>
              <a:cxnSpLocks/>
            </p:cNvCxnSpPr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6422178C-AE06-45AE-9141-7F83C5CD27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1029" y="0"/>
            <a:ext cx="1240971" cy="84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421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63"/>
          <a:stretch>
            <a:fillRect/>
          </a:stretch>
        </p:blipFill>
        <p:spPr>
          <a:xfrm>
            <a:off x="821444" y="758283"/>
            <a:ext cx="10017422" cy="55709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DDC807-C27C-421C-BDBD-D4A5AB83026A}"/>
              </a:ext>
            </a:extLst>
          </p:cNvPr>
          <p:cNvSpPr txBox="1"/>
          <p:nvPr/>
        </p:nvSpPr>
        <p:spPr>
          <a:xfrm>
            <a:off x="3033251" y="528810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2846CF-AF4C-4A97-935C-73AD6AB1037C}"/>
              </a:ext>
            </a:extLst>
          </p:cNvPr>
          <p:cNvSpPr txBox="1"/>
          <p:nvPr/>
        </p:nvSpPr>
        <p:spPr>
          <a:xfrm>
            <a:off x="4058029" y="3543736"/>
            <a:ext cx="748045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//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2F20C-8E8B-43F4-A7BC-D437A8237099}"/>
              </a:ext>
            </a:extLst>
          </p:cNvPr>
          <p:cNvSpPr/>
          <p:nvPr/>
        </p:nvSpPr>
        <p:spPr>
          <a:xfrm>
            <a:off x="3802568" y="1001344"/>
            <a:ext cx="8296505" cy="53994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04B61-F860-477C-8B5B-BC0303C14437}"/>
              </a:ext>
            </a:extLst>
          </p:cNvPr>
          <p:cNvSpPr txBox="1"/>
          <p:nvPr/>
        </p:nvSpPr>
        <p:spPr>
          <a:xfrm>
            <a:off x="3858323" y="1300386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F43A3A-A75E-4BBF-A23C-D15EA692F4EE}"/>
              </a:ext>
            </a:extLst>
          </p:cNvPr>
          <p:cNvSpPr txBox="1"/>
          <p:nvPr/>
        </p:nvSpPr>
        <p:spPr>
          <a:xfrm>
            <a:off x="3802568" y="3415310"/>
            <a:ext cx="46797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trưa đồng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696"/>
            <a:ext cx="3635300" cy="53994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E097EF-6304-4A7B-B718-1FE4ED8D1555}"/>
              </a:ext>
            </a:extLst>
          </p:cNvPr>
          <p:cNvSpPr txBox="1"/>
          <p:nvPr/>
        </p:nvSpPr>
        <p:spPr>
          <a:xfrm>
            <a:off x="6096000" y="127878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7AB98F-60BC-46D7-B075-ADAAAB803D27}"/>
              </a:ext>
            </a:extLst>
          </p:cNvPr>
          <p:cNvSpPr txBox="1"/>
          <p:nvPr/>
        </p:nvSpPr>
        <p:spPr>
          <a:xfrm>
            <a:off x="8188713" y="1316485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87F64-2B0F-4E4F-98DE-2E4FD0B2EE36}"/>
              </a:ext>
            </a:extLst>
          </p:cNvPr>
          <p:cNvSpPr txBox="1"/>
          <p:nvPr/>
        </p:nvSpPr>
        <p:spPr>
          <a:xfrm>
            <a:off x="8188713" y="3423424"/>
            <a:ext cx="42374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30BB61-85C7-4449-8D35-17AA95E52972}"/>
              </a:ext>
            </a:extLst>
          </p:cNvPr>
          <p:cNvSpPr txBox="1"/>
          <p:nvPr/>
        </p:nvSpPr>
        <p:spPr>
          <a:xfrm>
            <a:off x="9043639" y="5255535"/>
            <a:ext cx="314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66A0AA00-F112-4C40-888C-15D500138A86}"/>
              </a:ext>
            </a:extLst>
          </p:cNvPr>
          <p:cNvSpPr/>
          <p:nvPr/>
        </p:nvSpPr>
        <p:spPr>
          <a:xfrm>
            <a:off x="8355596" y="-1"/>
            <a:ext cx="3783588" cy="113872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4D1656EC-6174-42AA-B638-4D2D2CCF0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798" y="1075083"/>
            <a:ext cx="527050" cy="196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851A1C4-E72E-4C97-9CF0-9E2EB8E59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043" y="3190007"/>
            <a:ext cx="52705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66659D98-67C6-4E2F-8299-3629FC5CE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546" y="1075083"/>
            <a:ext cx="527050" cy="1863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10F5F00F-A33C-4E47-8D34-9282CCECC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767" y="3253645"/>
            <a:ext cx="527050" cy="1863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2373122F-57D8-4F82-9B58-A2E370321FBF}"/>
              </a:ext>
            </a:extLst>
          </p:cNvPr>
          <p:cNvSpPr/>
          <p:nvPr/>
        </p:nvSpPr>
        <p:spPr>
          <a:xfrm>
            <a:off x="3414794" y="1292272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E0B90CE-F60E-4ED1-BAAD-8F82A92AEB35}"/>
              </a:ext>
            </a:extLst>
          </p:cNvPr>
          <p:cNvSpPr/>
          <p:nvPr/>
        </p:nvSpPr>
        <p:spPr>
          <a:xfrm>
            <a:off x="3244152" y="3493029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F065786-6752-43B8-9F3B-5D672C198BA6}"/>
              </a:ext>
            </a:extLst>
          </p:cNvPr>
          <p:cNvSpPr/>
          <p:nvPr/>
        </p:nvSpPr>
        <p:spPr>
          <a:xfrm>
            <a:off x="7569393" y="1316485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457FD5B-6E3D-4B56-AFA7-D30299D6D4F4}"/>
              </a:ext>
            </a:extLst>
          </p:cNvPr>
          <p:cNvSpPr/>
          <p:nvPr/>
        </p:nvSpPr>
        <p:spPr>
          <a:xfrm>
            <a:off x="7837291" y="3220293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8609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2F20C-8E8B-43F4-A7BC-D437A8237099}"/>
              </a:ext>
            </a:extLst>
          </p:cNvPr>
          <p:cNvSpPr/>
          <p:nvPr/>
        </p:nvSpPr>
        <p:spPr>
          <a:xfrm>
            <a:off x="3802568" y="1001344"/>
            <a:ext cx="8296505" cy="53994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04B61-F860-477C-8B5B-BC0303C14437}"/>
              </a:ext>
            </a:extLst>
          </p:cNvPr>
          <p:cNvSpPr txBox="1"/>
          <p:nvPr/>
        </p:nvSpPr>
        <p:spPr>
          <a:xfrm>
            <a:off x="3858323" y="1300386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F43A3A-A75E-4BBF-A23C-D15EA692F4EE}"/>
              </a:ext>
            </a:extLst>
          </p:cNvPr>
          <p:cNvSpPr txBox="1"/>
          <p:nvPr/>
        </p:nvSpPr>
        <p:spPr>
          <a:xfrm>
            <a:off x="3802568" y="3415310"/>
            <a:ext cx="46797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trưa đồng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696"/>
            <a:ext cx="3802568" cy="53994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E097EF-6304-4A7B-B718-1FE4ED8D1555}"/>
              </a:ext>
            </a:extLst>
          </p:cNvPr>
          <p:cNvSpPr txBox="1"/>
          <p:nvPr/>
        </p:nvSpPr>
        <p:spPr>
          <a:xfrm>
            <a:off x="6096000" y="127878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7AB98F-60BC-46D7-B075-ADAAAB803D27}"/>
              </a:ext>
            </a:extLst>
          </p:cNvPr>
          <p:cNvSpPr txBox="1"/>
          <p:nvPr/>
        </p:nvSpPr>
        <p:spPr>
          <a:xfrm>
            <a:off x="8188713" y="1316485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87F64-2B0F-4E4F-98DE-2E4FD0B2EE36}"/>
              </a:ext>
            </a:extLst>
          </p:cNvPr>
          <p:cNvSpPr txBox="1"/>
          <p:nvPr/>
        </p:nvSpPr>
        <p:spPr>
          <a:xfrm>
            <a:off x="8188713" y="3423424"/>
            <a:ext cx="42374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30BB61-85C7-4449-8D35-17AA95E52972}"/>
              </a:ext>
            </a:extLst>
          </p:cNvPr>
          <p:cNvSpPr txBox="1"/>
          <p:nvPr/>
        </p:nvSpPr>
        <p:spPr>
          <a:xfrm>
            <a:off x="9043639" y="5255535"/>
            <a:ext cx="314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66A0AA00-F112-4C40-888C-15D500138A86}"/>
              </a:ext>
            </a:extLst>
          </p:cNvPr>
          <p:cNvSpPr/>
          <p:nvPr/>
        </p:nvSpPr>
        <p:spPr>
          <a:xfrm>
            <a:off x="8419170" y="32480"/>
            <a:ext cx="3542371" cy="120081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12AAC9DE-4470-4D47-865A-167632437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798" y="1075083"/>
            <a:ext cx="527050" cy="196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1900849D-C2E7-4A6F-8CA0-872FE1BCD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621" y="3208853"/>
            <a:ext cx="527050" cy="196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9FD75491-69E4-4206-92DE-F6604D8DB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542" y="1033542"/>
            <a:ext cx="527050" cy="196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81B18DBD-FC8B-4D89-9D9A-325ADEBF2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610" y="3215562"/>
            <a:ext cx="527050" cy="196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6058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2F20C-8E8B-43F4-A7BC-D437A8237099}"/>
              </a:ext>
            </a:extLst>
          </p:cNvPr>
          <p:cNvSpPr/>
          <p:nvPr/>
        </p:nvSpPr>
        <p:spPr>
          <a:xfrm>
            <a:off x="3802568" y="1001344"/>
            <a:ext cx="8296505" cy="53994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04B61-F860-477C-8B5B-BC0303C14437}"/>
              </a:ext>
            </a:extLst>
          </p:cNvPr>
          <p:cNvSpPr txBox="1"/>
          <p:nvPr/>
        </p:nvSpPr>
        <p:spPr>
          <a:xfrm>
            <a:off x="3858323" y="1300386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F43A3A-A75E-4BBF-A23C-D15EA692F4EE}"/>
              </a:ext>
            </a:extLst>
          </p:cNvPr>
          <p:cNvSpPr txBox="1"/>
          <p:nvPr/>
        </p:nvSpPr>
        <p:spPr>
          <a:xfrm>
            <a:off x="3802568" y="3415310"/>
            <a:ext cx="46797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trưa đồng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696"/>
            <a:ext cx="3802568" cy="53994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E097EF-6304-4A7B-B718-1FE4ED8D1555}"/>
              </a:ext>
            </a:extLst>
          </p:cNvPr>
          <p:cNvSpPr txBox="1"/>
          <p:nvPr/>
        </p:nvSpPr>
        <p:spPr>
          <a:xfrm>
            <a:off x="6096000" y="127878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7AB98F-60BC-46D7-B075-ADAAAB803D27}"/>
              </a:ext>
            </a:extLst>
          </p:cNvPr>
          <p:cNvSpPr txBox="1"/>
          <p:nvPr/>
        </p:nvSpPr>
        <p:spPr>
          <a:xfrm>
            <a:off x="8188713" y="1316485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87F64-2B0F-4E4F-98DE-2E4FD0B2EE36}"/>
              </a:ext>
            </a:extLst>
          </p:cNvPr>
          <p:cNvSpPr txBox="1"/>
          <p:nvPr/>
        </p:nvSpPr>
        <p:spPr>
          <a:xfrm>
            <a:off x="8188713" y="3423424"/>
            <a:ext cx="42374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30BB61-85C7-4449-8D35-17AA95E52972}"/>
              </a:ext>
            </a:extLst>
          </p:cNvPr>
          <p:cNvSpPr txBox="1"/>
          <p:nvPr/>
        </p:nvSpPr>
        <p:spPr>
          <a:xfrm>
            <a:off x="9043639" y="5255535"/>
            <a:ext cx="314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66A0AA00-F112-4C40-888C-15D500138A86}"/>
              </a:ext>
            </a:extLst>
          </p:cNvPr>
          <p:cNvSpPr/>
          <p:nvPr/>
        </p:nvSpPr>
        <p:spPr>
          <a:xfrm>
            <a:off x="8419170" y="32480"/>
            <a:ext cx="3542371" cy="120081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238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2F20C-8E8B-43F4-A7BC-D437A8237099}"/>
              </a:ext>
            </a:extLst>
          </p:cNvPr>
          <p:cNvSpPr/>
          <p:nvPr/>
        </p:nvSpPr>
        <p:spPr>
          <a:xfrm>
            <a:off x="3802568" y="1001344"/>
            <a:ext cx="8296505" cy="53994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04B61-F860-477C-8B5B-BC0303C14437}"/>
              </a:ext>
            </a:extLst>
          </p:cNvPr>
          <p:cNvSpPr txBox="1"/>
          <p:nvPr/>
        </p:nvSpPr>
        <p:spPr>
          <a:xfrm>
            <a:off x="3858323" y="1300386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F43A3A-A75E-4BBF-A23C-D15EA692F4EE}"/>
              </a:ext>
            </a:extLst>
          </p:cNvPr>
          <p:cNvSpPr txBox="1"/>
          <p:nvPr/>
        </p:nvSpPr>
        <p:spPr>
          <a:xfrm>
            <a:off x="3802568" y="3415310"/>
            <a:ext cx="46797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trưa đồng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696"/>
            <a:ext cx="3802568" cy="53994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E097EF-6304-4A7B-B718-1FE4ED8D1555}"/>
              </a:ext>
            </a:extLst>
          </p:cNvPr>
          <p:cNvSpPr txBox="1"/>
          <p:nvPr/>
        </p:nvSpPr>
        <p:spPr>
          <a:xfrm>
            <a:off x="6096000" y="127878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7AB98F-60BC-46D7-B075-ADAAAB803D27}"/>
              </a:ext>
            </a:extLst>
          </p:cNvPr>
          <p:cNvSpPr txBox="1"/>
          <p:nvPr/>
        </p:nvSpPr>
        <p:spPr>
          <a:xfrm>
            <a:off x="8188713" y="1316485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87F64-2B0F-4E4F-98DE-2E4FD0B2EE36}"/>
              </a:ext>
            </a:extLst>
          </p:cNvPr>
          <p:cNvSpPr txBox="1"/>
          <p:nvPr/>
        </p:nvSpPr>
        <p:spPr>
          <a:xfrm>
            <a:off x="8188713" y="3423424"/>
            <a:ext cx="42374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30BB61-85C7-4449-8D35-17AA95E52972}"/>
              </a:ext>
            </a:extLst>
          </p:cNvPr>
          <p:cNvSpPr txBox="1"/>
          <p:nvPr/>
        </p:nvSpPr>
        <p:spPr>
          <a:xfrm>
            <a:off x="9043639" y="5255535"/>
            <a:ext cx="314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66A0AA00-F112-4C40-888C-15D500138A86}"/>
              </a:ext>
            </a:extLst>
          </p:cNvPr>
          <p:cNvSpPr/>
          <p:nvPr/>
        </p:nvSpPr>
        <p:spPr>
          <a:xfrm>
            <a:off x="8549196" y="0"/>
            <a:ext cx="3382609" cy="103354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1999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7" grpId="0"/>
      <p:bldP spid="8" grpId="0"/>
      <p:bldP spid="9" grpId="0"/>
      <p:bldP spid="10" grpId="0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Trả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lời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câu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hỏi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000">
        <p15:prstTrans prst="curtains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2F20C-8E8B-43F4-A7BC-D437A8237099}"/>
              </a:ext>
            </a:extLst>
          </p:cNvPr>
          <p:cNvSpPr/>
          <p:nvPr/>
        </p:nvSpPr>
        <p:spPr>
          <a:xfrm>
            <a:off x="3802568" y="1001344"/>
            <a:ext cx="8296505" cy="53994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04B61-F860-477C-8B5B-BC0303C14437}"/>
              </a:ext>
            </a:extLst>
          </p:cNvPr>
          <p:cNvSpPr txBox="1"/>
          <p:nvPr/>
        </p:nvSpPr>
        <p:spPr>
          <a:xfrm>
            <a:off x="3858323" y="1300386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F43A3A-A75E-4BBF-A23C-D15EA692F4EE}"/>
              </a:ext>
            </a:extLst>
          </p:cNvPr>
          <p:cNvSpPr txBox="1"/>
          <p:nvPr/>
        </p:nvSpPr>
        <p:spPr>
          <a:xfrm>
            <a:off x="3802568" y="3415310"/>
            <a:ext cx="46797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trưa đồng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696"/>
            <a:ext cx="3802568" cy="53994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E097EF-6304-4A7B-B718-1FE4ED8D1555}"/>
              </a:ext>
            </a:extLst>
          </p:cNvPr>
          <p:cNvSpPr txBox="1"/>
          <p:nvPr/>
        </p:nvSpPr>
        <p:spPr>
          <a:xfrm>
            <a:off x="6096000" y="127878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7AB98F-60BC-46D7-B075-ADAAAB803D27}"/>
              </a:ext>
            </a:extLst>
          </p:cNvPr>
          <p:cNvSpPr txBox="1"/>
          <p:nvPr/>
        </p:nvSpPr>
        <p:spPr>
          <a:xfrm>
            <a:off x="8188713" y="1316485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87F64-2B0F-4E4F-98DE-2E4FD0B2EE36}"/>
              </a:ext>
            </a:extLst>
          </p:cNvPr>
          <p:cNvSpPr txBox="1"/>
          <p:nvPr/>
        </p:nvSpPr>
        <p:spPr>
          <a:xfrm>
            <a:off x="8188713" y="3423424"/>
            <a:ext cx="42374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30BB61-85C7-4449-8D35-17AA95E52972}"/>
              </a:ext>
            </a:extLst>
          </p:cNvPr>
          <p:cNvSpPr txBox="1"/>
          <p:nvPr/>
        </p:nvSpPr>
        <p:spPr>
          <a:xfrm>
            <a:off x="9043639" y="5255535"/>
            <a:ext cx="314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6A0AA00-F112-4C40-888C-15D500138A86}"/>
              </a:ext>
            </a:extLst>
          </p:cNvPr>
          <p:cNvSpPr/>
          <p:nvPr/>
        </p:nvSpPr>
        <p:spPr>
          <a:xfrm>
            <a:off x="620754" y="5974834"/>
            <a:ext cx="10965363" cy="851932"/>
          </a:xfrm>
          <a:prstGeom prst="roundRect">
            <a:avLst/>
          </a:prstGeom>
          <a:solidFill>
            <a:srgbClr val="EF19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những câu thơ miêu tả cây tre vào lúc mặt trời mọc.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FED67FC-FF3A-420D-8D6C-BB6E41605D0B}"/>
              </a:ext>
            </a:extLst>
          </p:cNvPr>
          <p:cNvCxnSpPr>
            <a:cxnSpLocks/>
          </p:cNvCxnSpPr>
          <p:nvPr/>
        </p:nvCxnSpPr>
        <p:spPr>
          <a:xfrm>
            <a:off x="4014439" y="2207941"/>
            <a:ext cx="2564781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167B804-947A-402B-8439-2ACA4D1092B4}"/>
              </a:ext>
            </a:extLst>
          </p:cNvPr>
          <p:cNvCxnSpPr>
            <a:cxnSpLocks/>
          </p:cNvCxnSpPr>
          <p:nvPr/>
        </p:nvCxnSpPr>
        <p:spPr>
          <a:xfrm>
            <a:off x="4014439" y="2631687"/>
            <a:ext cx="3300761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02065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2F20C-8E8B-43F4-A7BC-D437A8237099}"/>
              </a:ext>
            </a:extLst>
          </p:cNvPr>
          <p:cNvSpPr/>
          <p:nvPr/>
        </p:nvSpPr>
        <p:spPr>
          <a:xfrm>
            <a:off x="3802568" y="1001344"/>
            <a:ext cx="8296505" cy="53994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04B61-F860-477C-8B5B-BC0303C14437}"/>
              </a:ext>
            </a:extLst>
          </p:cNvPr>
          <p:cNvSpPr txBox="1"/>
          <p:nvPr/>
        </p:nvSpPr>
        <p:spPr>
          <a:xfrm>
            <a:off x="3858323" y="1300386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F43A3A-A75E-4BBF-A23C-D15EA692F4EE}"/>
              </a:ext>
            </a:extLst>
          </p:cNvPr>
          <p:cNvSpPr txBox="1"/>
          <p:nvPr/>
        </p:nvSpPr>
        <p:spPr>
          <a:xfrm>
            <a:off x="3802568" y="3415310"/>
            <a:ext cx="46797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trưa đồng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696"/>
            <a:ext cx="3802568" cy="53994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E097EF-6304-4A7B-B718-1FE4ED8D1555}"/>
              </a:ext>
            </a:extLst>
          </p:cNvPr>
          <p:cNvSpPr txBox="1"/>
          <p:nvPr/>
        </p:nvSpPr>
        <p:spPr>
          <a:xfrm>
            <a:off x="6096000" y="127878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7AB98F-60BC-46D7-B075-ADAAAB803D27}"/>
              </a:ext>
            </a:extLst>
          </p:cNvPr>
          <p:cNvSpPr txBox="1"/>
          <p:nvPr/>
        </p:nvSpPr>
        <p:spPr>
          <a:xfrm>
            <a:off x="8188713" y="1316485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87F64-2B0F-4E4F-98DE-2E4FD0B2EE36}"/>
              </a:ext>
            </a:extLst>
          </p:cNvPr>
          <p:cNvSpPr txBox="1"/>
          <p:nvPr/>
        </p:nvSpPr>
        <p:spPr>
          <a:xfrm>
            <a:off x="8188713" y="3423424"/>
            <a:ext cx="42374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30BB61-85C7-4449-8D35-17AA95E52972}"/>
              </a:ext>
            </a:extLst>
          </p:cNvPr>
          <p:cNvSpPr txBox="1"/>
          <p:nvPr/>
        </p:nvSpPr>
        <p:spPr>
          <a:xfrm>
            <a:off x="9043639" y="5255535"/>
            <a:ext cx="314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6A0AA00-F112-4C40-888C-15D500138A86}"/>
              </a:ext>
            </a:extLst>
          </p:cNvPr>
          <p:cNvSpPr/>
          <p:nvPr/>
        </p:nvSpPr>
        <p:spPr>
          <a:xfrm>
            <a:off x="620754" y="5974834"/>
            <a:ext cx="10965363" cy="851932"/>
          </a:xfrm>
          <a:prstGeom prst="roundRect">
            <a:avLst/>
          </a:prstGeom>
          <a:solidFill>
            <a:srgbClr val="EF19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thơ nào ở khổ thơ thứ hai cho thấy tre cũng giống như người?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167B804-947A-402B-8439-2ACA4D1092B4}"/>
              </a:ext>
            </a:extLst>
          </p:cNvPr>
          <p:cNvCxnSpPr>
            <a:cxnSpLocks/>
          </p:cNvCxnSpPr>
          <p:nvPr/>
        </p:nvCxnSpPr>
        <p:spPr>
          <a:xfrm>
            <a:off x="3858323" y="4739268"/>
            <a:ext cx="3300761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573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5560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trước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Mùa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347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Hạt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thóc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Explosion 2 7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092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7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2F20C-8E8B-43F4-A7BC-D437A8237099}"/>
              </a:ext>
            </a:extLst>
          </p:cNvPr>
          <p:cNvSpPr/>
          <p:nvPr/>
        </p:nvSpPr>
        <p:spPr>
          <a:xfrm>
            <a:off x="3802568" y="1001344"/>
            <a:ext cx="8296505" cy="53994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04B61-F860-477C-8B5B-BC0303C14437}"/>
              </a:ext>
            </a:extLst>
          </p:cNvPr>
          <p:cNvSpPr txBox="1"/>
          <p:nvPr/>
        </p:nvSpPr>
        <p:spPr>
          <a:xfrm>
            <a:off x="3858323" y="1300386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F43A3A-A75E-4BBF-A23C-D15EA692F4EE}"/>
              </a:ext>
            </a:extLst>
          </p:cNvPr>
          <p:cNvSpPr txBox="1"/>
          <p:nvPr/>
        </p:nvSpPr>
        <p:spPr>
          <a:xfrm>
            <a:off x="3802568" y="3415310"/>
            <a:ext cx="46797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trưa đồng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696"/>
            <a:ext cx="3802568" cy="53994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E097EF-6304-4A7B-B718-1FE4ED8D1555}"/>
              </a:ext>
            </a:extLst>
          </p:cNvPr>
          <p:cNvSpPr txBox="1"/>
          <p:nvPr/>
        </p:nvSpPr>
        <p:spPr>
          <a:xfrm>
            <a:off x="6096000" y="127878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7AB98F-60BC-46D7-B075-ADAAAB803D27}"/>
              </a:ext>
            </a:extLst>
          </p:cNvPr>
          <p:cNvSpPr txBox="1"/>
          <p:nvPr/>
        </p:nvSpPr>
        <p:spPr>
          <a:xfrm>
            <a:off x="8188713" y="1316485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87F64-2B0F-4E4F-98DE-2E4FD0B2EE36}"/>
              </a:ext>
            </a:extLst>
          </p:cNvPr>
          <p:cNvSpPr txBox="1"/>
          <p:nvPr/>
        </p:nvSpPr>
        <p:spPr>
          <a:xfrm>
            <a:off x="8188713" y="3423424"/>
            <a:ext cx="42374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30BB61-85C7-4449-8D35-17AA95E52972}"/>
              </a:ext>
            </a:extLst>
          </p:cNvPr>
          <p:cNvSpPr txBox="1"/>
          <p:nvPr/>
        </p:nvSpPr>
        <p:spPr>
          <a:xfrm>
            <a:off x="9043639" y="5255535"/>
            <a:ext cx="314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6A0AA00-F112-4C40-888C-15D500138A86}"/>
              </a:ext>
            </a:extLst>
          </p:cNvPr>
          <p:cNvSpPr/>
          <p:nvPr/>
        </p:nvSpPr>
        <p:spPr>
          <a:xfrm>
            <a:off x="620754" y="5856656"/>
            <a:ext cx="10965363" cy="970110"/>
          </a:xfrm>
          <a:prstGeom prst="roundRect">
            <a:avLst/>
          </a:prstGeom>
          <a:solidFill>
            <a:srgbClr val="EF19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khổ thơ thứ ba, hình ảnh luỹ tre được miêu tả vào những lúc nào?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167B804-947A-402B-8439-2ACA4D1092B4}"/>
              </a:ext>
            </a:extLst>
          </p:cNvPr>
          <p:cNvCxnSpPr>
            <a:cxnSpLocks/>
          </p:cNvCxnSpPr>
          <p:nvPr/>
        </p:nvCxnSpPr>
        <p:spPr>
          <a:xfrm>
            <a:off x="8259265" y="1830620"/>
            <a:ext cx="2657551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A11B22E-96B7-4082-9248-58F7F40EF11C}"/>
              </a:ext>
            </a:extLst>
          </p:cNvPr>
          <p:cNvCxnSpPr>
            <a:cxnSpLocks/>
          </p:cNvCxnSpPr>
          <p:nvPr/>
        </p:nvCxnSpPr>
        <p:spPr>
          <a:xfrm>
            <a:off x="8353782" y="3082995"/>
            <a:ext cx="1294071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886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2F20C-8E8B-43F4-A7BC-D437A8237099}"/>
              </a:ext>
            </a:extLst>
          </p:cNvPr>
          <p:cNvSpPr/>
          <p:nvPr/>
        </p:nvSpPr>
        <p:spPr>
          <a:xfrm>
            <a:off x="3802568" y="1001344"/>
            <a:ext cx="8296505" cy="53994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04B61-F860-477C-8B5B-BC0303C14437}"/>
              </a:ext>
            </a:extLst>
          </p:cNvPr>
          <p:cNvSpPr txBox="1"/>
          <p:nvPr/>
        </p:nvSpPr>
        <p:spPr>
          <a:xfrm>
            <a:off x="3858323" y="1300386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F43A3A-A75E-4BBF-A23C-D15EA692F4EE}"/>
              </a:ext>
            </a:extLst>
          </p:cNvPr>
          <p:cNvSpPr txBox="1"/>
          <p:nvPr/>
        </p:nvSpPr>
        <p:spPr>
          <a:xfrm>
            <a:off x="3802568" y="3415310"/>
            <a:ext cx="46797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trưa đồng đầy nắng,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bóng râm,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nhớ gió,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696"/>
            <a:ext cx="3802568" cy="53994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E097EF-6304-4A7B-B718-1FE4ED8D1555}"/>
              </a:ext>
            </a:extLst>
          </p:cNvPr>
          <p:cNvSpPr txBox="1"/>
          <p:nvPr/>
        </p:nvSpPr>
        <p:spPr>
          <a:xfrm>
            <a:off x="6096000" y="127878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7AB98F-60BC-46D7-B075-ADAAAB803D27}"/>
              </a:ext>
            </a:extLst>
          </p:cNvPr>
          <p:cNvSpPr txBox="1"/>
          <p:nvPr/>
        </p:nvSpPr>
        <p:spPr>
          <a:xfrm>
            <a:off x="8188713" y="1316485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87F64-2B0F-4E4F-98DE-2E4FD0B2EE36}"/>
              </a:ext>
            </a:extLst>
          </p:cNvPr>
          <p:cNvSpPr txBox="1"/>
          <p:nvPr/>
        </p:nvSpPr>
        <p:spPr>
          <a:xfrm>
            <a:off x="8188713" y="3423424"/>
            <a:ext cx="42374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30BB61-85C7-4449-8D35-17AA95E52972}"/>
              </a:ext>
            </a:extLst>
          </p:cNvPr>
          <p:cNvSpPr txBox="1"/>
          <p:nvPr/>
        </p:nvSpPr>
        <p:spPr>
          <a:xfrm>
            <a:off x="9043639" y="5255535"/>
            <a:ext cx="314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6A0AA00-F112-4C40-888C-15D500138A86}"/>
              </a:ext>
            </a:extLst>
          </p:cNvPr>
          <p:cNvSpPr/>
          <p:nvPr/>
        </p:nvSpPr>
        <p:spPr>
          <a:xfrm>
            <a:off x="3674331" y="6067974"/>
            <a:ext cx="7861609" cy="793956"/>
          </a:xfrm>
          <a:prstGeom prst="roundRect">
            <a:avLst/>
          </a:prstGeom>
          <a:solidFill>
            <a:srgbClr val="EF19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thích hình ảnh nào nhất trong bài thơ?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95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D00996A-EBEC-464B-9DDB-7DA4B6F61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60" y="-185711"/>
            <a:ext cx="9218154" cy="564397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81931" y="2184784"/>
            <a:ext cx="413717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Luyện</a:t>
            </a:r>
            <a:r>
              <a:rPr kumimoji="0" lang="en-US" altLang="zh-CN" sz="7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tập</a:t>
            </a:r>
            <a:endParaRPr kumimoji="0" lang="zh-CN" altLang="en-US" sz="75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684801"/>
            <a:ext cx="4544782" cy="659484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8F76C2B-8132-4B06-A727-5A6CF0A61033}"/>
              </a:ext>
            </a:extLst>
          </p:cNvPr>
          <p:cNvSpPr txBox="1">
            <a:spLocks/>
          </p:cNvSpPr>
          <p:nvPr/>
        </p:nvSpPr>
        <p:spPr>
          <a:xfrm>
            <a:off x="8610600" y="-67469"/>
            <a:ext cx="35081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2F20C-8E8B-43F4-A7BC-D437A8237099}"/>
              </a:ext>
            </a:extLst>
          </p:cNvPr>
          <p:cNvSpPr/>
          <p:nvPr/>
        </p:nvSpPr>
        <p:spPr>
          <a:xfrm>
            <a:off x="3802568" y="1001344"/>
            <a:ext cx="8296505" cy="53994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04B61-F860-477C-8B5B-BC0303C14437}"/>
              </a:ext>
            </a:extLst>
          </p:cNvPr>
          <p:cNvSpPr txBox="1"/>
          <p:nvPr/>
        </p:nvSpPr>
        <p:spPr>
          <a:xfrm>
            <a:off x="3858323" y="1300386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F43A3A-A75E-4BBF-A23C-D15EA692F4EE}"/>
              </a:ext>
            </a:extLst>
          </p:cNvPr>
          <p:cNvSpPr txBox="1"/>
          <p:nvPr/>
        </p:nvSpPr>
        <p:spPr>
          <a:xfrm>
            <a:off x="3802568" y="3415310"/>
            <a:ext cx="46797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trưa đồng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696"/>
            <a:ext cx="3802568" cy="53994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E097EF-6304-4A7B-B718-1FE4ED8D1555}"/>
              </a:ext>
            </a:extLst>
          </p:cNvPr>
          <p:cNvSpPr txBox="1"/>
          <p:nvPr/>
        </p:nvSpPr>
        <p:spPr>
          <a:xfrm>
            <a:off x="6096000" y="127878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7AB98F-60BC-46D7-B075-ADAAAB803D27}"/>
              </a:ext>
            </a:extLst>
          </p:cNvPr>
          <p:cNvSpPr txBox="1"/>
          <p:nvPr/>
        </p:nvSpPr>
        <p:spPr>
          <a:xfrm>
            <a:off x="8188713" y="1316485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87F64-2B0F-4E4F-98DE-2E4FD0B2EE36}"/>
              </a:ext>
            </a:extLst>
          </p:cNvPr>
          <p:cNvSpPr txBox="1"/>
          <p:nvPr/>
        </p:nvSpPr>
        <p:spPr>
          <a:xfrm>
            <a:off x="8188713" y="3423424"/>
            <a:ext cx="42374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30BB61-85C7-4449-8D35-17AA95E52972}"/>
              </a:ext>
            </a:extLst>
          </p:cNvPr>
          <p:cNvSpPr txBox="1"/>
          <p:nvPr/>
        </p:nvSpPr>
        <p:spPr>
          <a:xfrm>
            <a:off x="9043639" y="5255535"/>
            <a:ext cx="314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6A0AA00-F112-4C40-888C-15D500138A86}"/>
              </a:ext>
            </a:extLst>
          </p:cNvPr>
          <p:cNvSpPr/>
          <p:nvPr/>
        </p:nvSpPr>
        <p:spPr>
          <a:xfrm>
            <a:off x="3674331" y="6067974"/>
            <a:ext cx="7861609" cy="793956"/>
          </a:xfrm>
          <a:prstGeom prst="roundRect">
            <a:avLst/>
          </a:prstGeom>
          <a:solidFill>
            <a:srgbClr val="EF19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từ ngữ chỉ thời gian trong bài thơ.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EBDB2B9-C2BF-4C20-9E16-605B3E6A1E6B}"/>
              </a:ext>
            </a:extLst>
          </p:cNvPr>
          <p:cNvCxnSpPr>
            <a:cxnSpLocks/>
          </p:cNvCxnSpPr>
          <p:nvPr/>
        </p:nvCxnSpPr>
        <p:spPr>
          <a:xfrm>
            <a:off x="4568285" y="1795345"/>
            <a:ext cx="1286105" cy="0"/>
          </a:xfrm>
          <a:prstGeom prst="line">
            <a:avLst/>
          </a:prstGeom>
          <a:ln w="28575">
            <a:solidFill>
              <a:srgbClr val="EF19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EB62A21-D254-4E59-A9AC-119132C0F37A}"/>
              </a:ext>
            </a:extLst>
          </p:cNvPr>
          <p:cNvCxnSpPr>
            <a:cxnSpLocks/>
          </p:cNvCxnSpPr>
          <p:nvPr/>
        </p:nvCxnSpPr>
        <p:spPr>
          <a:xfrm>
            <a:off x="5003182" y="3885700"/>
            <a:ext cx="639335" cy="0"/>
          </a:xfrm>
          <a:prstGeom prst="line">
            <a:avLst/>
          </a:prstGeom>
          <a:ln w="28575">
            <a:solidFill>
              <a:srgbClr val="EF19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475B6AC-DC5C-42E4-B2C5-16ACFD00A19C}"/>
              </a:ext>
            </a:extLst>
          </p:cNvPr>
          <p:cNvCxnSpPr>
            <a:cxnSpLocks/>
          </p:cNvCxnSpPr>
          <p:nvPr/>
        </p:nvCxnSpPr>
        <p:spPr>
          <a:xfrm>
            <a:off x="8352263" y="1795345"/>
            <a:ext cx="2085278" cy="0"/>
          </a:xfrm>
          <a:prstGeom prst="line">
            <a:avLst/>
          </a:prstGeom>
          <a:ln w="28575">
            <a:solidFill>
              <a:srgbClr val="EF19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2CC73A-3EB1-4DD3-9889-0B8B18EF7286}"/>
              </a:ext>
            </a:extLst>
          </p:cNvPr>
          <p:cNvCxnSpPr>
            <a:cxnSpLocks/>
          </p:cNvCxnSpPr>
          <p:nvPr/>
        </p:nvCxnSpPr>
        <p:spPr>
          <a:xfrm>
            <a:off x="9043639" y="3116268"/>
            <a:ext cx="660198" cy="0"/>
          </a:xfrm>
          <a:prstGeom prst="line">
            <a:avLst/>
          </a:prstGeom>
          <a:ln w="28575">
            <a:solidFill>
              <a:srgbClr val="EF19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EC23A6A-5F4E-4CDF-9E2D-BD0671FF8CE4}"/>
              </a:ext>
            </a:extLst>
          </p:cNvPr>
          <p:cNvCxnSpPr>
            <a:cxnSpLocks/>
          </p:cNvCxnSpPr>
          <p:nvPr/>
        </p:nvCxnSpPr>
        <p:spPr>
          <a:xfrm>
            <a:off x="11351941" y="4719480"/>
            <a:ext cx="747132" cy="0"/>
          </a:xfrm>
          <a:prstGeom prst="line">
            <a:avLst/>
          </a:prstGeom>
          <a:ln w="28575">
            <a:solidFill>
              <a:srgbClr val="EF19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617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9001956" y="3963995"/>
            <a:ext cx="3190643" cy="30219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15652B-0766-49BD-9F1D-2954F78FDD22}"/>
              </a:ext>
            </a:extLst>
          </p:cNvPr>
          <p:cNvSpPr txBox="1"/>
          <p:nvPr/>
        </p:nvSpPr>
        <p:spPr>
          <a:xfrm>
            <a:off x="1643864" y="82803"/>
            <a:ext cx="954200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thêm những từ ngữ chỉ thời gian mà em biết.</a:t>
            </a:r>
          </a:p>
        </p:txBody>
      </p:sp>
      <p:sp>
        <p:nvSpPr>
          <p:cNvPr id="7" name="Rounded Rectangle 18">
            <a:extLst>
              <a:ext uri="{FF2B5EF4-FFF2-40B4-BE49-F238E27FC236}">
                <a16:creationId xmlns:a16="http://schemas.microsoft.com/office/drawing/2014/main" id="{2972E5CA-8082-4F96-85B2-18BF68C3D773}"/>
              </a:ext>
            </a:extLst>
          </p:cNvPr>
          <p:cNvSpPr/>
          <p:nvPr/>
        </p:nvSpPr>
        <p:spPr>
          <a:xfrm>
            <a:off x="2100924" y="1389682"/>
            <a:ext cx="1876926" cy="65451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endParaRPr lang="en-VN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19">
            <a:extLst>
              <a:ext uri="{FF2B5EF4-FFF2-40B4-BE49-F238E27FC236}">
                <a16:creationId xmlns:a16="http://schemas.microsoft.com/office/drawing/2014/main" id="{0FB0AB16-94F3-416B-8965-21FDE81A3E8B}"/>
              </a:ext>
            </a:extLst>
          </p:cNvPr>
          <p:cNvSpPr/>
          <p:nvPr/>
        </p:nvSpPr>
        <p:spPr>
          <a:xfrm>
            <a:off x="5394357" y="1389682"/>
            <a:ext cx="1876926" cy="65451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endParaRPr lang="en-VN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20">
            <a:extLst>
              <a:ext uri="{FF2B5EF4-FFF2-40B4-BE49-F238E27FC236}">
                <a16:creationId xmlns:a16="http://schemas.microsoft.com/office/drawing/2014/main" id="{23F2116C-26BD-46D2-9B22-E93D47D219B5}"/>
              </a:ext>
            </a:extLst>
          </p:cNvPr>
          <p:cNvSpPr/>
          <p:nvPr/>
        </p:nvSpPr>
        <p:spPr>
          <a:xfrm>
            <a:off x="3831065" y="2600508"/>
            <a:ext cx="1876926" cy="654518"/>
          </a:xfrm>
          <a:prstGeom prst="roundRect">
            <a:avLst/>
          </a:prstGeom>
          <a:solidFill>
            <a:schemeClr val="accent4"/>
          </a:solidFill>
          <a:ln w="19050">
            <a:solidFill>
              <a:srgbClr val="002060"/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endParaRPr lang="en-VN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id="{9831B37E-1963-4DC4-932F-FD89DCAD1350}"/>
              </a:ext>
            </a:extLst>
          </p:cNvPr>
          <p:cNvSpPr/>
          <p:nvPr/>
        </p:nvSpPr>
        <p:spPr>
          <a:xfrm>
            <a:off x="2176971" y="3678184"/>
            <a:ext cx="1876926" cy="654518"/>
          </a:xfrm>
          <a:prstGeom prst="roundRect">
            <a:avLst/>
          </a:prstGeom>
          <a:solidFill>
            <a:srgbClr val="B7D574"/>
          </a:solidFill>
          <a:ln w="19050">
            <a:solidFill>
              <a:schemeClr val="bg1">
                <a:lumMod val="25000"/>
              </a:schemeClr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 qua</a:t>
            </a:r>
            <a:endParaRPr lang="en-VN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ounded Rectangle 22">
            <a:extLst>
              <a:ext uri="{FF2B5EF4-FFF2-40B4-BE49-F238E27FC236}">
                <a16:creationId xmlns:a16="http://schemas.microsoft.com/office/drawing/2014/main" id="{E16F76F9-C393-48E6-873D-CE44027063CC}"/>
              </a:ext>
            </a:extLst>
          </p:cNvPr>
          <p:cNvSpPr/>
          <p:nvPr/>
        </p:nvSpPr>
        <p:spPr>
          <a:xfrm>
            <a:off x="5365481" y="3811334"/>
            <a:ext cx="1876926" cy="65451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lumMod val="50000"/>
              </a:schemeClr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………</a:t>
            </a:r>
            <a:endParaRPr lang="en-VN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D00996A-EBEC-464B-9DDB-7DA4B6F61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60" y="-185711"/>
            <a:ext cx="9218154" cy="564397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81931" y="2184784"/>
            <a:ext cx="413717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Củng</a:t>
            </a:r>
            <a:r>
              <a:rPr kumimoji="0" lang="en-US" altLang="zh-CN" sz="7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7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cố</a:t>
            </a:r>
            <a:r>
              <a:rPr kumimoji="0" lang="en-US" altLang="zh-CN" sz="7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7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bài</a:t>
            </a:r>
            <a:r>
              <a:rPr kumimoji="0" lang="en-US" altLang="zh-CN" sz="7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7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học</a:t>
            </a:r>
            <a:endParaRPr kumimoji="0" lang="zh-CN" altLang="en-US" sz="75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684801"/>
            <a:ext cx="4544782" cy="65948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670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0"/>
            <a:ext cx="12198729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36576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Hạt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thóc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ra ở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đâu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245601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biển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97791" y="3071865"/>
            <a:ext cx="3494345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đồng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Explosion 2 51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12736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7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2" grpId="0" animBg="1"/>
      <p:bldP spid="22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1840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4340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8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-2870200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ruột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390896" y="3057323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miệng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49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3629049" y="1092201"/>
            <a:ext cx="55880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Tay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hàm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nhai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tay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trễ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Explosion 2 5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20288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1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70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4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600"/>
            <a:ext cx="12191999" cy="83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3232869"/>
            <a:ext cx="8074599" cy="36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0"/>
            <a:ext cx="118872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dừa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957552" y="2947133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tre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2816249" y="300936"/>
            <a:ext cx="697321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 gì mang dáng quê hương,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Thân chia từng đốt rợp đường em đi,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Mầm non dành tặng thiếu nhi,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Gắn vào huy hiệu em ghi tạc lòng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3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5" name="Rounded Rectangle 14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98545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71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56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2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7" grpId="0" animBg="1"/>
      <p:bldP spid="27" grpId="1" animBg="1"/>
      <p:bldP spid="30" grpId="0"/>
      <p:bldP spid="51" grpId="0" animBg="1"/>
      <p:bldP spid="5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0DD72BD-B251-4DBE-9A6F-20F6E26D1A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534" y="0"/>
            <a:ext cx="12192000" cy="6858000"/>
          </a:xfrm>
          <a:prstGeom prst="rect">
            <a:avLst/>
          </a:prstGeom>
        </p:spPr>
      </p:pic>
      <p:sp>
        <p:nvSpPr>
          <p:cNvPr id="14" name="文本框 7">
            <a:extLst>
              <a:ext uri="{FF2B5EF4-FFF2-40B4-BE49-F238E27FC236}">
                <a16:creationId xmlns:a16="http://schemas.microsoft.com/office/drawing/2014/main" id="{DED394F6-B928-454B-900F-1F4C6087DB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6684" y="1780333"/>
            <a:ext cx="791162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4B9C76"/>
                </a:solidFill>
                <a:effectLst/>
                <a:uLnTx/>
                <a:uFillTx/>
                <a:latin typeface=""/>
                <a:ea typeface="字魂35号-经典雅黑" panose="00000500000000000000" pitchFamily="2" charset="-122"/>
                <a:cs typeface="+mn-cs"/>
                <a:sym typeface=""/>
              </a:rPr>
              <a:t>Bài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4B9C76"/>
                </a:solidFill>
                <a:effectLst/>
                <a:uLnTx/>
                <a:uFillTx/>
                <a:latin typeface=""/>
                <a:ea typeface="字魂35号-经典雅黑" panose="00000500000000000000" pitchFamily="2" charset="-122"/>
                <a:cs typeface="+mn-cs"/>
                <a:sym typeface=""/>
              </a:rPr>
              <a:t> 8: </a:t>
            </a: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4B9C76"/>
                </a:solidFill>
                <a:effectLst/>
                <a:uLnTx/>
                <a:uFillTx/>
                <a:latin typeface=""/>
                <a:ea typeface="字魂35号-经典雅黑" panose="00000500000000000000" pitchFamily="2" charset="-122"/>
                <a:cs typeface="+mn-cs"/>
                <a:sym typeface=""/>
              </a:rPr>
              <a:t>Lũy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4B9C76"/>
                </a:solidFill>
                <a:effectLst/>
                <a:uLnTx/>
                <a:uFillTx/>
                <a:latin typeface=""/>
                <a:ea typeface="字魂35号-经典雅黑" panose="00000500000000000000" pitchFamily="2" charset="-122"/>
                <a:cs typeface="+mn-cs"/>
                <a:sym typeface="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4B9C76"/>
                </a:solidFill>
                <a:effectLst/>
                <a:uLnTx/>
                <a:uFillTx/>
                <a:latin typeface=""/>
                <a:ea typeface="字魂35号-经典雅黑" panose="00000500000000000000" pitchFamily="2" charset="-122"/>
                <a:cs typeface="+mn-cs"/>
                <a:sym typeface=""/>
              </a:rPr>
              <a:t>tre</a:t>
            </a:r>
            <a:endParaRPr kumimoji="0" lang="en-US" altLang="zh-CN" sz="8000" b="1" i="0" u="none" strike="noStrike" kern="1200" cap="none" spc="0" normalizeH="0" baseline="0" noProof="0" dirty="0">
              <a:ln>
                <a:noFill/>
              </a:ln>
              <a:solidFill>
                <a:srgbClr val="4B9C76"/>
              </a:solidFill>
              <a:effectLst/>
              <a:uLnTx/>
              <a:uFillTx/>
              <a:latin typeface=""/>
              <a:ea typeface="字魂35号-经典雅黑" panose="00000500000000000000" pitchFamily="2" charset="-122"/>
              <a:cs typeface="+mn-cs"/>
              <a:sym typeface="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B925D247-D5AC-40D1-BCFE-F9671BD200A5}"/>
              </a:ext>
            </a:extLst>
          </p:cNvPr>
          <p:cNvSpPr/>
          <p:nvPr/>
        </p:nvSpPr>
        <p:spPr>
          <a:xfrm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4B9C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  <a:ea typeface="字魂35号-经典雅黑" panose="00000500000000000000" pitchFamily="2" charset="-122"/>
              <a:cs typeface="+mn-cs"/>
              <a:sym typeface=""/>
            </a:endParaRPr>
          </a:p>
        </p:txBody>
      </p:sp>
      <p:sp>
        <p:nvSpPr>
          <p:cNvPr id="5" name="文本框 5"/>
          <p:cNvSpPr txBox="1"/>
          <p:nvPr/>
        </p:nvSpPr>
        <p:spPr>
          <a:xfrm>
            <a:off x="4265634" y="3429000"/>
            <a:ext cx="49059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altLang="zh-CN" sz="6600" b="1" i="0" u="none" strike="noStrike" kern="1200" cap="none" spc="-300" normalizeH="0" baseline="0" noProof="0" dirty="0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+ 2</a:t>
            </a:r>
            <a:endParaRPr kumimoji="0" lang="zh-CN" altLang="en-US" sz="6600" b="1" i="0" u="none" strike="noStrike" kern="1200" cap="none" spc="-300" normalizeH="0" baseline="0" noProof="0" dirty="0">
              <a:ln>
                <a:noFill/>
              </a:ln>
              <a:solidFill>
                <a:srgbClr val="39B72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4" fill="hold" grpId="0" nodeType="afterEffect" p14:presetBounceEnd="3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3333">
                                          <p:cBhvr additive="base">
                                            <p:cTn id="17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3333">
                                          <p:cBhvr additive="base">
                                            <p:cTn id="1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24" grpId="0" animBg="1"/>
          <p:bldP spid="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24" grpId="0" animBg="1"/>
          <p:bldP spid="5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448"/>
            <a:ext cx="12190413" cy="68571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8675" y="831615"/>
            <a:ext cx="11677859" cy="4169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</a:t>
            </a: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Thứ 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tư </a:t>
            </a: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ngày 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16 </a:t>
            </a: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tháng 2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năm 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2022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pPr>
              <a:lnSpc>
                <a:spcPct val="138000"/>
              </a:lnSpc>
            </a:pP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                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Tiếng Việt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pPr>
              <a:lnSpc>
                <a:spcPct val="138000"/>
              </a:lnSpc>
            </a:pPr>
            <a:r>
              <a:rPr lang="en-US" sz="3200" b="1">
                <a:solidFill>
                  <a:srgbClr val="FFFF00"/>
                </a:solidFill>
                <a:latin typeface="HP001 4 hàng" panose="020B0603050302020204" pitchFamily="34" charset="0"/>
              </a:rPr>
              <a:t>       </a:t>
            </a:r>
            <a:r>
              <a:rPr lang="en-US" sz="32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     Đọc : Lũy tre</a:t>
            </a:r>
          </a:p>
          <a:p>
            <a:pPr>
              <a:lnSpc>
                <a:spcPct val="138000"/>
              </a:lnSpc>
            </a:pPr>
            <a:endParaRPr lang="en-US" sz="3200" b="1" smtClean="0">
              <a:solidFill>
                <a:srgbClr val="FFFF00"/>
              </a:solidFill>
              <a:latin typeface="HP001 4 hàng" panose="020B0603050302020204" pitchFamily="34" charset="0"/>
            </a:endParaRPr>
          </a:p>
          <a:p>
            <a:pPr>
              <a:lnSpc>
                <a:spcPct val="138000"/>
              </a:lnSpc>
            </a:pPr>
            <a:endParaRPr lang="en-US" sz="3200" b="1">
              <a:solidFill>
                <a:srgbClr val="FFFF00"/>
              </a:solidFill>
              <a:latin typeface="HP001 4 hàng" panose="020B0603050302020204" pitchFamily="34" charset="0"/>
            </a:endParaRPr>
          </a:p>
          <a:p>
            <a:pPr>
              <a:lnSpc>
                <a:spcPct val="138000"/>
              </a:lnSpc>
            </a:pPr>
            <a:endParaRPr lang="en-US" sz="3200" b="1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60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3148348" y="876844"/>
            <a:ext cx="6559178" cy="3854644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875997" y="3046872"/>
              <a:ext cx="2345385" cy="105422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Đọc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823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2F20C-8E8B-43F4-A7BC-D437A8237099}"/>
              </a:ext>
            </a:extLst>
          </p:cNvPr>
          <p:cNvSpPr/>
          <p:nvPr/>
        </p:nvSpPr>
        <p:spPr>
          <a:xfrm>
            <a:off x="3635300" y="1035118"/>
            <a:ext cx="8556700" cy="53994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04B61-F860-477C-8B5B-BC0303C14437}"/>
              </a:ext>
            </a:extLst>
          </p:cNvPr>
          <p:cNvSpPr txBox="1"/>
          <p:nvPr/>
        </p:nvSpPr>
        <p:spPr>
          <a:xfrm>
            <a:off x="3858323" y="1300386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F43A3A-A75E-4BBF-A23C-D15EA692F4EE}"/>
              </a:ext>
            </a:extLst>
          </p:cNvPr>
          <p:cNvSpPr txBox="1"/>
          <p:nvPr/>
        </p:nvSpPr>
        <p:spPr>
          <a:xfrm>
            <a:off x="3802568" y="3415310"/>
            <a:ext cx="46797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trưa đồng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696"/>
            <a:ext cx="3531220" cy="53994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E097EF-6304-4A7B-B718-1FE4ED8D1555}"/>
              </a:ext>
            </a:extLst>
          </p:cNvPr>
          <p:cNvSpPr txBox="1"/>
          <p:nvPr/>
        </p:nvSpPr>
        <p:spPr>
          <a:xfrm>
            <a:off x="6096000" y="127878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7AB98F-60BC-46D7-B075-ADAAAB803D27}"/>
              </a:ext>
            </a:extLst>
          </p:cNvPr>
          <p:cNvSpPr txBox="1"/>
          <p:nvPr/>
        </p:nvSpPr>
        <p:spPr>
          <a:xfrm>
            <a:off x="8188713" y="1316485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87F64-2B0F-4E4F-98DE-2E4FD0B2EE36}"/>
              </a:ext>
            </a:extLst>
          </p:cNvPr>
          <p:cNvSpPr txBox="1"/>
          <p:nvPr/>
        </p:nvSpPr>
        <p:spPr>
          <a:xfrm>
            <a:off x="8188713" y="3423424"/>
            <a:ext cx="42374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30BB61-85C7-4449-8D35-17AA95E52972}"/>
              </a:ext>
            </a:extLst>
          </p:cNvPr>
          <p:cNvSpPr txBox="1"/>
          <p:nvPr/>
        </p:nvSpPr>
        <p:spPr>
          <a:xfrm>
            <a:off x="9043639" y="5255535"/>
            <a:ext cx="314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66A0AA00-F112-4C40-888C-15D500138A86}"/>
              </a:ext>
            </a:extLst>
          </p:cNvPr>
          <p:cNvSpPr/>
          <p:nvPr/>
        </p:nvSpPr>
        <p:spPr>
          <a:xfrm>
            <a:off x="8898673" y="127878"/>
            <a:ext cx="3033132" cy="90566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9005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7" grpId="0"/>
      <p:bldP spid="8" grpId="0"/>
      <p:bldP spid="9" grpId="0"/>
      <p:bldP spid="10" grpId="0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1253</Words>
  <Application>Microsoft Office PowerPoint</Application>
  <PresentationFormat>Widescreen</PresentationFormat>
  <Paragraphs>258</Paragraphs>
  <Slides>25</Slides>
  <Notes>9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25</vt:i4>
      </vt:variant>
    </vt:vector>
  </HeadingPairs>
  <TitlesOfParts>
    <vt:vector size="44" baseType="lpstr">
      <vt:lpstr>微软雅黑</vt:lpstr>
      <vt:lpstr>宋体</vt:lpstr>
      <vt:lpstr>Arial</vt:lpstr>
      <vt:lpstr>Arial-Rounded</vt:lpstr>
      <vt:lpstr>Calibri</vt:lpstr>
      <vt:lpstr>Calibri Light</vt:lpstr>
      <vt:lpstr>等线</vt:lpstr>
      <vt:lpstr>等线 Light</vt:lpstr>
      <vt:lpstr>HP001 4 hàng</vt:lpstr>
      <vt:lpstr>仓耳羽辰体-谷力 W05</vt:lpstr>
      <vt:lpstr>字魂35号-经典雅黑</vt:lpstr>
      <vt:lpstr>字魂36号-正文宋楷</vt:lpstr>
      <vt:lpstr>1_Office Theme</vt:lpstr>
      <vt:lpstr>千图网拥有20W+精美PPT模板 更多PPT模板下载至：www.58pic.com/office/ppt​​</vt:lpstr>
      <vt:lpstr>Office 主题</vt:lpstr>
      <vt:lpstr>包图主题2</vt:lpstr>
      <vt:lpstr>5_Office Theme</vt:lpstr>
      <vt:lpstr>3_Office 主题​​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6</cp:revision>
  <dcterms:created xsi:type="dcterms:W3CDTF">2021-08-01T08:19:40Z</dcterms:created>
  <dcterms:modified xsi:type="dcterms:W3CDTF">2022-02-16T02:36:16Z</dcterms:modified>
</cp:coreProperties>
</file>