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515" r:id="rId3"/>
    <p:sldId id="516" r:id="rId4"/>
    <p:sldId id="517" r:id="rId5"/>
    <p:sldId id="521" r:id="rId6"/>
    <p:sldId id="52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5 +6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đoạn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E2E174-A462-47AA-99D7-7EC6AC8FC3DD}"/>
              </a:ext>
            </a:extLst>
          </p:cNvPr>
          <p:cNvSpPr txBox="1"/>
          <p:nvPr/>
        </p:nvSpPr>
        <p:spPr>
          <a:xfrm>
            <a:off x="1945982" y="1010117"/>
            <a:ext cx="945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+mj-lt"/>
              </a:rPr>
              <a:t>      1. </a:t>
            </a:r>
            <a:r>
              <a:rPr lang="vi-VN" sz="3600" b="1" dirty="0">
                <a:solidFill>
                  <a:srgbClr val="00B0F0"/>
                </a:solidFill>
                <a:latin typeface="+mj-lt"/>
              </a:rPr>
              <a:t>Giới thiệu các đồ chơi mà trẻ em yêu thích.</a:t>
            </a:r>
          </a:p>
          <a:p>
            <a:endParaRPr lang="vi-VN" sz="36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2941FCD5-1A2E-4E8C-98DD-A6B31FB59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1681577" y="1009724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037A1-E734-4F45-AF89-76A08E281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5251" y="2125292"/>
            <a:ext cx="9372786" cy="1634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EC5CA1-60FA-4491-B9FC-C32BDBA72721}"/>
              </a:ext>
            </a:extLst>
          </p:cNvPr>
          <p:cNvSpPr txBox="1"/>
          <p:nvPr/>
        </p:nvSpPr>
        <p:spPr>
          <a:xfrm>
            <a:off x="2408190" y="4078224"/>
            <a:ext cx="7375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- Đồ chơi có đặc điểm gì?</a:t>
            </a:r>
          </a:p>
          <a:p>
            <a:r>
              <a:rPr lang="vi-VN" sz="3200" dirty="0">
                <a:latin typeface="+mj-lt"/>
              </a:rPr>
              <a:t>- Đồ chơi đó được chơi như thế nào?</a:t>
            </a:r>
          </a:p>
          <a:p>
            <a:r>
              <a:rPr lang="vi-VN" sz="3200" dirty="0">
                <a:latin typeface="+mj-lt"/>
              </a:rPr>
              <a:t>- Vì sao em thích đồ chơi đó?</a:t>
            </a: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BBC5670-8E1B-477A-9700-5A130607E8F4}"/>
              </a:ext>
            </a:extLst>
          </p:cNvPr>
          <p:cNvSpPr txBox="1"/>
          <p:nvPr/>
        </p:nvSpPr>
        <p:spPr>
          <a:xfrm>
            <a:off x="1539340" y="1038615"/>
            <a:ext cx="12676584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 3 – 4 câu giới thiệu một đồ chơi mà trẻ em yêu thích.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D14DE1-6D0F-4656-8AC1-AFC26CFA77C2}"/>
              </a:ext>
            </a:extLst>
          </p:cNvPr>
          <p:cNvCxnSpPr>
            <a:cxnSpLocks/>
            <a:stCxn id="31" idx="3"/>
            <a:endCxn id="23" idx="2"/>
          </p:cNvCxnSpPr>
          <p:nvPr/>
        </p:nvCxnSpPr>
        <p:spPr>
          <a:xfrm flipV="1">
            <a:off x="4213019" y="2920475"/>
            <a:ext cx="289051" cy="1"/>
          </a:xfrm>
          <a:prstGeom prst="line">
            <a:avLst/>
          </a:prstGeom>
          <a:noFill/>
          <a:ln w="76200" cap="flat" cmpd="sng" algn="ctr">
            <a:solidFill>
              <a:srgbClr val="3F9795"/>
            </a:solidFill>
            <a:prstDash val="soli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2EB2B2-A72A-49B0-B5B4-9EB6B000552E}"/>
              </a:ext>
            </a:extLst>
          </p:cNvPr>
          <p:cNvCxnSpPr>
            <a:cxnSpLocks/>
            <a:stCxn id="23" idx="6"/>
            <a:endCxn id="28" idx="1"/>
          </p:cNvCxnSpPr>
          <p:nvPr/>
        </p:nvCxnSpPr>
        <p:spPr>
          <a:xfrm flipV="1">
            <a:off x="7689930" y="2898846"/>
            <a:ext cx="375405" cy="21629"/>
          </a:xfrm>
          <a:prstGeom prst="line">
            <a:avLst/>
          </a:prstGeom>
          <a:noFill/>
          <a:ln w="76200" cap="flat" cmpd="sng" algn="ctr">
            <a:solidFill>
              <a:srgbClr val="3F9795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3899BB-35A0-4660-A630-CA06C365BB67}"/>
              </a:ext>
            </a:extLst>
          </p:cNvPr>
          <p:cNvCxnSpPr>
            <a:cxnSpLocks/>
            <a:stCxn id="34" idx="0"/>
            <a:endCxn id="25" idx="4"/>
          </p:cNvCxnSpPr>
          <p:nvPr/>
        </p:nvCxnSpPr>
        <p:spPr>
          <a:xfrm flipV="1">
            <a:off x="6066123" y="3773701"/>
            <a:ext cx="33931" cy="875216"/>
          </a:xfrm>
          <a:prstGeom prst="line">
            <a:avLst/>
          </a:prstGeom>
          <a:noFill/>
          <a:ln w="76200" cap="flat" cmpd="sng" algn="ctr">
            <a:solidFill>
              <a:srgbClr val="3F9795"/>
            </a:solidFill>
            <a:prstDash val="soli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83E15B2-6F86-40A1-B1BD-8BB9433DBEE9}"/>
              </a:ext>
            </a:extLst>
          </p:cNvPr>
          <p:cNvSpPr/>
          <p:nvPr/>
        </p:nvSpPr>
        <p:spPr>
          <a:xfrm>
            <a:off x="4502070" y="1906149"/>
            <a:ext cx="3187860" cy="2028652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9AC295-B532-44CF-B693-C8EFCA74FE1D}"/>
              </a:ext>
            </a:extLst>
          </p:cNvPr>
          <p:cNvGrpSpPr/>
          <p:nvPr/>
        </p:nvGrpSpPr>
        <p:grpSpPr>
          <a:xfrm>
            <a:off x="4531946" y="2023988"/>
            <a:ext cx="3128107" cy="1749713"/>
            <a:chOff x="2727454" y="1911933"/>
            <a:chExt cx="1450117" cy="127461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3886787-BA6A-44DB-AE08-37CA7D5557CF}"/>
                </a:ext>
              </a:extLst>
            </p:cNvPr>
            <p:cNvSpPr/>
            <p:nvPr/>
          </p:nvSpPr>
          <p:spPr>
            <a:xfrm>
              <a:off x="2817083" y="1911933"/>
              <a:ext cx="1274618" cy="1274618"/>
            </a:xfrm>
            <a:prstGeom prst="ellipse">
              <a:avLst/>
            </a:prstGeom>
            <a:solidFill>
              <a:srgbClr val="BAE5E4"/>
            </a:solidFill>
            <a:ln w="25400" cap="flat" cmpd="sng" algn="ctr">
              <a:solidFill>
                <a:srgbClr val="BAE5E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3BA6DC-E8C0-4361-9CD5-4094CE8D4386}"/>
                </a:ext>
              </a:extLst>
            </p:cNvPr>
            <p:cNvSpPr txBox="1"/>
            <p:nvPr/>
          </p:nvSpPr>
          <p:spPr>
            <a:xfrm>
              <a:off x="2727454" y="2224667"/>
              <a:ext cx="1450117" cy="784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Giới thiệu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v</a:t>
              </a:r>
              <a:r>
                <a:rPr kumimoji="0" lang="en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ề đồ chơi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F3CD58-8471-414C-84C6-F31AE6C894A5}"/>
              </a:ext>
            </a:extLst>
          </p:cNvPr>
          <p:cNvGrpSpPr/>
          <p:nvPr/>
        </p:nvGrpSpPr>
        <p:grpSpPr>
          <a:xfrm>
            <a:off x="8065335" y="1795765"/>
            <a:ext cx="3594428" cy="2207527"/>
            <a:chOff x="4817646" y="1431636"/>
            <a:chExt cx="1666293" cy="1608123"/>
          </a:xfrm>
        </p:grpSpPr>
        <p:sp>
          <p:nvSpPr>
            <p:cNvPr id="28" name="Rounded Rectangle 49">
              <a:extLst>
                <a:ext uri="{FF2B5EF4-FFF2-40B4-BE49-F238E27FC236}">
                  <a16:creationId xmlns:a16="http://schemas.microsoft.com/office/drawing/2014/main" id="{D6F15A58-76BE-43DE-A30D-9D471DF79A2B}"/>
                </a:ext>
              </a:extLst>
            </p:cNvPr>
            <p:cNvSpPr/>
            <p:nvPr/>
          </p:nvSpPr>
          <p:spPr>
            <a:xfrm>
              <a:off x="4817646" y="1431636"/>
              <a:ext cx="1666293" cy="1607128"/>
            </a:xfrm>
            <a:prstGeom prst="roundRect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00C1E-C608-4746-BF31-8885E9927223}"/>
                </a:ext>
              </a:extLst>
            </p:cNvPr>
            <p:cNvSpPr txBox="1"/>
            <p:nvPr/>
          </p:nvSpPr>
          <p:spPr>
            <a:xfrm>
              <a:off x="4925734" y="1431636"/>
              <a:ext cx="1450117" cy="160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(1) Em muốn giới thiệu đồ chơi nào? 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373D62-B86D-4C17-A531-E1FBC7B95AD0}"/>
              </a:ext>
            </a:extLst>
          </p:cNvPr>
          <p:cNvGrpSpPr/>
          <p:nvPr/>
        </p:nvGrpSpPr>
        <p:grpSpPr>
          <a:xfrm>
            <a:off x="618591" y="1817395"/>
            <a:ext cx="3594428" cy="2206161"/>
            <a:chOff x="424845" y="1431636"/>
            <a:chExt cx="1666293" cy="1607128"/>
          </a:xfrm>
        </p:grpSpPr>
        <p:sp>
          <p:nvSpPr>
            <p:cNvPr id="31" name="Rounded Rectangle 20">
              <a:extLst>
                <a:ext uri="{FF2B5EF4-FFF2-40B4-BE49-F238E27FC236}">
                  <a16:creationId xmlns:a16="http://schemas.microsoft.com/office/drawing/2014/main" id="{3B7B423C-BC5B-4DB0-A26D-5BA7589D397A}"/>
                </a:ext>
              </a:extLst>
            </p:cNvPr>
            <p:cNvSpPr/>
            <p:nvPr/>
          </p:nvSpPr>
          <p:spPr>
            <a:xfrm>
              <a:off x="424845" y="1431636"/>
              <a:ext cx="1666293" cy="1607128"/>
            </a:xfrm>
            <a:prstGeom prst="roundRect">
              <a:avLst/>
            </a:prstGeom>
            <a:solidFill>
              <a:srgbClr val="FFAB40">
                <a:lumMod val="40000"/>
                <a:lumOff val="60000"/>
              </a:srgbClr>
            </a:solidFill>
            <a:ln w="25400" cap="flat" cmpd="sng" algn="ctr">
              <a:solidFill>
                <a:srgbClr val="FFAB40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DEA063F-C69E-424D-89CD-90E7BEADCC4A}"/>
                </a:ext>
              </a:extLst>
            </p:cNvPr>
            <p:cNvSpPr txBox="1"/>
            <p:nvPr/>
          </p:nvSpPr>
          <p:spPr>
            <a:xfrm>
              <a:off x="439632" y="1634106"/>
              <a:ext cx="1578540" cy="1070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(3) Em có nhận xét gì về đồ chơi đó? 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B92CF36-E2FB-4E5C-99AB-1A897AE4919D}"/>
              </a:ext>
            </a:extLst>
          </p:cNvPr>
          <p:cNvGrpSpPr/>
          <p:nvPr/>
        </p:nvGrpSpPr>
        <p:grpSpPr>
          <a:xfrm>
            <a:off x="2507634" y="4648917"/>
            <a:ext cx="7116978" cy="1635602"/>
            <a:chOff x="1813995" y="3713018"/>
            <a:chExt cx="3299265" cy="1191491"/>
          </a:xfrm>
        </p:grpSpPr>
        <p:sp>
          <p:nvSpPr>
            <p:cNvPr id="34" name="Rounded Rectangle 50">
              <a:extLst>
                <a:ext uri="{FF2B5EF4-FFF2-40B4-BE49-F238E27FC236}">
                  <a16:creationId xmlns:a16="http://schemas.microsoft.com/office/drawing/2014/main" id="{9457BD8A-69CE-4B2D-878F-48D821B091A6}"/>
                </a:ext>
              </a:extLst>
            </p:cNvPr>
            <p:cNvSpPr/>
            <p:nvPr/>
          </p:nvSpPr>
          <p:spPr>
            <a:xfrm>
              <a:off x="1813995" y="3713018"/>
              <a:ext cx="3299265" cy="1191491"/>
            </a:xfrm>
            <a:prstGeom prst="roundRect">
              <a:avLst/>
            </a:prstGeom>
            <a:solidFill>
              <a:srgbClr val="D7EDA9"/>
            </a:solidFill>
            <a:ln w="25400" cap="flat" cmpd="sng" algn="ctr">
              <a:solidFill>
                <a:srgbClr val="F4F6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3E9924-A81F-4034-94DC-CE846C4420C8}"/>
                </a:ext>
              </a:extLst>
            </p:cNvPr>
            <p:cNvSpPr txBox="1"/>
            <p:nvPr/>
          </p:nvSpPr>
          <p:spPr>
            <a:xfrm>
              <a:off x="1939592" y="3732886"/>
              <a:ext cx="3042833" cy="1070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(2) Đồ chơi có đặc điểm gì nổi bật? (chất liệu, hình dạng, màu sắc,…) 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79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8" presetClass="emph" presetSubtype="0" autoRev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9" dur="9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C11431-0787-421E-9DEE-90FD65375B69}"/>
              </a:ext>
            </a:extLst>
          </p:cNvPr>
          <p:cNvSpPr txBox="1"/>
          <p:nvPr/>
        </p:nvSpPr>
        <p:spPr>
          <a:xfrm>
            <a:off x="4882896" y="484632"/>
            <a:ext cx="4234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FF0000"/>
                </a:solidFill>
              </a:rPr>
              <a:t>Bài</a:t>
            </a:r>
            <a:r>
              <a:rPr lang="en-US" sz="4800" b="1">
                <a:solidFill>
                  <a:srgbClr val="FF0000"/>
                </a:solidFill>
              </a:rPr>
              <a:t> tham khảo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93BC9-4CDA-46F5-A688-DAFCD8E2F5A9}"/>
              </a:ext>
            </a:extLst>
          </p:cNvPr>
          <p:cNvSpPr txBox="1"/>
          <p:nvPr/>
        </p:nvSpPr>
        <p:spPr>
          <a:xfrm>
            <a:off x="1014446" y="1315629"/>
            <a:ext cx="102321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       </a:t>
            </a:r>
            <a:r>
              <a:rPr lang="vi-VN" sz="3200"/>
              <a:t>Từ </a:t>
            </a:r>
            <a:r>
              <a:rPr lang="vi-VN" sz="3200" dirty="0"/>
              <a:t>nhỏ tới giờ, em được bố mẹ mua cho rất nhiều đồ chơi. Trong đó, em thích nhất chiếc ô tô điều khiển từ xa. Đó là món quà bố tặng em nhân dịp em tròn sáu tuổi.</a:t>
            </a:r>
            <a:r>
              <a:rPr lang="en-US" sz="3200" dirty="0"/>
              <a:t> </a:t>
            </a:r>
            <a:r>
              <a:rPr lang="vi-VN" sz="3200" dirty="0"/>
              <a:t>Sau mỗi giờ học </a:t>
            </a:r>
            <a:r>
              <a:rPr lang="vi-VN" sz="3200"/>
              <a:t>căng thẳng</a:t>
            </a:r>
            <a:r>
              <a:rPr lang="en-US" sz="3200"/>
              <a:t>, em</a:t>
            </a:r>
            <a:r>
              <a:rPr lang="vi-VN" sz="3200"/>
              <a:t> </a:t>
            </a:r>
            <a:r>
              <a:rPr lang="vi-VN" sz="3200" dirty="0"/>
              <a:t>được điều khiển chiếc xe thật thú vị biết bao. Em sẽ cố gắng giữ gìn và coi nó như một người bạn thân của mình.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909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99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218</Words>
  <Application>Microsoft Office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等线</vt:lpstr>
      <vt:lpstr>Arial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34</cp:revision>
  <dcterms:created xsi:type="dcterms:W3CDTF">2021-07-20T01:55:21Z</dcterms:created>
  <dcterms:modified xsi:type="dcterms:W3CDTF">2022-11-19T09:36:09Z</dcterms:modified>
</cp:coreProperties>
</file>