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3"/>
  </p:notesMasterIdLst>
  <p:sldIdLst>
    <p:sldId id="515" r:id="rId3"/>
    <p:sldId id="518" r:id="rId4"/>
    <p:sldId id="519" r:id="rId5"/>
    <p:sldId id="516" r:id="rId6"/>
    <p:sldId id="520" r:id="rId7"/>
    <p:sldId id="521" r:id="rId8"/>
    <p:sldId id="522" r:id="rId9"/>
    <p:sldId id="378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93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965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5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538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25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628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935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108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524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025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374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579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FF745-D1CC-4CB1-BD46-FEC48BFD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2" t="-1239" r="364" b="1239"/>
          <a:stretch/>
        </p:blipFill>
        <p:spPr>
          <a:xfrm>
            <a:off x="1390903" y="623117"/>
            <a:ext cx="4949510" cy="4979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17348-4ED8-4374-B20C-36414422B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0" t="22431" r="10951" b="22604"/>
          <a:stretch/>
        </p:blipFill>
        <p:spPr>
          <a:xfrm>
            <a:off x="6751039" y="1693061"/>
            <a:ext cx="4050058" cy="4051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D43A1-A760-44FC-A113-739E228A402C}"/>
              </a:ext>
            </a:extLst>
          </p:cNvPr>
          <p:cNvSpPr txBox="1"/>
          <p:nvPr/>
        </p:nvSpPr>
        <p:spPr>
          <a:xfrm>
            <a:off x="4521594" y="9989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4B7FB-E7FC-4519-8EF1-A603BAA1BC86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197C4-E08A-4355-8EE1-A6D21BBEB6C8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07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988D6-D54C-45F3-9EE0-3628D59513EA}"/>
              </a:ext>
            </a:extLst>
          </p:cNvPr>
          <p:cNvSpPr txBox="1"/>
          <p:nvPr/>
        </p:nvSpPr>
        <p:spPr>
          <a:xfrm>
            <a:off x="3513348" y="394470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hu hoa L">
            <a:hlinkClick r:id="" action="ppaction://media"/>
            <a:extLst>
              <a:ext uri="{FF2B5EF4-FFF2-40B4-BE49-F238E27FC236}">
                <a16:creationId xmlns:a16="http://schemas.microsoft.com/office/drawing/2014/main" id="{CAB701C5-3244-40C8-BFBB-2FEA31EF3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2422" y="1105856"/>
            <a:ext cx="7193525" cy="53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8E4EF-217A-46CD-B52B-CED41519B242}"/>
              </a:ext>
            </a:extLst>
          </p:cNvPr>
          <p:cNvSpPr txBox="1"/>
          <p:nvPr/>
        </p:nvSpPr>
        <p:spPr>
          <a:xfrm>
            <a:off x="1996257" y="285379"/>
            <a:ext cx="78454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L.mp4" descr="L.mp4">
            <a:hlinkClick r:id="" action="ppaction://media"/>
            <a:extLst>
              <a:ext uri="{FF2B5EF4-FFF2-40B4-BE49-F238E27FC236}">
                <a16:creationId xmlns:a16="http://schemas.microsoft.com/office/drawing/2014/main" id="{9C91619C-C381-49FE-9AF6-9402AB7B2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68" b="12485"/>
          <a:stretch/>
        </p:blipFill>
        <p:spPr>
          <a:xfrm>
            <a:off x="3073282" y="1089750"/>
            <a:ext cx="6045436" cy="54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EC423-7882-44AE-A7D1-4CD9E6B67651}"/>
              </a:ext>
            </a:extLst>
          </p:cNvPr>
          <p:cNvSpPr txBox="1"/>
          <p:nvPr/>
        </p:nvSpPr>
        <p:spPr>
          <a:xfrm>
            <a:off x="3955312" y="3035595"/>
            <a:ext cx="547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50"/>
                </a:solidFill>
              </a:rPr>
              <a:t>Viết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ứng</a:t>
            </a:r>
            <a:r>
              <a:rPr lang="en-US" sz="6000" dirty="0">
                <a:solidFill>
                  <a:srgbClr val="00B050"/>
                </a:solidFill>
              </a:rPr>
              <a:t> </a:t>
            </a:r>
            <a:r>
              <a:rPr lang="en-US" sz="6000" dirty="0" err="1">
                <a:solidFill>
                  <a:srgbClr val="00B050"/>
                </a:solidFill>
              </a:rPr>
              <a:t>dụng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1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F706F-58AB-4706-A6EB-05E6F5C90FEA}"/>
              </a:ext>
            </a:extLst>
          </p:cNvPr>
          <p:cNvSpPr txBox="1"/>
          <p:nvPr/>
        </p:nvSpPr>
        <p:spPr>
          <a:xfrm>
            <a:off x="1100585" y="560957"/>
            <a:ext cx="96015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D0E24B-395C-468D-B65E-AEE7CF8CED0E}"/>
              </a:ext>
            </a:extLst>
          </p:cNvPr>
          <p:cNvSpPr txBox="1"/>
          <p:nvPr/>
        </p:nvSpPr>
        <p:spPr>
          <a:xfrm>
            <a:off x="815248" y="2922803"/>
            <a:ext cx="10950766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A31B9C-3972-4645-80C2-0E97F63674B5}"/>
              </a:ext>
            </a:extLst>
          </p:cNvPr>
          <p:cNvGrpSpPr/>
          <p:nvPr/>
        </p:nvGrpSpPr>
        <p:grpSpPr>
          <a:xfrm>
            <a:off x="1386024" y="1531162"/>
            <a:ext cx="8053403" cy="1542544"/>
            <a:chOff x="418676" y="2043956"/>
            <a:chExt cx="6333489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75F3BD-4560-43F3-B348-B67173C8D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4AD91-F6BB-4630-AA00-C6789BC9C54E}"/>
                </a:ext>
              </a:extLst>
            </p:cNvPr>
            <p:cNvSpPr txBox="1"/>
            <p:nvPr/>
          </p:nvSpPr>
          <p:spPr>
            <a:xfrm>
              <a:off x="570250" y="2325249"/>
              <a:ext cx="6181915" cy="523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Làng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uê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mát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bóng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tre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DA2367-508F-4FF9-8D5B-49D6BAF221FC}"/>
              </a:ext>
            </a:extLst>
          </p:cNvPr>
          <p:cNvSpPr txBox="1"/>
          <p:nvPr/>
        </p:nvSpPr>
        <p:spPr>
          <a:xfrm>
            <a:off x="815248" y="4737578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D94AF-8782-4BCC-AF57-61453BF3F8AD}"/>
              </a:ext>
            </a:extLst>
          </p:cNvPr>
          <p:cNvSpPr txBox="1"/>
          <p:nvPr/>
        </p:nvSpPr>
        <p:spPr>
          <a:xfrm>
            <a:off x="5340418" y="3087083"/>
            <a:ext cx="1900425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L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D7699-2A77-48D9-AF89-54C87411CFB4}"/>
              </a:ext>
            </a:extLst>
          </p:cNvPr>
          <p:cNvSpPr txBox="1"/>
          <p:nvPr/>
        </p:nvSpPr>
        <p:spPr>
          <a:xfrm>
            <a:off x="5901369" y="5599814"/>
            <a:ext cx="10950766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L, h, b 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53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46060-9138-47AF-A9C1-58D0564F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659511"/>
            <a:ext cx="9686544" cy="54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07007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54960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bóng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tre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560744" y="2464202"/>
            <a:ext cx="493459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141</Words>
  <Application>Microsoft Office PowerPoint</Application>
  <PresentationFormat>Widescreen</PresentationFormat>
  <Paragraphs>26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Arial-Rounded</vt:lpstr>
      <vt:lpstr>Calibri</vt:lpstr>
      <vt:lpstr>HP001 4 hàng</vt:lpstr>
      <vt:lpstr>UTM Avo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33</cp:revision>
  <dcterms:created xsi:type="dcterms:W3CDTF">2021-07-20T01:55:21Z</dcterms:created>
  <dcterms:modified xsi:type="dcterms:W3CDTF">2021-08-06T03:18:58Z</dcterms:modified>
</cp:coreProperties>
</file>