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9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465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33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681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303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891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154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92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532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304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337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572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F24B-5B4D-4042-B276-A31DD57EAA60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73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microsoft.com/office/2007/relationships/hdphoto" Target="../media/hdphoto3.wdp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2.wav"/><Relationship Id="rId21" Type="http://schemas.openxmlformats.org/officeDocument/2006/relationships/slide" Target="slide7.xml"/><Relationship Id="rId7" Type="http://schemas.openxmlformats.org/officeDocument/2006/relationships/hyperlink" Target="https://www.facebook.com/nkpowerskills" TargetMode="External"/><Relationship Id="rId12" Type="http://schemas.openxmlformats.org/officeDocument/2006/relationships/image" Target="../media/image7.png"/><Relationship Id="rId17" Type="http://schemas.openxmlformats.org/officeDocument/2006/relationships/slide" Target="slide5.xml"/><Relationship Id="rId25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image" Target="../media/image4.gif"/><Relationship Id="rId15" Type="http://schemas.openxmlformats.org/officeDocument/2006/relationships/slide" Target="slide4.xml"/><Relationship Id="rId23" Type="http://schemas.openxmlformats.org/officeDocument/2006/relationships/slide" Target="slide10.xml"/><Relationship Id="rId10" Type="http://schemas.openxmlformats.org/officeDocument/2006/relationships/image" Target="../media/image5.png"/><Relationship Id="rId19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9.gif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0" Type="http://schemas.openxmlformats.org/officeDocument/2006/relationships/image" Target="../media/image21.gif"/><Relationship Id="rId4" Type="http://schemas.openxmlformats.org/officeDocument/2006/relationships/audio" Target="../media/audio5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0" Type="http://schemas.openxmlformats.org/officeDocument/2006/relationships/image" Target="../media/image21.gif"/><Relationship Id="rId4" Type="http://schemas.openxmlformats.org/officeDocument/2006/relationships/audio" Target="../media/audio5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12" Type="http://schemas.openxmlformats.org/officeDocument/2006/relationships/image" Target="../media/image20.png"/><Relationship Id="rId2" Type="http://schemas.openxmlformats.org/officeDocument/2006/relationships/audio" Target="../media/audio3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openxmlformats.org/officeDocument/2006/relationships/audio" Target="../media/audio5.wav"/><Relationship Id="rId9" Type="http://schemas.openxmlformats.org/officeDocument/2006/relationships/image" Target="../media/image19.png"/><Relationship Id="rId1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12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1.gif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0" Type="http://schemas.openxmlformats.org/officeDocument/2006/relationships/image" Target="../media/image21.gif"/><Relationship Id="rId4" Type="http://schemas.openxmlformats.org/officeDocument/2006/relationships/audio" Target="../media/audio5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206774" y="788280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6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1230" y="2276872"/>
            <a:ext cx="380322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15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7060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8000" r="-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8345" y="158679"/>
            <a:ext cx="6506941" cy="678033"/>
            <a:chOff x="1253941" y="511805"/>
            <a:chExt cx="6506941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5701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69490" y="1556792"/>
            <a:ext cx="5472608" cy="3626847"/>
            <a:chOff x="550590" y="1844824"/>
            <a:chExt cx="5472608" cy="36268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2" t="8134" r="54045" b="67849"/>
            <a:stretch/>
          </p:blipFill>
          <p:spPr>
            <a:xfrm>
              <a:off x="550590" y="1844824"/>
              <a:ext cx="5472608" cy="36268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2798" y="2564904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63 – 38 </a:t>
              </a:r>
              <a:endPara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70 – 26 </a:t>
              </a:r>
              <a:endPara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83238" y="1556792"/>
            <a:ext cx="5472608" cy="3626847"/>
            <a:chOff x="6383238" y="1818377"/>
            <a:chExt cx="5472608" cy="36268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76" t="8054" r="12221" b="67929"/>
            <a:stretch/>
          </p:blipFill>
          <p:spPr>
            <a:xfrm>
              <a:off x="6383238" y="1818377"/>
              <a:ext cx="5472608" cy="36268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255446" y="2492896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54 – 9 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30 – 5 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86894" y="188640"/>
            <a:ext cx="5472608" cy="3626847"/>
            <a:chOff x="622598" y="1871271"/>
            <a:chExt cx="5472608" cy="362684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2" t="8134" r="54045" b="67849"/>
            <a:stretch/>
          </p:blipFill>
          <p:spPr>
            <a:xfrm>
              <a:off x="622598" y="1871271"/>
              <a:ext cx="5472608" cy="362684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66814" y="2564904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63 – 38 </a:t>
              </a:r>
              <a:endPara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70 – 26 </a:t>
              </a:r>
              <a:endPara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2036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63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2036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5400">
                <a:latin typeface="Times New Roman" pitchFamily="18" charset="0"/>
                <a:cs typeface="Times New Roman" pitchFamily="18" charset="0"/>
              </a:rPr>
              <a:t>8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8902" y="401783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- 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756012" y="54452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72036" y="54665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9678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70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9678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6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76544" y="401783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-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073654" y="54452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89678" y="54665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Tổng hợp hình động đẹp để trang trí Powerpoint, Wo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66" y="4177687"/>
            <a:ext cx="1148705" cy="26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9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28346 -0.201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8000" r="-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309" y="0"/>
            <a:ext cx="5472608" cy="3626847"/>
            <a:chOff x="550590" y="1844824"/>
            <a:chExt cx="5472608" cy="36268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2" t="8134" r="54045" b="67849"/>
            <a:stretch/>
          </p:blipFill>
          <p:spPr>
            <a:xfrm>
              <a:off x="550590" y="1844824"/>
              <a:ext cx="5472608" cy="362684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422798" y="2564904"/>
              <a:ext cx="2232248" cy="200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63 – 38 </a:t>
              </a:r>
              <a:endParaRPr lang="vi-VN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70 – 26 </a:t>
              </a:r>
              <a:endPara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95037" y="0"/>
            <a:ext cx="5472608" cy="3626847"/>
            <a:chOff x="6383238" y="1818377"/>
            <a:chExt cx="5472608" cy="36268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76" t="8054" r="12221" b="67929"/>
            <a:stretch/>
          </p:blipFill>
          <p:spPr>
            <a:xfrm>
              <a:off x="6383238" y="1818377"/>
              <a:ext cx="5472608" cy="362684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255446" y="2492896"/>
              <a:ext cx="2232248" cy="200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54 – 9 </a:t>
              </a:r>
              <a:endParaRPr lang="vi-VN" sz="4400" b="1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30 – 5 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46934" y="0"/>
            <a:ext cx="5472608" cy="3626847"/>
            <a:chOff x="6383238" y="1818377"/>
            <a:chExt cx="5472608" cy="36268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76" t="8054" r="12221" b="67929"/>
            <a:stretch/>
          </p:blipFill>
          <p:spPr>
            <a:xfrm>
              <a:off x="6383238" y="1818377"/>
              <a:ext cx="5472608" cy="36268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255446" y="2492896"/>
              <a:ext cx="2232248" cy="200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54 – 9 </a:t>
              </a:r>
              <a:endParaRPr lang="vi-VN" sz="4400" b="1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30 – 5 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00028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54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0028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9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894" y="401783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-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84004" y="54452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00028" y="54665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1686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30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61686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8552" y="401783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-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145662" y="54452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61686" y="54665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Tổng hợp hình động đẹp để trang trí Powerpoint, Wo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211" y="4105067"/>
            <a:ext cx="1148705" cy="26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4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8000" r="-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8345" y="158679"/>
            <a:ext cx="4346701" cy="678033"/>
            <a:chOff x="1253941" y="511805"/>
            <a:chExt cx="4346701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3541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):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228277" y="1916832"/>
            <a:ext cx="3312368" cy="396044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92198" y="2564904"/>
                <a:ext cx="1784527" cy="1684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5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5400" b="0" i="1" smtClean="0">
                              <a:latin typeface="Cambria Math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vi-VN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vi-VN" sz="5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54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198" y="2564904"/>
                <a:ext cx="1784527" cy="1684564"/>
              </a:xfrm>
              <a:prstGeom prst="rect">
                <a:avLst/>
              </a:prstGeom>
              <a:blipFill>
                <a:blip r:embed="rId3"/>
                <a:stretch>
                  <a:fillRect l="-9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4665015" y="773402"/>
            <a:ext cx="352839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vi-VN" sz="3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100 – 27</a:t>
            </a:r>
            <a:r>
              <a:rPr lang="vi-VN" sz="3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=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91150" y="2209207"/>
            <a:ext cx="6335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0 không trừ được 7, lấy 10 trừ 7 bằng 3, viết 3,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25269" y="2564904"/>
            <a:ext cx="748247" cy="249960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02814" y="4161854"/>
                <a:ext cx="76014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14" y="4161854"/>
                <a:ext cx="760143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584888" y="3649303"/>
            <a:ext cx="6342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2 thêm 1 bằng 3, lấy 10 trừ 3 bằng 7, viết 7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48057" y="2615697"/>
            <a:ext cx="1008112" cy="246948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15640" y="4149080"/>
                <a:ext cx="121700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  7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640" y="4149080"/>
                <a:ext cx="121700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4150990" y="792336"/>
            <a:ext cx="510127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vi-VN" sz="40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100 – 27 = 73</a:t>
            </a:r>
            <a:endParaRPr lang="vi-VN" sz="4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6" grpId="0"/>
      <p:bldP spid="17" grpId="0" animBg="1"/>
      <p:bldP spid="17" grpId="1" animBg="1"/>
      <p:bldP spid="18" grpId="0"/>
      <p:bldP spid="19" grpId="0"/>
      <p:bldP spid="20" grpId="0" animBg="1"/>
      <p:bldP spid="20" grpId="1" animBg="1"/>
      <p:bldP spid="21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8000" r="-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854846" y="891065"/>
            <a:ext cx="3228982" cy="4392488"/>
            <a:chOff x="2854846" y="423095"/>
            <a:chExt cx="3228982" cy="43924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92" t="51193" r="36580" b="27918"/>
            <a:stretch/>
          </p:blipFill>
          <p:spPr>
            <a:xfrm>
              <a:off x="2854846" y="423095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872152" y="2426120"/>
                  <a:ext cx="1426096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   37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2152" y="2426120"/>
                  <a:ext cx="1426096" cy="1389676"/>
                </a:xfrm>
                <a:prstGeom prst="rect">
                  <a:avLst/>
                </a:prstGeom>
                <a:blipFill>
                  <a:blip r:embed="rId4"/>
                  <a:stretch>
                    <a:fillRect l="-11111" r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4532269" y="410254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1890" y="1303208"/>
            <a:ext cx="3228982" cy="4392488"/>
            <a:chOff x="0" y="2780928"/>
            <a:chExt cx="3228982" cy="439248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" t="75111" r="64542" b="4000"/>
            <a:stretch/>
          </p:blipFill>
          <p:spPr>
            <a:xfrm>
              <a:off x="0" y="2780928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94606" y="4509120"/>
                  <a:ext cx="1784527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  14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06" y="4509120"/>
                  <a:ext cx="1784527" cy="13896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6095206" y="836712"/>
            <a:ext cx="3228982" cy="4537680"/>
            <a:chOff x="6095206" y="2635736"/>
            <a:chExt cx="3228982" cy="453768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10" t="27240" r="34063" b="51181"/>
            <a:stretch/>
          </p:blipFill>
          <p:spPr>
            <a:xfrm>
              <a:off x="6095206" y="2635736"/>
              <a:ext cx="3228982" cy="45376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705503" y="4725144"/>
                  <a:ext cx="1680660" cy="13871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   56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503" y="4725144"/>
                  <a:ext cx="1680660" cy="1387175"/>
                </a:xfrm>
                <a:prstGeom prst="rect">
                  <a:avLst/>
                </a:prstGeom>
                <a:blipFill>
                  <a:blip r:embed="rId6"/>
                  <a:stretch>
                    <a:fillRect l="-18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8973605" y="1196752"/>
            <a:ext cx="3228982" cy="4392488"/>
            <a:chOff x="8973605" y="548680"/>
            <a:chExt cx="3228982" cy="439248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4" t="28605" r="63989" b="50506"/>
            <a:stretch/>
          </p:blipFill>
          <p:spPr>
            <a:xfrm>
              <a:off x="8973605" y="548680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9639271" y="2327356"/>
                  <a:ext cx="1784527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   29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9271" y="2327356"/>
                  <a:ext cx="1784527" cy="138967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11237" y="4251865"/>
                <a:ext cx="10182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𝟖𝟔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237" y="4251865"/>
                <a:ext cx="101822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410324" y="4108553"/>
                <a:ext cx="10182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𝟔𝟑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324" y="4108553"/>
                <a:ext cx="101822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1528584" y="430896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97766" y="420416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367936" y="4173382"/>
                <a:ext cx="10182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936" y="4173382"/>
                <a:ext cx="101822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0492688" y="425186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367168" y="4190310"/>
                <a:ext cx="10182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𝟕𝟏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168" y="4190310"/>
                <a:ext cx="101822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6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7" grpId="0"/>
      <p:bldP spid="28" grpId="0"/>
      <p:bldP spid="29" grpId="0"/>
      <p:bldP spid="29" grpId="1"/>
      <p:bldP spid="30" grpId="0"/>
      <p:bldP spid="30" grpId="1"/>
      <p:bldP spid="31" grpId="0"/>
      <p:bldP spid="32" grpId="0"/>
      <p:bldP spid="32" grpId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8000" r="-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8345" y="158679"/>
            <a:ext cx="6506941" cy="678033"/>
            <a:chOff x="1253941" y="511805"/>
            <a:chExt cx="6506941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5701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9675" y="836712"/>
            <a:ext cx="5437482" cy="2946215"/>
            <a:chOff x="479675" y="1620117"/>
            <a:chExt cx="5437482" cy="29462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606" b="67568" l="3516" r="49121">
                          <a14:foregroundMark x1="34473" y1="39664" x2="19336" y2="37911"/>
                          <a14:foregroundMark x1="17090" y1="40321" x2="12207" y2="42221"/>
                          <a14:foregroundMark x1="14844" y1="41344" x2="21094" y2="33601"/>
                          <a14:foregroundMark x1="22363" y1="34697" x2="23145" y2="37473"/>
                          <a14:foregroundMark x1="22949" y1="36231" x2="7324" y2="36669"/>
                          <a14:foregroundMark x1="7715" y1="36669" x2="12793" y2="42659"/>
                          <a14:foregroundMark x1="7910" y1="37692" x2="7715" y2="39664"/>
                          <a14:foregroundMark x1="7715" y1="39445" x2="7520" y2="34697"/>
                          <a14:foregroundMark x1="12402" y1="43535" x2="7324" y2="51059"/>
                          <a14:foregroundMark x1="7715" y1="50402" x2="7520" y2="53835"/>
                          <a14:foregroundMark x1="7715" y1="54054" x2="8203" y2="57706"/>
                          <a14:foregroundMark x1="8789" y1="57925" x2="10352" y2="59898"/>
                          <a14:foregroundMark x1="32520" y1="63915" x2="35352" y2="66545"/>
                          <a14:foregroundMark x1="39355" y1="63331" x2="34473" y2="66983"/>
                          <a14:foregroundMark x1="41797" y1="60263" x2="48340" y2="52155"/>
                          <a14:foregroundMark x1="47949" y1="52301" x2="47461" y2="48064"/>
                          <a14:foregroundMark x1="47461" y1="48064" x2="44824" y2="43974"/>
                          <a14:foregroundMark x1="44824" y1="43974" x2="41602" y2="41344"/>
                          <a14:foregroundMark x1="41602" y1="41344" x2="34961" y2="39007"/>
                          <a14:foregroundMark x1="34961" y1="39007" x2="28613" y2="38349"/>
                        </a14:backgroundRemoval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" t="31999" r="50000" b="31872"/>
            <a:stretch/>
          </p:blipFill>
          <p:spPr>
            <a:xfrm>
              <a:off x="479675" y="1620117"/>
              <a:ext cx="5437482" cy="294621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94806" y="2100893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100 – 19 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100 – 66 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11230" y="770328"/>
            <a:ext cx="5437482" cy="3096345"/>
            <a:chOff x="6311230" y="1553733"/>
            <a:chExt cx="5437482" cy="30963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410" b="69686" l="53418" r="96094">
                          <a14:foregroundMark x1="56934" y1="51205" x2="54688" y2="56172"/>
                          <a14:foregroundMark x1="57324" y1="61943" x2="54688" y2="57633"/>
                          <a14:foregroundMark x1="54492" y1="57195" x2="55859" y2="51644"/>
                          <a14:foregroundMark x1="57129" y1="49452" x2="53418" y2="55515"/>
                          <a14:foregroundMark x1="67871" y1="61066" x2="76563" y2="66910"/>
                          <a14:foregroundMark x1="81836" y1="66472" x2="82031" y2="68152"/>
                          <a14:foregroundMark x1="86133" y1="67787" x2="79590" y2="68371"/>
                          <a14:foregroundMark x1="83887" y1="66034" x2="92383" y2="59167"/>
                          <a14:foregroundMark x1="93555" y1="57852" x2="94434" y2="52082"/>
                          <a14:foregroundMark x1="94629" y1="51205" x2="92969" y2="47553"/>
                          <a14:foregroundMark x1="87305" y1="42586" x2="75586" y2="39591"/>
                          <a14:foregroundMark x1="82813" y1="42148" x2="84473" y2="39153"/>
                        </a14:backgroundRemoval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1936" r="2640" b="30095"/>
            <a:stretch/>
          </p:blipFill>
          <p:spPr>
            <a:xfrm>
              <a:off x="6311230" y="1553733"/>
              <a:ext cx="5437482" cy="309634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327454" y="2241446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100 – 75 </a:t>
              </a:r>
            </a:p>
            <a:p>
              <a:pPr>
                <a:lnSpc>
                  <a:spcPct val="150000"/>
                </a:lnSpc>
              </a:pPr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100 – 94 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26576" y="4128926"/>
                <a:ext cx="1784527" cy="1507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vi-VN" sz="48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  19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76" y="4128926"/>
                <a:ext cx="1784527" cy="1507592"/>
              </a:xfrm>
              <a:prstGeom prst="rect">
                <a:avLst/>
              </a:prstGeom>
              <a:blipFill>
                <a:blip r:embed="rId6"/>
                <a:stretch>
                  <a:fillRect l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36026" y="5468477"/>
                <a:ext cx="109356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𝟖𝟏</m:t>
                      </m:r>
                    </m:oMath>
                  </m:oMathPara>
                </a14:m>
                <a:endParaRPr lang="vi-VN" sz="4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026" y="5468477"/>
                <a:ext cx="1093569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90635" y="4105628"/>
                <a:ext cx="1784527" cy="1502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vi-VN" sz="48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  66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635" y="4105628"/>
                <a:ext cx="1784527" cy="1502784"/>
              </a:xfrm>
              <a:prstGeom prst="rect">
                <a:avLst/>
              </a:prstGeom>
              <a:blipFill>
                <a:blip r:embed="rId8"/>
                <a:stretch>
                  <a:fillRect l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238172" y="5443929"/>
                <a:ext cx="109356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𝟑𝟒</m:t>
                      </m:r>
                    </m:oMath>
                  </m:oMathPara>
                </a14:m>
                <a:endParaRPr lang="vi-VN" sz="4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172" y="5443929"/>
                <a:ext cx="109356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03379" y="4100370"/>
                <a:ext cx="1784527" cy="1507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vi-VN" sz="48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   75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379" y="4100370"/>
                <a:ext cx="1784527" cy="1507592"/>
              </a:xfrm>
              <a:prstGeom prst="rect">
                <a:avLst/>
              </a:prstGeom>
              <a:blipFill>
                <a:blip r:embed="rId10"/>
                <a:stretch>
                  <a:fillRect l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766345" y="5468477"/>
                <a:ext cx="109356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vi-VN" sz="4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345" y="5468477"/>
                <a:ext cx="1093569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67438" y="4077072"/>
                <a:ext cx="1784527" cy="1507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vi-VN" sz="48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   94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438" y="4077072"/>
                <a:ext cx="1784527" cy="1507592"/>
              </a:xfrm>
              <a:prstGeom prst="rect">
                <a:avLst/>
              </a:prstGeom>
              <a:blipFill>
                <a:blip r:embed="rId12"/>
                <a:stretch>
                  <a:fillRect l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727087" y="5443928"/>
                <a:ext cx="72487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vi-VN" sz="4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087" y="5443928"/>
                <a:ext cx="724878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5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8000" r="-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8345" y="158679"/>
            <a:ext cx="6506941" cy="678033"/>
            <a:chOff x="1253941" y="511805"/>
            <a:chExt cx="6506941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5701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5197" y="1013718"/>
            <a:ext cx="3986304" cy="3059469"/>
            <a:chOff x="262559" y="1700808"/>
            <a:chExt cx="3986304" cy="30594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1" t="1968" r="7936" b="7679"/>
            <a:stretch/>
          </p:blipFill>
          <p:spPr>
            <a:xfrm>
              <a:off x="262559" y="1700808"/>
              <a:ext cx="3986304" cy="305946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17770" y="2538770"/>
              <a:ext cx="250018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100 - 60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100 - 30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240057" y="2051162"/>
            <a:ext cx="150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vi-VN" sz="3600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814042" y="1013718"/>
            <a:ext cx="3986304" cy="3059469"/>
            <a:chOff x="262559" y="1700808"/>
            <a:chExt cx="3986304" cy="305946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1" t="1968" r="7936" b="7679"/>
            <a:stretch/>
          </p:blipFill>
          <p:spPr>
            <a:xfrm>
              <a:off x="262559" y="1700808"/>
              <a:ext cx="3986304" cy="305946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17770" y="2538770"/>
              <a:ext cx="250018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100 - 80 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100 - 50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63138" y="3730505"/>
            <a:ext cx="3986304" cy="3059469"/>
            <a:chOff x="262559" y="1700808"/>
            <a:chExt cx="3986304" cy="305946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1" t="1968" r="7936" b="7679"/>
            <a:stretch/>
          </p:blipFill>
          <p:spPr>
            <a:xfrm>
              <a:off x="262559" y="1700808"/>
              <a:ext cx="3986304" cy="305946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17770" y="2538770"/>
              <a:ext cx="250018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100 - 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100 - 70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97334" y="3730504"/>
            <a:ext cx="3986304" cy="3059469"/>
            <a:chOff x="262559" y="1700808"/>
            <a:chExt cx="3986304" cy="305946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1" t="1968" r="7936" b="7679"/>
            <a:stretch/>
          </p:blipFill>
          <p:spPr>
            <a:xfrm>
              <a:off x="262559" y="1700808"/>
              <a:ext cx="3986304" cy="305946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17770" y="2538770"/>
              <a:ext cx="250018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100 - 10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100 - 40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240056" y="2852936"/>
            <a:ext cx="150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51439" y="2052903"/>
            <a:ext cx="150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51438" y="2854677"/>
            <a:ext cx="150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18943" y="4725144"/>
            <a:ext cx="150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18942" y="5526918"/>
            <a:ext cx="150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45557" y="4725144"/>
            <a:ext cx="150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45556" y="5590981"/>
            <a:ext cx="150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2831" y="1340768"/>
            <a:ext cx="2484783" cy="1008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2598" y="2348880"/>
            <a:ext cx="10971372" cy="3744416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6695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50" y="3537012"/>
            <a:ext cx="8856984" cy="14761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308"/>
          <a:stretch/>
        </p:blipFill>
        <p:spPr>
          <a:xfrm>
            <a:off x="8846709" y="-644228"/>
            <a:ext cx="3405110" cy="22618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hinese Lion Dance. èç®ï¼ç¨ä¸å¼ å¾çåæéægif! åè²ï¼ | Chinese lion dance, Lion dance,  Chinese new year drag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46" y="2722369"/>
            <a:ext cx="3101237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742052" y="4089852"/>
            <a:ext cx="2465118" cy="2271895"/>
            <a:chOff x="9337225" y="3217319"/>
            <a:chExt cx="2925535" cy="26958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3544141" y="3665875"/>
            <a:ext cx="2515455" cy="2600273"/>
            <a:chOff x="1629006" y="3393770"/>
            <a:chExt cx="2629142" cy="27174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30" name="Picture 6" descr="åç¨ä¸å¼ å¾çåæçLion Dance èç®éægifï¼ | Má»¹ thuáº­t, ChÃºc má»«ng nÄm má»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75" y="1533819"/>
            <a:ext cx="4617303" cy="55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28296" y="1533819"/>
            <a:ext cx="59530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TIỆC ĐÓN TRĂNG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661" r="57086" b="661"/>
          <a:stretch/>
        </p:blipFill>
        <p:spPr>
          <a:xfrm>
            <a:off x="1372308" y="-315416"/>
            <a:ext cx="2489748" cy="22618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847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Vào http://fb.com/nkpowerskills tải game miễn phí"/>
          <p:cNvGrpSpPr/>
          <p:nvPr/>
        </p:nvGrpSpPr>
        <p:grpSpPr>
          <a:xfrm>
            <a:off x="152353" y="2704235"/>
            <a:ext cx="12255416" cy="7493653"/>
            <a:chOff x="293100" y="2874768"/>
            <a:chExt cx="12257011" cy="7493653"/>
          </a:xfrm>
        </p:grpSpPr>
        <p:pic>
          <p:nvPicPr>
            <p:cNvPr id="24" name="Picture 4" descr="Chinese Lion Dance. èç®ï¼ç¨ä¸å¼ å¾çåæéægif! åè²ï¼ | Chinese lion dance, Lion dance,  Chinese new year dragon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217" y="2874768"/>
              <a:ext cx="3101641" cy="438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6" name="Rounded Rectangle 25">
              <a:hlinkClick r:id="rId7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ĐC SHARE MIỄN PHÍ BỞI NK POWERSKILLS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9219" y="2"/>
            <a:ext cx="5801686" cy="22618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8" name="Vào http://fb.com/nkpowerskills tải game miễn phí"/>
          <p:cNvGrpSpPr/>
          <p:nvPr/>
        </p:nvGrpSpPr>
        <p:grpSpPr>
          <a:xfrm>
            <a:off x="6342747" y="4029128"/>
            <a:ext cx="2465118" cy="2271895"/>
            <a:chOff x="9337225" y="3217319"/>
            <a:chExt cx="2925535" cy="26958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1" name="ĐC SHARE MIỄN PHÍ BỞI NK POWERSKILLS"/>
          <p:cNvGrpSpPr/>
          <p:nvPr/>
        </p:nvGrpSpPr>
        <p:grpSpPr>
          <a:xfrm>
            <a:off x="3544141" y="3665875"/>
            <a:ext cx="2515455" cy="2600273"/>
            <a:chOff x="1629006" y="3393770"/>
            <a:chExt cx="2629142" cy="27174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30" name="CẤM BUÔN BÁN, CẤM REUP" descr="åç¨ä¸å¼ å¾çåæçLion Dance èç®éægifï¼ | Má»¹ thuáº­t, ChÃºc má»«ng nÄm má»i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75" y="1533819"/>
            <a:ext cx="4617303" cy="55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Vào http://fb.com/nkpowerskills tải game miễn phí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34" y="371601"/>
            <a:ext cx="1290215" cy="1270141"/>
          </a:xfrm>
          <a:prstGeom prst="rect">
            <a:avLst/>
          </a:prstGeom>
        </p:spPr>
      </p:pic>
      <p:pic>
        <p:nvPicPr>
          <p:cNvPr id="15" name="ĐC SHARE MIỄN PHÍ BỞI NK POWERSKILLS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06" y="371600"/>
            <a:ext cx="1321083" cy="1305709"/>
          </a:xfrm>
          <a:prstGeom prst="rect">
            <a:avLst/>
          </a:prstGeom>
        </p:spPr>
      </p:pic>
      <p:pic>
        <p:nvPicPr>
          <p:cNvPr id="16" name="CẤM BUÔN BÁN, CẤM REUP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45" y="371601"/>
            <a:ext cx="1300660" cy="1290587"/>
          </a:xfrm>
          <a:prstGeom prst="rect">
            <a:avLst/>
          </a:prstGeom>
        </p:spPr>
      </p:pic>
      <p:pic>
        <p:nvPicPr>
          <p:cNvPr id="17" name="Vào http://fb.com/nkpowerskills tải game miễn phí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362" y="371601"/>
            <a:ext cx="1274638" cy="1254807"/>
          </a:xfrm>
          <a:prstGeom prst="rect">
            <a:avLst/>
          </a:prstGeom>
        </p:spPr>
      </p:pic>
      <p:pic>
        <p:nvPicPr>
          <p:cNvPr id="18" name="ĐC SHARE MIỄN PHÍ BỞI NK POWERSKILLS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458" y="371600"/>
            <a:ext cx="1269447" cy="1249696"/>
          </a:xfrm>
          <a:prstGeom prst="rect">
            <a:avLst/>
          </a:prstGeom>
        </p:spPr>
      </p:pic>
      <p:pic>
        <p:nvPicPr>
          <p:cNvPr id="19" name="CẤM BUÔN BÁN, CẤM REUP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12" y="-171400"/>
            <a:ext cx="6798093" cy="67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Vào http://fb.com/nkpowerskills tải game miễn phí"/>
          <p:cNvPicPr>
            <a:picLocks noChangeAspect="1"/>
          </p:cNvPicPr>
          <p:nvPr/>
        </p:nvPicPr>
        <p:blipFill rotWithShape="1">
          <a:blip r:embed="rId6"/>
          <a:srcRect b="5532"/>
          <a:stretch/>
        </p:blipFill>
        <p:spPr>
          <a:xfrm>
            <a:off x="140682" y="8463071"/>
            <a:ext cx="12255416" cy="1734816"/>
          </a:xfrm>
          <a:prstGeom prst="rect">
            <a:avLst/>
          </a:prstGeom>
        </p:spPr>
      </p:pic>
      <p:sp>
        <p:nvSpPr>
          <p:cNvPr id="23" name="ĐC SHARE MIỄN PHÍ BỞI NK POWERSKILLS">
            <a:hlinkClick r:id="rId7"/>
          </p:cNvPr>
          <p:cNvSpPr/>
          <p:nvPr/>
        </p:nvSpPr>
        <p:spPr>
          <a:xfrm>
            <a:off x="140682" y="8482137"/>
            <a:ext cx="12255416" cy="173388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7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nip Diagonal Corner Rectangle 23"/>
          <p:cNvSpPr/>
          <p:nvPr/>
        </p:nvSpPr>
        <p:spPr>
          <a:xfrm>
            <a:off x="2857103" y="392396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 – 9 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51854" y="3114333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31656" y="474930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303710" y="3426836"/>
            <a:ext cx="705653" cy="5644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499536" y="4966684"/>
            <a:ext cx="621265" cy="54369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51854" y="4749301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23" y="5060870"/>
            <a:ext cx="568657" cy="4997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35" y="3423748"/>
            <a:ext cx="553734" cy="486614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2990" y="1694659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Diagonal Corner Rectangle 13"/>
          <p:cNvSpPr/>
          <p:nvPr/>
        </p:nvSpPr>
        <p:spPr>
          <a:xfrm>
            <a:off x="2857103" y="392396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 – 88 =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17312" y="3010625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5687" y="474930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269168" y="3323128"/>
            <a:ext cx="705653" cy="564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499536" y="4966684"/>
            <a:ext cx="621265" cy="54369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40102" y="2995458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51854" y="4749301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23" y="5060870"/>
            <a:ext cx="568657" cy="4997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50" y="3369932"/>
            <a:ext cx="553734" cy="48661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0585" y="1900366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Diagonal Corner Rectangle 13"/>
          <p:cNvSpPr/>
          <p:nvPr/>
        </p:nvSpPr>
        <p:spPr>
          <a:xfrm>
            <a:off x="2857103" y="392396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51854" y="2733077"/>
                <a:ext cx="2486308" cy="1920059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 w="28575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36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54</m:t>
                              </m:r>
                            </m:e>
                            <m:e>
                              <m:r>
                                <a:rPr lang="vi-VN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   9 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45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54" y="2733077"/>
                <a:ext cx="2486308" cy="1920059"/>
              </a:xfrm>
              <a:prstGeom prst="rect">
                <a:avLst/>
              </a:prstGeom>
              <a:blipFill rotWithShape="1">
                <a:blip r:embed="rId6"/>
                <a:stretch>
                  <a:fillRect b="-5313"/>
                </a:stretch>
              </a:blipFill>
              <a:ln w="28575"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731656" y="4893317"/>
                <a:ext cx="2486308" cy="1920059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 w="28575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36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6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54</m:t>
                              </m:r>
                            </m:e>
                            <m:e>
                              <m:r>
                                <a:rPr lang="vi-VN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9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45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656" y="4893317"/>
                <a:ext cx="2486308" cy="1920059"/>
              </a:xfrm>
              <a:prstGeom prst="rect">
                <a:avLst/>
              </a:prstGeom>
              <a:blipFill rotWithShape="1">
                <a:blip r:embed="rId7"/>
                <a:stretch>
                  <a:fillRect b="-5313"/>
                </a:stretch>
              </a:blipFill>
              <a:ln w="28575"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702307" y="3524125"/>
            <a:ext cx="705653" cy="564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499536" y="5110701"/>
            <a:ext cx="621265" cy="543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35687" y="2668018"/>
                <a:ext cx="2482277" cy="1920059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 w="28575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36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6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54</m:t>
                              </m:r>
                            </m:e>
                            <m:e>
                              <m:r>
                                <a:rPr lang="vi-VN" sz="36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vi-VN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9   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45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687" y="2668018"/>
                <a:ext cx="2482277" cy="1920059"/>
              </a:xfrm>
              <a:prstGeom prst="rect">
                <a:avLst/>
              </a:prstGeom>
              <a:blipFill rotWithShape="1">
                <a:blip r:embed="rId10"/>
                <a:stretch>
                  <a:fillRect b="-5313"/>
                </a:stretch>
              </a:blipFill>
              <a:ln w="28575"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751854" y="4893317"/>
                <a:ext cx="2480357" cy="1898223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 w="28575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36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6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54</m:t>
                              </m:r>
                            </m:e>
                            <m:e>
                              <m:r>
                                <a:rPr lang="vi-VN" sz="36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   9 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55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54" y="4893317"/>
                <a:ext cx="2480357" cy="1898223"/>
              </a:xfrm>
              <a:prstGeom prst="rect">
                <a:avLst/>
              </a:prstGeom>
              <a:blipFill rotWithShape="1">
                <a:blip r:embed="rId11"/>
                <a:stretch>
                  <a:fillRect b="-6013"/>
                </a:stretch>
              </a:blipFill>
              <a:ln w="28575"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01" y="5592564"/>
            <a:ext cx="568657" cy="4997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35" y="3042493"/>
            <a:ext cx="553734" cy="48661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6519" y="2132856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1558702" y="0"/>
                <a:ext cx="9793087" cy="2453088"/>
              </a:xfrm>
              <a:prstGeom prst="snip2DiagRect">
                <a:avLst/>
              </a:prstGeom>
              <a:solidFill>
                <a:schemeClr val="tx1">
                  <a:alpha val="60000"/>
                </a:schemeClr>
              </a:solidFill>
              <a:ln w="381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endPara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bar>
                        <m:bar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eqArr>
                            <m:eqArrPr>
                              <m:ctrlPr>
                                <a:rPr lang="en-US" sz="4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𝟓𝟓</m:t>
                              </m:r>
                            </m:e>
                            <m:e>
                              <m:r>
                                <a:rPr lang="en-US" sz="4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𝟏𝟖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702" y="0"/>
                <a:ext cx="9793087" cy="2453088"/>
              </a:xfrm>
              <a:prstGeom prst="snip2Diag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887294" y="4750026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49 – 12 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78016" y="2909245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56 - 38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039150" y="5169967"/>
            <a:ext cx="705653" cy="564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011497" y="3670110"/>
            <a:ext cx="621265" cy="54369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40102" y="2995458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 – 56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51854" y="4749301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+ 89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90" y="5560435"/>
            <a:ext cx="568657" cy="4997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12" y="3665612"/>
            <a:ext cx="553734" cy="48661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78975" y="-615837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4"/>
          <p:cNvSpPr/>
          <p:nvPr/>
        </p:nvSpPr>
        <p:spPr>
          <a:xfrm>
            <a:off x="2857103" y="392396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&gt;; =; &lt;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54 + 4       95 – 37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12092" y="3283094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13098" y="3283110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763948" y="3595597"/>
            <a:ext cx="705653" cy="564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1176947" y="3500493"/>
            <a:ext cx="621265" cy="54369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473439" y="3283110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87" y="3657584"/>
            <a:ext cx="553734" cy="48661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85914" y="-1479535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91150" y="1340768"/>
            <a:ext cx="864096" cy="7745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1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181" y="2204864"/>
            <a:ext cx="7300588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308</Words>
  <Application>Microsoft Office PowerPoint</Application>
  <PresentationFormat>Custom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40</cp:revision>
  <dcterms:created xsi:type="dcterms:W3CDTF">2021-08-06T14:15:19Z</dcterms:created>
  <dcterms:modified xsi:type="dcterms:W3CDTF">2022-11-19T09:39:36Z</dcterms:modified>
</cp:coreProperties>
</file>