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9" r:id="rId3"/>
    <p:sldId id="281" r:id="rId4"/>
    <p:sldId id="282" r:id="rId5"/>
    <p:sldId id="283" r:id="rId6"/>
    <p:sldId id="284" r:id="rId7"/>
    <p:sldId id="285" r:id="rId8"/>
    <p:sldId id="286" r:id="rId9"/>
    <p:sldId id="264" r:id="rId10"/>
    <p:sldId id="265" r:id="rId11"/>
    <p:sldId id="269" r:id="rId12"/>
    <p:sldId id="270" r:id="rId13"/>
    <p:sldId id="276" r:id="rId14"/>
    <p:sldId id="272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  <p:cmAuthor id="2" name="Administrator" initials="Microsof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93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20:21:03.222" idx="2">
    <p:pos x="3753" y="1527"/>
    <p:text>GAME ĐƯỢC CHIA SẺ MIỄN PHÍ BỞI NK POWERSKILLS, CẤM BUỒN BÁN, CẤM REUP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6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4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1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1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9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7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4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9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49.png"/><Relationship Id="rId2" Type="http://schemas.openxmlformats.org/officeDocument/2006/relationships/image" Target="../media/image23.jpeg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50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45.png"/><Relationship Id="rId1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26" Type="http://schemas.microsoft.com/office/2007/relationships/hdphoto" Target="../media/hdphoto6.wdp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slide" Target="slide5.xml"/><Relationship Id="rId25" Type="http://schemas.openxmlformats.org/officeDocument/2006/relationships/image" Target="../media/image8.png"/><Relationship Id="rId33" Type="http://schemas.openxmlformats.org/officeDocument/2006/relationships/comments" Target="../comments/comment1.xml"/><Relationship Id="rId2" Type="http://schemas.openxmlformats.org/officeDocument/2006/relationships/audio" Target="../media/audio1.wav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9.xml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23" Type="http://schemas.openxmlformats.org/officeDocument/2006/relationships/slide" Target="slide1.xml"/><Relationship Id="rId28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slide" Target="slide6.xml"/><Relationship Id="rId31" Type="http://schemas.openxmlformats.org/officeDocument/2006/relationships/image" Target="../media/image16.gif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openxmlformats.org/officeDocument/2006/relationships/image" Target="../media/image13.png"/><Relationship Id="rId27" Type="http://schemas.openxmlformats.org/officeDocument/2006/relationships/hyperlink" Target="https://www.facebook.com/nkpowerskills" TargetMode="External"/><Relationship Id="rId30" Type="http://schemas.microsoft.com/office/2007/relationships/hdphoto" Target="../media/hdphoto7.wdp"/><Relationship Id="rId8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8.wdp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8.wdp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8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8.wdp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microsoft.com/office/2007/relationships/hdphoto" Target="../media/hdphoto8.wdp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062758" y="620688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326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99930"/>
            <a:ext cx="2232248" cy="678033"/>
            <a:chOff x="1253941" y="511805"/>
            <a:chExt cx="2232248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13876" y="1282066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33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15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76" y="1282066"/>
                <a:ext cx="1784527" cy="1389676"/>
              </a:xfrm>
              <a:prstGeom prst="rect">
                <a:avLst/>
              </a:prstGeom>
              <a:blipFill rotWithShape="1">
                <a:blip r:embed="rId3"/>
                <a:stretch>
                  <a:fillRect r="-92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53786" y="1282066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76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68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786" y="1282066"/>
                <a:ext cx="1784527" cy="1385251"/>
              </a:xfrm>
              <a:prstGeom prst="rect">
                <a:avLst/>
              </a:prstGeom>
              <a:blipFill rotWithShape="1">
                <a:blip r:embed="rId4"/>
                <a:stretch>
                  <a:fillRect r="-92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542678" y="1282066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70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24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678" y="1282066"/>
                <a:ext cx="1784527" cy="1385251"/>
              </a:xfrm>
              <a:prstGeom prst="rect">
                <a:avLst/>
              </a:prstGeom>
              <a:blipFill rotWithShape="1">
                <a:blip r:embed="rId5"/>
                <a:stretch>
                  <a:fillRect r="-92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47126" y="3930923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21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126" y="3930923"/>
                <a:ext cx="1784527" cy="1389676"/>
              </a:xfrm>
              <a:prstGeom prst="rect">
                <a:avLst/>
              </a:prstGeom>
              <a:blipFill rotWithShape="1">
                <a:blip r:embed="rId6"/>
                <a:stretch>
                  <a:fillRect r="-88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487036" y="3930923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62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 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036" y="3930923"/>
                <a:ext cx="1784527" cy="1389676"/>
              </a:xfrm>
              <a:prstGeom prst="rect">
                <a:avLst/>
              </a:prstGeom>
              <a:blipFill rotWithShape="1">
                <a:blip r:embed="rId7"/>
                <a:stretch>
                  <a:fillRect r="-88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575928" y="3930923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80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5928" y="3930923"/>
                <a:ext cx="1784527" cy="1389676"/>
              </a:xfrm>
              <a:prstGeom prst="rect">
                <a:avLst/>
              </a:prstGeom>
              <a:blipFill rotWithShape="1">
                <a:blip r:embed="rId8"/>
                <a:stretch>
                  <a:fillRect r="-88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006139" y="2671742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79299" y="2671741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68191" y="2671740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43018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79299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68191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12098" y="2629402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1434" y="2614887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8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186062" y="2629401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89917" y="5306085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61324" y="5291570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263881" y="5306084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3449604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0" grpId="0"/>
      <p:bldP spid="20" grpId="1"/>
      <p:bldP spid="22" grpId="0"/>
      <p:bldP spid="22" grpId="1"/>
      <p:bldP spid="25" grpId="0"/>
      <p:bldP spid="27" grpId="0"/>
      <p:bldP spid="28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0229" y="3505200"/>
            <a:ext cx="1144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34 – 6 			44 – 9			50 - 7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3205" y="259584"/>
            <a:ext cx="4421450" cy="678033"/>
            <a:chOff x="1253941" y="511805"/>
            <a:chExt cx="4421450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0230" y="2090057"/>
            <a:ext cx="1144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74 – 47 	   		93 – 88			80 – 19 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74569" y="3056104"/>
                <a:ext cx="1784527" cy="1679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74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47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69" y="3056104"/>
                <a:ext cx="1784527" cy="1679114"/>
              </a:xfrm>
              <a:prstGeom prst="rect">
                <a:avLst/>
              </a:prstGeom>
              <a:blipFill rotWithShape="1">
                <a:blip r:embed="rId3"/>
                <a:stretch>
                  <a:fillRect r="-218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432338" y="4637801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𝟐𝟕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338" y="4637801"/>
                <a:ext cx="1204176" cy="923330"/>
              </a:xfrm>
              <a:prstGeom prst="rect">
                <a:avLst/>
              </a:prstGeom>
              <a:blipFill rotWithShape="1">
                <a:blip r:embed="rId4"/>
                <a:stretch>
                  <a:fillRect t="-18543" r="-34518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08069" y="3077692"/>
                <a:ext cx="1784527" cy="1684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93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88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069" y="3077692"/>
                <a:ext cx="1784527" cy="1684564"/>
              </a:xfrm>
              <a:prstGeom prst="rect">
                <a:avLst/>
              </a:prstGeom>
              <a:blipFill rotWithShape="1">
                <a:blip r:embed="rId5"/>
                <a:stretch>
                  <a:fillRect r="-181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483767" y="4659389"/>
                <a:ext cx="109517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 </m:t>
                      </m:r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𝟓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767" y="4659389"/>
                <a:ext cx="1095172" cy="923330"/>
              </a:xfrm>
              <a:prstGeom prst="rect">
                <a:avLst/>
              </a:prstGeom>
              <a:blipFill rotWithShape="1">
                <a:blip r:embed="rId6"/>
                <a:stretch>
                  <a:fillRect t="-18421" r="-37989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784154" y="3103725"/>
                <a:ext cx="1784527" cy="1684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80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19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54" y="3103725"/>
                <a:ext cx="1784527" cy="1684564"/>
              </a:xfrm>
              <a:prstGeom prst="rect">
                <a:avLst/>
              </a:prstGeom>
              <a:blipFill rotWithShape="1">
                <a:blip r:embed="rId7"/>
                <a:stretch>
                  <a:fillRect r="-221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259852" y="4685422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𝟔𝟏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852" y="4685422"/>
                <a:ext cx="1204176" cy="923330"/>
              </a:xfrm>
              <a:prstGeom prst="rect">
                <a:avLst/>
              </a:prstGeom>
              <a:blipFill rotWithShape="1">
                <a:blip r:embed="rId8"/>
                <a:stretch>
                  <a:fillRect t="-18543" r="-34343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42775E-6 L 5E-6 -0.0996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  <p:bldP spid="7" grpId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434" y="1451520"/>
            <a:ext cx="1144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34 – 6 			44 – 9			50 - 7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74569" y="3056104"/>
                <a:ext cx="1784527" cy="1681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34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69" y="3056104"/>
                <a:ext cx="1784527" cy="1681551"/>
              </a:xfrm>
              <a:prstGeom prst="rect">
                <a:avLst/>
              </a:prstGeom>
              <a:blipFill rotWithShape="1">
                <a:blip r:embed="rId3"/>
                <a:stretch>
                  <a:fillRect r="-218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50267" y="4637801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𝟐𝟖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67" y="4637801"/>
                <a:ext cx="1204176" cy="923330"/>
              </a:xfrm>
              <a:prstGeom prst="rect">
                <a:avLst/>
              </a:prstGeom>
              <a:blipFill rotWithShape="1">
                <a:blip r:embed="rId4"/>
                <a:stretch>
                  <a:fillRect t="-18543" r="-34518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97715" y="3039240"/>
                <a:ext cx="1784527" cy="167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44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715" y="3039240"/>
                <a:ext cx="1784527" cy="1676421"/>
              </a:xfrm>
              <a:prstGeom prst="rect">
                <a:avLst/>
              </a:prstGeom>
              <a:blipFill rotWithShape="1">
                <a:blip r:embed="rId5"/>
                <a:stretch>
                  <a:fillRect r="-180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573413" y="4620937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𝟑𝟓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13" y="4620937"/>
                <a:ext cx="1204176" cy="923330"/>
              </a:xfrm>
              <a:prstGeom prst="rect">
                <a:avLst/>
              </a:prstGeom>
              <a:blipFill rotWithShape="1">
                <a:blip r:embed="rId6"/>
                <a:stretch>
                  <a:fillRect t="-18543" r="-34343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519420" y="3039240"/>
                <a:ext cx="1784527" cy="170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50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420" y="3039240"/>
                <a:ext cx="1784527" cy="1701428"/>
              </a:xfrm>
              <a:prstGeom prst="rect">
                <a:avLst/>
              </a:prstGeom>
              <a:blipFill rotWithShape="1">
                <a:blip r:embed="rId7"/>
                <a:stretch>
                  <a:fillRect r="-222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995118" y="4620937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𝟒𝟑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118" y="4620937"/>
                <a:ext cx="1204176" cy="923330"/>
              </a:xfrm>
              <a:prstGeom prst="rect">
                <a:avLst/>
              </a:prstGeom>
              <a:blipFill rotWithShape="1">
                <a:blip r:embed="rId8"/>
                <a:stretch>
                  <a:fillRect t="-18543" r="-34518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756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562333" y="3012984"/>
            <a:ext cx="2743739" cy="1928807"/>
            <a:chOff x="1801563" y="3124069"/>
            <a:chExt cx="2743739" cy="1928807"/>
          </a:xfrm>
        </p:grpSpPr>
        <p:pic>
          <p:nvPicPr>
            <p:cNvPr id="2050" name="Picture 2" descr="Hình ảnh Vector Mở Thùng Carton, Vectơ, Mở Thùng Carton, Chuyển Phát Nhanh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33" b="9169"/>
            <a:stretch/>
          </p:blipFill>
          <p:spPr bwMode="auto">
            <a:xfrm>
              <a:off x="1801563" y="3124069"/>
              <a:ext cx="2743739" cy="1928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/>
            <p:cNvSpPr txBox="1"/>
            <p:nvPr/>
          </p:nvSpPr>
          <p:spPr>
            <a:xfrm>
              <a:off x="2671483" y="4195487"/>
              <a:ext cx="9915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35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253759" y="3064405"/>
            <a:ext cx="2743739" cy="1928807"/>
            <a:chOff x="1801563" y="3124069"/>
            <a:chExt cx="2743739" cy="1928807"/>
          </a:xfrm>
        </p:grpSpPr>
        <p:pic>
          <p:nvPicPr>
            <p:cNvPr id="86" name="Picture 2" descr="Hình ảnh Vector Mở Thùng Carton, Vectơ, Mở Thùng Carton, Chuyển Phát Nhanh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33" b="9169"/>
            <a:stretch/>
          </p:blipFill>
          <p:spPr bwMode="auto">
            <a:xfrm>
              <a:off x="1801563" y="3124069"/>
              <a:ext cx="2743739" cy="1928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/>
            <p:cNvSpPr txBox="1"/>
            <p:nvPr/>
          </p:nvSpPr>
          <p:spPr>
            <a:xfrm>
              <a:off x="2671483" y="4195487"/>
              <a:ext cx="9915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557678" y="2957391"/>
            <a:ext cx="2743739" cy="1928807"/>
            <a:chOff x="1801563" y="3124069"/>
            <a:chExt cx="2743739" cy="1928807"/>
          </a:xfrm>
        </p:grpSpPr>
        <p:pic>
          <p:nvPicPr>
            <p:cNvPr id="89" name="Picture 2" descr="Hình ảnh Vector Mở Thùng Carton, Vectơ, Mở Thùng Carton, Chuyển Phát Nhanh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33" b="9169"/>
            <a:stretch/>
          </p:blipFill>
          <p:spPr bwMode="auto">
            <a:xfrm>
              <a:off x="1801563" y="3124069"/>
              <a:ext cx="2743739" cy="1928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>
              <a:off x="2671483" y="4195487"/>
              <a:ext cx="9915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68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822470" y="3255094"/>
            <a:ext cx="2743739" cy="1928807"/>
            <a:chOff x="1801563" y="3124069"/>
            <a:chExt cx="2743739" cy="1928807"/>
          </a:xfrm>
        </p:grpSpPr>
        <p:pic>
          <p:nvPicPr>
            <p:cNvPr id="92" name="Picture 2" descr="Hình ảnh Vector Mở Thùng Carton, Vectơ, Mở Thùng Carton, Chuyển Phát Nhanh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33" b="9169"/>
            <a:stretch/>
          </p:blipFill>
          <p:spPr bwMode="auto">
            <a:xfrm>
              <a:off x="1801563" y="3124069"/>
              <a:ext cx="2743739" cy="1928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/>
            <p:cNvSpPr txBox="1"/>
            <p:nvPr/>
          </p:nvSpPr>
          <p:spPr>
            <a:xfrm>
              <a:off x="2671483" y="4195487"/>
              <a:ext cx="9915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0230" y="196677"/>
            <a:ext cx="9416224" cy="678033"/>
            <a:chOff x="1253941" y="511805"/>
            <a:chExt cx="9416224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8610693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452" y="1282791"/>
            <a:ext cx="2241654" cy="1972492"/>
            <a:chOff x="215796" y="1282791"/>
            <a:chExt cx="2241654" cy="19724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988936" y="1282791"/>
                  <a:ext cx="1468514" cy="12821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0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0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000" b="0" i="1" smtClean="0">
                                    <a:latin typeface="Cambria Math"/>
                                  </a:rPr>
                                  <m:t> 52</m:t>
                                </m:r>
                              </m:e>
                              <m:e>
                                <m:r>
                                  <a:rPr lang="vi-VN" sz="4000" b="0" i="1" smtClean="0">
                                    <a:latin typeface="Cambria Math"/>
                                  </a:rPr>
                                  <m:t>17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936" y="1282791"/>
                  <a:ext cx="1468514" cy="128214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1120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29" b="95452" l="3942" r="99333">
                          <a14:foregroundMark x1="13827" y1="18617" x2="19284" y2="23044"/>
                          <a14:foregroundMark x1="42814" y1="12917" x2="43238" y2="16313"/>
                          <a14:foregroundMark x1="42571" y1="13766" x2="43420" y2="13523"/>
                          <a14:foregroundMark x1="50394" y1="15888" x2="50394" y2="15888"/>
                          <a14:foregroundMark x1="47483" y1="21589" x2="47483" y2="21589"/>
                          <a14:foregroundMark x1="52759" y1="23893" x2="54033" y2="23711"/>
                          <a14:foregroundMark x1="55306" y1="20740" x2="56580" y2="20740"/>
                          <a14:foregroundMark x1="72408" y1="14615" x2="82171" y2="22620"/>
                          <a14:foregroundMark x1="20376" y1="45482" x2="11704" y2="55246"/>
                          <a14:foregroundMark x1="52759" y1="44876" x2="49606" y2="55852"/>
                          <a14:foregroundMark x1="79442" y1="53972" x2="88114" y2="48696"/>
                          <a14:foregroundMark x1="81322" y1="89084" x2="87871" y2="76592"/>
                          <a14:foregroundMark x1="52335" y1="20558" x2="54033" y2="22862"/>
                          <a14:foregroundMark x1="49606" y1="84051" x2="47483" y2="89751"/>
                          <a14:foregroundMark x1="47241" y1="82535" x2="49788" y2="76410"/>
                          <a14:foregroundMark x1="16798" y1="78108" x2="14676" y2="916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3" t="4468" r="68624" b="70582"/>
            <a:stretch/>
          </p:blipFill>
          <p:spPr>
            <a:xfrm>
              <a:off x="215796" y="1838885"/>
              <a:ext cx="1561883" cy="1416398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2925746" y="843008"/>
            <a:ext cx="2241654" cy="1972492"/>
            <a:chOff x="215796" y="1282791"/>
            <a:chExt cx="2241654" cy="19724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88936" y="1282791"/>
                  <a:ext cx="1468514" cy="12696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0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0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000" b="0" i="1" smtClean="0">
                                    <a:latin typeface="Cambria Math"/>
                                  </a:rPr>
                                  <m:t> 91</m:t>
                                </m:r>
                              </m:e>
                              <m:e>
                                <m:r>
                                  <a:rPr lang="vi-VN" sz="4000" b="0" i="1" smtClean="0">
                                    <a:latin typeface="Cambria Math"/>
                                  </a:rPr>
                                  <m:t>84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936" y="1282791"/>
                  <a:ext cx="1468514" cy="126964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1120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29" b="95452" l="3942" r="99333">
                          <a14:foregroundMark x1="13827" y1="18617" x2="19284" y2="23044"/>
                          <a14:foregroundMark x1="42814" y1="12917" x2="43238" y2="16313"/>
                          <a14:foregroundMark x1="42571" y1="13766" x2="43420" y2="13523"/>
                          <a14:foregroundMark x1="50394" y1="15888" x2="50394" y2="15888"/>
                          <a14:foregroundMark x1="47483" y1="21589" x2="47483" y2="21589"/>
                          <a14:foregroundMark x1="52759" y1="23893" x2="54033" y2="23711"/>
                          <a14:foregroundMark x1="55306" y1="20740" x2="56580" y2="20740"/>
                          <a14:foregroundMark x1="72408" y1="14615" x2="82171" y2="22620"/>
                          <a14:foregroundMark x1="20376" y1="45482" x2="11704" y2="55246"/>
                          <a14:foregroundMark x1="52759" y1="44876" x2="49606" y2="55852"/>
                          <a14:foregroundMark x1="79442" y1="53972" x2="88114" y2="48696"/>
                          <a14:foregroundMark x1="81322" y1="89084" x2="87871" y2="76592"/>
                          <a14:foregroundMark x1="52335" y1="20558" x2="54033" y2="22862"/>
                          <a14:foregroundMark x1="49606" y1="84051" x2="47483" y2="89751"/>
                          <a14:foregroundMark x1="47241" y1="82535" x2="49788" y2="76410"/>
                          <a14:foregroundMark x1="16798" y1="78108" x2="14676" y2="916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87" t="40756" b="34294"/>
            <a:stretch/>
          </p:blipFill>
          <p:spPr>
            <a:xfrm>
              <a:off x="215796" y="1838885"/>
              <a:ext cx="1561883" cy="1416398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6262098" y="947568"/>
            <a:ext cx="2296140" cy="1952591"/>
            <a:chOff x="988936" y="1282791"/>
            <a:chExt cx="2296140" cy="19525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988936" y="1282791"/>
                  <a:ext cx="1468514" cy="12821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0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0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000" b="0" i="1" smtClean="0">
                                    <a:latin typeface="Cambria Math"/>
                                  </a:rPr>
                                  <m:t> 80</m:t>
                                </m:r>
                              </m:e>
                              <m:e>
                                <m:r>
                                  <a:rPr lang="vi-VN" sz="4000" b="0" i="1" smtClean="0">
                                    <a:latin typeface="Cambria Math"/>
                                  </a:rPr>
                                  <m:t>12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936" y="1282791"/>
                  <a:ext cx="1468514" cy="1282146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1120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29" b="95452" l="3942" r="99333">
                          <a14:foregroundMark x1="13827" y1="18617" x2="19284" y2="23044"/>
                          <a14:foregroundMark x1="42814" y1="12917" x2="43238" y2="16313"/>
                          <a14:foregroundMark x1="42571" y1="13766" x2="43420" y2="13523"/>
                          <a14:foregroundMark x1="50394" y1="15888" x2="50394" y2="15888"/>
                          <a14:foregroundMark x1="47483" y1="21589" x2="47483" y2="21589"/>
                          <a14:foregroundMark x1="52759" y1="23893" x2="54033" y2="23711"/>
                          <a14:foregroundMark x1="55306" y1="20740" x2="56580" y2="20740"/>
                          <a14:foregroundMark x1="72408" y1="14615" x2="82171" y2="22620"/>
                          <a14:foregroundMark x1="20376" y1="45482" x2="11704" y2="55246"/>
                          <a14:foregroundMark x1="52759" y1="44876" x2="49606" y2="55852"/>
                          <a14:foregroundMark x1="79442" y1="53972" x2="88114" y2="48696"/>
                          <a14:foregroundMark x1="81322" y1="89084" x2="87871" y2="76592"/>
                          <a14:foregroundMark x1="52335" y1="20558" x2="54033" y2="22862"/>
                          <a14:foregroundMark x1="49606" y1="84051" x2="47483" y2="89751"/>
                          <a14:foregroundMark x1="47241" y1="82535" x2="49788" y2="76410"/>
                          <a14:foregroundMark x1="16798" y1="78108" x2="14676" y2="916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8" t="71739" r="37569" b="3311"/>
            <a:stretch/>
          </p:blipFill>
          <p:spPr>
            <a:xfrm>
              <a:off x="1723193" y="1818984"/>
              <a:ext cx="1561883" cy="1416398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9293313" y="937618"/>
            <a:ext cx="2241654" cy="1972492"/>
            <a:chOff x="215796" y="1282791"/>
            <a:chExt cx="2241654" cy="19724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988936" y="1282791"/>
                  <a:ext cx="1468514" cy="12673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0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0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000" b="0" i="1" smtClean="0">
                                    <a:latin typeface="Cambria Math"/>
                                  </a:rPr>
                                  <m:t> 40</m:t>
                                </m:r>
                              </m:e>
                              <m:e>
                                <m:r>
                                  <a:rPr lang="vi-VN" sz="4000" b="0" i="1" smtClean="0">
                                    <a:latin typeface="Cambria Math"/>
                                  </a:rPr>
                                  <m:t>31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936" y="1282791"/>
                  <a:ext cx="1468514" cy="126733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r="-1161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29" b="95452" l="3942" r="99333">
                          <a14:foregroundMark x1="13827" y1="18617" x2="19284" y2="23044"/>
                          <a14:foregroundMark x1="42814" y1="12917" x2="43238" y2="16313"/>
                          <a14:foregroundMark x1="42571" y1="13766" x2="43420" y2="13523"/>
                          <a14:foregroundMark x1="50394" y1="15888" x2="50394" y2="15888"/>
                          <a14:foregroundMark x1="47483" y1="21589" x2="47483" y2="21589"/>
                          <a14:foregroundMark x1="52759" y1="23893" x2="54033" y2="23711"/>
                          <a14:foregroundMark x1="55306" y1="20740" x2="56580" y2="20740"/>
                          <a14:foregroundMark x1="72408" y1="14615" x2="82171" y2="22620"/>
                          <a14:foregroundMark x1="20376" y1="45482" x2="11704" y2="55246"/>
                          <a14:foregroundMark x1="52759" y1="44876" x2="49606" y2="55852"/>
                          <a14:foregroundMark x1="79442" y1="53972" x2="88114" y2="48696"/>
                          <a14:foregroundMark x1="81322" y1="89084" x2="87871" y2="76592"/>
                          <a14:foregroundMark x1="52335" y1="20558" x2="54033" y2="22862"/>
                          <a14:foregroundMark x1="49606" y1="84051" x2="47483" y2="89751"/>
                          <a14:foregroundMark x1="47241" y1="82535" x2="49788" y2="76410"/>
                          <a14:foregroundMark x1="16798" y1="78108" x2="14676" y2="916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11" r="72487" b="37839"/>
            <a:stretch/>
          </p:blipFill>
          <p:spPr>
            <a:xfrm>
              <a:off x="215796" y="1838885"/>
              <a:ext cx="1561883" cy="141639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-56357" y="5065033"/>
            <a:ext cx="3283383" cy="1548258"/>
            <a:chOff x="221817" y="4838700"/>
            <a:chExt cx="3283383" cy="1548258"/>
          </a:xfrm>
        </p:grpSpPr>
        <p:sp>
          <p:nvSpPr>
            <p:cNvPr id="37" name="Rounded Rectangle 36"/>
            <p:cNvSpPr/>
            <p:nvPr/>
          </p:nvSpPr>
          <p:spPr>
            <a:xfrm>
              <a:off x="1530849" y="4838700"/>
              <a:ext cx="1974351" cy="8872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ysClr val="windowText" lastClr="000000"/>
                  </a:solidFill>
                  <a:latin typeface="+mj-lt"/>
                </a:rPr>
                <a:t>70 - 2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2" b="31373" l="63423" r="958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69" b="69764"/>
            <a:stretch/>
          </p:blipFill>
          <p:spPr>
            <a:xfrm>
              <a:off x="221817" y="5065033"/>
              <a:ext cx="2147887" cy="1321925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3707734" y="5135905"/>
            <a:ext cx="2654196" cy="1801236"/>
            <a:chOff x="4780200" y="5178199"/>
            <a:chExt cx="2654196" cy="1801236"/>
          </a:xfrm>
        </p:grpSpPr>
        <p:sp>
          <p:nvSpPr>
            <p:cNvPr id="72" name="Rounded Rectangle 71"/>
            <p:cNvSpPr/>
            <p:nvPr/>
          </p:nvSpPr>
          <p:spPr>
            <a:xfrm>
              <a:off x="4780200" y="5178199"/>
              <a:ext cx="1974351" cy="8872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ysClr val="windowText" lastClr="000000"/>
                  </a:solidFill>
                  <a:latin typeface="+mj-lt"/>
                </a:rPr>
                <a:t>40 – 5 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964" b="95564" l="4364" r="95273">
                          <a14:foregroundMark x1="43345" y1="72000" x2="52000" y2="84655"/>
                          <a14:foregroundMark x1="56655" y1="87636" x2="40364" y2="86691"/>
                          <a14:foregroundMark x1="82327" y1="74982" x2="82036" y2="87636"/>
                          <a14:foregroundMark x1="56655" y1="76000" x2="59345" y2="76655"/>
                          <a14:foregroundMark x1="20364" y1="70982" x2="17673" y2="87345"/>
                          <a14:foregroundMark x1="44364" y1="42691" x2="48364" y2="54036"/>
                          <a14:foregroundMark x1="18982" y1="46036" x2="21018" y2="55345"/>
                          <a14:foregroundMark x1="21673" y1="46036" x2="19345" y2="51345"/>
                          <a14:foregroundMark x1="17309" y1="45673" x2="15345" y2="53018"/>
                          <a14:foregroundMark x1="20000" y1="42982" x2="20655" y2="48364"/>
                          <a14:foregroundMark x1="18327" y1="41309" x2="16000" y2="46036"/>
                          <a14:foregroundMark x1="49673" y1="25309" x2="47345" y2="10982"/>
                          <a14:foregroundMark x1="14036" y1="22982" x2="28655" y2="17309"/>
                          <a14:foregroundMark x1="12364" y1="57673" x2="23345" y2="58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07" t="64333" r="34246" b="5847"/>
            <a:stretch/>
          </p:blipFill>
          <p:spPr>
            <a:xfrm flipH="1">
              <a:off x="5614289" y="5275257"/>
              <a:ext cx="1820107" cy="1704178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6450198" y="5107715"/>
            <a:ext cx="2654196" cy="1801236"/>
            <a:chOff x="4780200" y="5178199"/>
            <a:chExt cx="2654196" cy="1801236"/>
          </a:xfrm>
        </p:grpSpPr>
        <p:sp>
          <p:nvSpPr>
            <p:cNvPr id="76" name="Rounded Rectangle 75"/>
            <p:cNvSpPr/>
            <p:nvPr/>
          </p:nvSpPr>
          <p:spPr>
            <a:xfrm>
              <a:off x="4780200" y="5178199"/>
              <a:ext cx="1974351" cy="8872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ysClr val="windowText" lastClr="000000"/>
                  </a:solidFill>
                  <a:latin typeface="+mj-lt"/>
                </a:rPr>
                <a:t>90 – 81 </a:t>
              </a: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964" b="95564" l="4364" r="95273">
                          <a14:foregroundMark x1="43345" y1="72000" x2="52000" y2="84655"/>
                          <a14:foregroundMark x1="56655" y1="87636" x2="40364" y2="86691"/>
                          <a14:foregroundMark x1="82327" y1="74982" x2="82036" y2="87636"/>
                          <a14:foregroundMark x1="56655" y1="76000" x2="59345" y2="76655"/>
                          <a14:foregroundMark x1="20364" y1="70982" x2="17673" y2="87345"/>
                          <a14:foregroundMark x1="44364" y1="42691" x2="48364" y2="54036"/>
                          <a14:foregroundMark x1="18982" y1="46036" x2="21018" y2="55345"/>
                          <a14:foregroundMark x1="21673" y1="46036" x2="19345" y2="51345"/>
                          <a14:foregroundMark x1="17309" y1="45673" x2="15345" y2="53018"/>
                          <a14:foregroundMark x1="20000" y1="42982" x2="20655" y2="48364"/>
                          <a14:foregroundMark x1="18327" y1="41309" x2="16000" y2="46036"/>
                          <a14:foregroundMark x1="49673" y1="25309" x2="47345" y2="10982"/>
                          <a14:foregroundMark x1="14036" y1="22982" x2="28655" y2="17309"/>
                          <a14:foregroundMark x1="12364" y1="57673" x2="23345" y2="58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63918" r="60384" b="6262"/>
            <a:stretch/>
          </p:blipFill>
          <p:spPr>
            <a:xfrm flipH="1">
              <a:off x="5614289" y="5275257"/>
              <a:ext cx="1820107" cy="1704178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9426965" y="5135905"/>
            <a:ext cx="2654196" cy="1801236"/>
            <a:chOff x="4780200" y="5178199"/>
            <a:chExt cx="2654196" cy="1801236"/>
          </a:xfrm>
        </p:grpSpPr>
        <p:sp>
          <p:nvSpPr>
            <p:cNvPr id="79" name="Rounded Rectangle 78"/>
            <p:cNvSpPr/>
            <p:nvPr/>
          </p:nvSpPr>
          <p:spPr>
            <a:xfrm>
              <a:off x="4780200" y="5178199"/>
              <a:ext cx="1974351" cy="8872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ysClr val="windowText" lastClr="000000"/>
                  </a:solidFill>
                  <a:latin typeface="+mj-lt"/>
                </a:rPr>
                <a:t>30 – 23 </a:t>
              </a: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964" b="95564" l="4364" r="95273">
                          <a14:foregroundMark x1="43345" y1="72000" x2="52000" y2="84655"/>
                          <a14:foregroundMark x1="56655" y1="87636" x2="40364" y2="86691"/>
                          <a14:foregroundMark x1="82327" y1="74982" x2="82036" y2="87636"/>
                          <a14:foregroundMark x1="56655" y1="76000" x2="59345" y2="76655"/>
                          <a14:foregroundMark x1="20364" y1="70982" x2="17673" y2="87345"/>
                          <a14:foregroundMark x1="44364" y1="42691" x2="48364" y2="54036"/>
                          <a14:foregroundMark x1="18982" y1="46036" x2="21018" y2="55345"/>
                          <a14:foregroundMark x1="21673" y1="46036" x2="19345" y2="51345"/>
                          <a14:foregroundMark x1="17309" y1="45673" x2="15345" y2="53018"/>
                          <a14:foregroundMark x1="20000" y1="42982" x2="20655" y2="48364"/>
                          <a14:foregroundMark x1="18327" y1="41309" x2="16000" y2="46036"/>
                          <a14:foregroundMark x1="49673" y1="25309" x2="47345" y2="10982"/>
                          <a14:foregroundMark x1="14036" y1="22982" x2="28655" y2="17309"/>
                          <a14:foregroundMark x1="12364" y1="57673" x2="23345" y2="58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39" t="63918" r="2914" b="6262"/>
            <a:stretch/>
          </p:blipFill>
          <p:spPr>
            <a:xfrm flipH="1">
              <a:off x="5614289" y="5275257"/>
              <a:ext cx="1820107" cy="1704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4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7522E-6 L 0.05586 0.242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12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19001E-6 L 0.34701 0.3284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56449E-6 L -0.20143 0.2683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13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6449E-6 L 0.01614 0.2891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14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95562E-6 L 0.27344 -0.2901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45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93712E-6 L -0.25 -0.3060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5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04947E-6 L 0.23685 -0.2773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3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93712E-6 L -0.21029 -0.29034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45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23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5374" y="0"/>
            <a:ext cx="39111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776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7286" y="2648395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571" y="4593393"/>
            <a:ext cx="3071490" cy="24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526552" y="782637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6717" y="2730500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2" y="2254253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8807" y="3670300"/>
            <a:ext cx="3683591" cy="3978277"/>
          </a:xfrm>
          <a:prstGeom prst="rect">
            <a:avLst/>
          </a:prstGeom>
        </p:spPr>
      </p:pic>
      <p:pic>
        <p:nvPicPr>
          <p:cNvPr id="26" name="XEM THÊM NHIỀU GAME, TEMP KHÁC TẠI: https://www.facebook.com/nkpowerskills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06" y="3213103"/>
            <a:ext cx="4237257" cy="4572000"/>
          </a:xfrm>
          <a:prstGeom prst="rect">
            <a:avLst/>
          </a:prstGeom>
        </p:spPr>
      </p:pic>
      <p:pic>
        <p:nvPicPr>
          <p:cNvPr id="27" name="CẤM BUÔN BÁN, CẤM REUP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6000" y1="61852" x2="48000" y2="68148"/>
                        <a14:foregroundMark x1="24800" y1="73333" x2="30200" y2="71481"/>
                        <a14:foregroundMark x1="69400" y1="59630" x2="68000" y2="60370"/>
                        <a14:foregroundMark x1="26200" y1="30926" x2="28000" y2="3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5184" y="2749551"/>
            <a:ext cx="4233333" cy="457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4730" y="209234"/>
            <a:ext cx="4926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89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01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26394" y="2879323"/>
            <a:ext cx="3910636" cy="4219576"/>
          </a:xfrm>
          <a:prstGeom prst="rect">
            <a:avLst/>
          </a:prstGeom>
        </p:spPr>
      </p:pic>
      <p:pic>
        <p:nvPicPr>
          <p:cNvPr id="22" name="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083" y="2384025"/>
            <a:ext cx="4237257" cy="4572000"/>
          </a:xfrm>
          <a:prstGeom prst="rect">
            <a:avLst/>
          </a:prstGeom>
        </p:spPr>
      </p:pic>
      <p:pic>
        <p:nvPicPr>
          <p:cNvPr id="25" name="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06975" y="3800071"/>
            <a:ext cx="3683590" cy="3978277"/>
          </a:xfrm>
          <a:prstGeom prst="rect">
            <a:avLst/>
          </a:prstGeom>
        </p:spPr>
      </p:pic>
      <p:pic>
        <p:nvPicPr>
          <p:cNvPr id="17" name="6">
            <a:hlinkClick r:id="rId15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37837" y="205299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7">
            <a:hlinkClick r:id="rId1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45" y="165038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3">
            <a:hlinkClick r:id="rId1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0" y="184565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pic>
        <p:nvPicPr>
          <p:cNvPr id="21" name="2">
            <a:hlinkClick r:id="rId2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56" y="183842"/>
            <a:ext cx="1053581" cy="1095724"/>
          </a:xfrm>
          <a:prstGeom prst="rect">
            <a:avLst/>
          </a:prstGeom>
          <a:effectLst>
            <a:glow rad="127000">
              <a:srgbClr val="11D6B2"/>
            </a:glow>
          </a:effectLst>
        </p:spPr>
      </p:pic>
      <p:pic>
        <p:nvPicPr>
          <p:cNvPr id="23" name="1">
            <a:hlinkClick r:id="rId23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18" y="171343"/>
            <a:ext cx="1053583" cy="1062664"/>
          </a:xfrm>
          <a:prstGeom prst="rect">
            <a:avLst/>
          </a:prstGeom>
          <a:effectLst>
            <a:glow rad="127000">
              <a:srgbClr val="FA9F37"/>
            </a:glow>
          </a:effectLst>
        </p:spPr>
      </p:pic>
      <p:sp>
        <p:nvSpPr>
          <p:cNvPr id="30" name="Oval Callout 29"/>
          <p:cNvSpPr/>
          <p:nvPr/>
        </p:nvSpPr>
        <p:spPr>
          <a:xfrm>
            <a:off x="580681" y="517389"/>
            <a:ext cx="6271620" cy="2236291"/>
          </a:xfrm>
          <a:prstGeom prst="wedgeEllipseCallout">
            <a:avLst>
              <a:gd name="adj1" fmla="val -1291"/>
              <a:gd name="adj2" fmla="val 214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tserrat Alternates Black" panose="00000A00000000000000" pitchFamily="50" charset="0"/>
              </a:rPr>
              <a:t>CHÚC CÔ 20/11 VUI VẺ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8942126" y="3643711"/>
            <a:ext cx="12257011" cy="6602746"/>
            <a:chOff x="-8847182" y="3655609"/>
            <a:chExt cx="12257011" cy="6602746"/>
          </a:xfrm>
        </p:grpSpPr>
        <p:pic>
          <p:nvPicPr>
            <p:cNvPr id="31" name="XEM THÊM NHIỀU GAME, TEMP KHÁC TẠI: https://www.facebook.com/nkpowerskills"/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66449" y="3655609"/>
              <a:ext cx="4237257" cy="4572000"/>
            </a:xfrm>
            <a:prstGeom prst="rect">
              <a:avLst/>
            </a:prstGeom>
          </p:spPr>
        </p:pic>
        <p:sp>
          <p:nvSpPr>
            <p:cNvPr id="32" name="Rounded Rectangle 31" hidden="1">
              <a:hlinkClick r:id="rId27"/>
            </p:cNvPr>
            <p:cNvSpPr/>
            <p:nvPr/>
          </p:nvSpPr>
          <p:spPr>
            <a:xfrm>
              <a:off x="-8847182" y="8524471"/>
              <a:ext cx="12257011" cy="1733884"/>
            </a:xfrm>
            <a:prstGeom prst="roundRect">
              <a:avLst/>
            </a:prstGeom>
            <a:blipFill>
              <a:blip r:embed="rId2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8999582" y="2951054"/>
            <a:ext cx="12257011" cy="7550491"/>
            <a:chOff x="-8937617" y="3031723"/>
            <a:chExt cx="12257011" cy="7550491"/>
          </a:xfrm>
        </p:grpSpPr>
        <p:sp>
          <p:nvSpPr>
            <p:cNvPr id="29" name="Rounded Rectangle 28" hidden="1">
              <a:hlinkClick r:id="rId27"/>
            </p:cNvPr>
            <p:cNvSpPr/>
            <p:nvPr/>
          </p:nvSpPr>
          <p:spPr>
            <a:xfrm>
              <a:off x="-8937617" y="8848330"/>
              <a:ext cx="12257011" cy="1733884"/>
            </a:xfrm>
            <a:prstGeom prst="roundRect">
              <a:avLst/>
            </a:prstGeom>
            <a:blipFill>
              <a:blip r:embed="rId2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CẤM BUÔN BÁN, CẤM REUP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46000" y1="61852" x2="48000" y2="68148"/>
                          <a14:foregroundMark x1="24800" y1="73333" x2="30200" y2="71481"/>
                          <a14:foregroundMark x1="69400" y1="59630" x2="68000" y2="60370"/>
                          <a14:foregroundMark x1="26200" y1="30926" x2="2800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768198" y="3031723"/>
              <a:ext cx="4233333" cy="4572000"/>
            </a:xfrm>
            <a:prstGeom prst="rect">
              <a:avLst/>
            </a:prstGeom>
          </p:spPr>
        </p:pic>
      </p:grpSp>
      <p:pic>
        <p:nvPicPr>
          <p:cNvPr id="28" name="Picture 12" descr="Káº¿t quáº£ hÃ¬nh áº£nh cho win text gif">
            <a:hlinkClick r:id="rId27"/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33" y="731704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hlinkClick r:id="rId32" action="ppaction://hlinksldjump"/>
          </p:cNvPr>
          <p:cNvSpPr/>
          <p:nvPr/>
        </p:nvSpPr>
        <p:spPr>
          <a:xfrm>
            <a:off x="10881370" y="184999"/>
            <a:ext cx="1186607" cy="8746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7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4.79167E-6 0.00023 C 0.06757 -0.01088 -0.02409 0.00301 0.10898 -0.00856 C 0.11471 -0.00903 0.12031 -0.01088 0.12591 -0.01296 C 0.13255 -0.01528 0.14518 -0.02153 0.14518 -0.02129 L 0.32903 -0.01713 L 0.59023 -0.01296 C 0.59687 -0.0125 0.60312 -0.00717 0.60963 -0.00417 C 0.61731 -0.00092 0.62343 0.00208 0.63138 0.0044 C 0.63776 0.00602 0.64427 0.00695 0.65078 0.0088 C 0.65481 0.00972 0.65885 0.01181 0.66289 0.01296 C 0.6789 0.01783 0.68671 0.01852 0.70403 0.02176 C 0.72174 0.02014 0.73945 0.01968 0.75716 0.01736 C 0.76966 0.01551 0.76549 0.01134 0.77656 -1.48148E-6 C 0.77877 -0.00231 0.78151 -0.00254 0.78385 -0.00417 C 0.80156 -0.01782 0.78528 -0.00926 0.80312 -0.01713 C 0.80559 -0.02014 0.80768 -0.02454 0.81041 -0.02592 C 0.82044 -0.03079 0.8276 -0.03009 0.8371 -0.03009 " pathEditMode="relative" rAng="0" ptsTypes="AAAAAAAAAAAAAAAAAA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9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055 L 4.16667E-6 -0.03078 L 0.05286 -0.02685 C 0.06315 -0.02615 0.07343 -0.02569 0.08372 -0.02477 C 0.0888 -0.0243 0.09401 -0.02315 0.09921 -0.02291 C 0.11445 -0.02199 0.12994 -0.02152 0.14531 -0.02106 L 0.37825 -0.02291 C 0.38203 -0.02291 0.38554 -0.0243 0.38919 -0.02477 C 0.39505 -0.02546 0.40091 -0.02615 0.4069 -0.02685 L 0.42005 -0.03055 C 0.45377 -0.04004 0.42421 -0.0324 0.5125 -0.03426 C 0.51757 -0.03495 0.52278 -0.03541 0.52786 -0.03611 C 0.53086 -0.03657 0.53372 -0.03773 0.53658 -0.03819 C 0.54466 -0.03912 0.55273 -0.03912 0.5608 -0.04004 C 0.56744 -0.04051 0.57408 -0.0412 0.58073 -0.0419 L 0.73684 -0.04004 C 0.73906 -0.03981 0.74127 -0.03865 0.74349 -0.03819 C 0.74635 -0.03727 0.74921 -0.0368 0.75221 -0.03611 C 0.75664 -0.03495 0.7608 -0.03264 0.76536 -0.0324 C 0.8388 -0.03032 0.80937 -0.03055 0.85351 -0.03055 " pathEditMode="relative" rAng="0" ptsTypes="AAAAAAAAAAAAAAAAAA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6.25E-7 0.00023 C 0.01432 -0.00232 0.02865 -0.00324 0.04284 -0.00625 C 0.07292 -0.01273 0.04583 -0.00972 0.06628 -0.01852 C 0.07057 -0.02037 0.07487 -0.0206 0.07917 -0.02153 C 0.08281 -0.02246 0.08633 -0.02361 0.08984 -0.02477 C 0.09414 -0.02778 0.09844 -0.03056 0.1026 -0.03403 C 0.10495 -0.03565 0.10677 -0.03866 0.10912 -0.04005 C 0.11185 -0.04167 0.11484 -0.04213 0.11758 -0.04306 C 0.13919 -0.06181 0.11667 -0.04491 0.14115 -0.05533 C 0.14414 -0.05671 0.14648 -0.06158 0.14974 -0.06158 C 0.25625 -0.06458 0.36315 -0.06366 0.46992 -0.06458 C 0.49805 -0.07477 0.48125 -0.0713 0.52122 -0.06783 C 0.52344 -0.06551 0.52513 -0.06227 0.5276 -0.06158 C 0.53542 -0.05926 0.54323 -0.05926 0.55117 -0.05857 C 0.56888 -0.05695 0.58672 -0.05648 0.60456 -0.05533 C 0.61719 -0.05093 0.61016 -0.05232 0.62591 -0.05232 " pathEditMode="relative" rAng="0" ptsTypes="AAAAAAAAAAAAAAAAA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38 L -8.33333E-7 -0.03356 L 0.01341 -0.03218 C 0.01524 -0.03194 0.0168 -0.03171 0.01849 -0.03171 C 0.02396 -0.03148 0.02969 -0.03148 0.03529 -0.03125 C 0.04427 -0.03056 0.04727 -0.03009 0.05859 -0.03009 C 0.1056 -0.03009 0.1526 -0.03056 0.19909 -0.03079 C 0.20221 -0.03079 0.20456 -0.03102 0.20768 -0.03125 C 0.21185 -0.03148 0.21654 -0.03148 0.22083 -0.03171 C 0.22396 -0.03194 0.22656 -0.03241 0.22943 -0.03264 C 0.23255 -0.0331 0.23581 -0.0331 0.23932 -0.03333 C 0.24141 -0.03356 0.24349 -0.03403 0.24596 -0.03426 C 0.24974 -0.03449 0.25378 -0.03449 0.25768 -0.03472 C 0.2599 -0.03495 0.26198 -0.03519 0.26432 -0.03519 C 0.2681 -0.03542 0.27214 -0.03565 0.27604 -0.03588 C 0.31979 -0.03796 0.26771 -0.03565 0.31432 -0.03727 C 0.32018 -0.0375 0.33034 -0.03819 0.33607 -0.03819 C 0.36172 -0.03866 0.38737 -0.03866 0.41289 -0.03889 L 0.43633 -0.03935 C 0.44102 -0.03935 0.45625 -0.04005 0.46146 -0.04028 C 0.46471 -0.04051 0.4681 -0.04074 0.47136 -0.04074 C 0.478 -0.04097 0.48477 -0.0412 0.49141 -0.04144 C 0.50872 -0.04306 0.49844 -0.04236 0.525 -0.0419 L 0.56511 -0.04074 C 0.56784 -0.04074 0.5707 -0.04051 0.57344 -0.04028 C 0.57513 -0.04028 0.57669 -0.03981 0.57839 -0.03981 C 0.5862 -0.03958 0.59401 -0.03981 0.60195 -0.03981 " pathEditMode="relative" rAng="0" ptsTypes="AAAAAAAAAAAAAAAAAAAAAAAAAAA">
                                      <p:cBhvr>
                                        <p:cTn id="10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1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778 L -3.33333E-6 -0.02778 C 0.00782 -0.02871 0.01094 -0.0294 0.01901 -0.02986 C 0.02162 -0.0301 0.02435 -0.0301 0.02696 -0.0301 L 0.14258 -0.02986 C 0.15599 -0.02986 0.15248 -0.02963 0.16146 -0.02917 C 0.16589 -0.02894 0.17045 -0.02871 0.17487 -0.02848 C 0.18021 -0.02824 0.19102 -0.02732 0.19102 -0.02732 C 0.20339 -0.02524 0.18438 -0.02848 0.2017 -0.02639 C 0.20391 -0.02616 0.20521 -0.0257 0.20716 -0.02524 C 0.20938 -0.02477 0.21146 -0.02454 0.21381 -0.02431 C 0.21836 -0.02361 0.23243 -0.02361 0.23399 -0.02338 L 0.35769 -0.02431 C 0.36289 -0.02431 0.36537 -0.02454 0.3698 -0.025 C 0.3711 -0.02524 0.3724 -0.02547 0.3737 -0.0257 C 0.37865 -0.02616 0.38737 -0.02616 0.39128 -0.02639 C 0.39753 -0.02686 0.3948 -0.02662 0.39935 -0.02662 " pathEditMode="relative" rAng="0" ptsTypes="AAAAAAAAAAAAAAAAA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5188585" y="1620495"/>
            <a:ext cx="6246235" cy="328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nip Diagonal Corner Rectangle 28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78 – 9 = 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4" name="Rectangle 33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38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2108" y="911704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3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5188585" y="1620495"/>
            <a:ext cx="6246235" cy="328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nip Diagonal Corner Rectangle 29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 – 28 =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5903" y="47025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25962" y="5026669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82824" y="4699788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93" y="501135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39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6469" y="1935945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5188585" y="1620495"/>
            <a:ext cx="6246235" cy="328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nip Diagonal Corner Rectangle 29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 – 9 = 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57103" y="304927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83172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37162" y="3373415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51052" y="4954112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39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033" y="2256776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8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5188585" y="1620495"/>
            <a:ext cx="6246235" cy="328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nip Diagonal Corner Rectangle 29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57 – 39 =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39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7266" y="1629599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5188585" y="1620495"/>
            <a:ext cx="6246235" cy="328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nip Diagonal Corner Rectangle 29"/>
          <p:cNvSpPr/>
          <p:nvPr/>
        </p:nvSpPr>
        <p:spPr>
          <a:xfrm>
            <a:off x="2235375" y="392396"/>
            <a:ext cx="7721250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=; &lt;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defRPr/>
            </a:pP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 – 17       72 – 35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52846" y="324565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38854" y="323595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732905" y="356980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406734" y="3453339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8311702" y="334203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61" y="365144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39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0295" y="1781334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710517" y="1399271"/>
            <a:ext cx="770965" cy="6565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61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4561" y="2443619"/>
            <a:ext cx="724288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9600" b="1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9600" b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205</Words>
  <Application>Microsoft Office PowerPoint</Application>
  <PresentationFormat>Widescreen</PresentationFormat>
  <Paragraphs>85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Montserrat Alternates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Nguyen Dang  Dat</cp:lastModifiedBy>
  <cp:revision>77</cp:revision>
  <dcterms:created xsi:type="dcterms:W3CDTF">2020-07-11T17:24:58Z</dcterms:created>
  <dcterms:modified xsi:type="dcterms:W3CDTF">2022-11-19T09:38:50Z</dcterms:modified>
</cp:coreProperties>
</file>