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81" r:id="rId5"/>
    <p:sldId id="280" r:id="rId6"/>
    <p:sldId id="264" r:id="rId7"/>
    <p:sldId id="265" r:id="rId8"/>
    <p:sldId id="274" r:id="rId9"/>
    <p:sldId id="270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65" d="100"/>
          <a:sy n="65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D2A6-FD06-4578-A8AA-DBDFDFBCA0D4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6CD9-2F58-4AA2-A4FD-D162917EA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1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6CD9-2F58-4AA2-A4FD-D162917EAB40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54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6CD9-2F58-4AA2-A4FD-D162917EAB40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2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68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1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64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0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9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0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7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66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38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2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22A1-E867-4575-BE08-9F1F943E8FE8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57D1-2217-48B1-AA00-01D726CA26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4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625" y="3178711"/>
            <a:ext cx="6835162" cy="25545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6760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638" y="2636912"/>
            <a:ext cx="4829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5418508" y="4642976"/>
            <a:ext cx="1353403" cy="1008112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2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63" y="4293096"/>
            <a:ext cx="8679107" cy="246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46" name="Group 4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huấn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được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57" name="Rounded Rectangular Callout 56"/>
          <p:cNvSpPr/>
          <p:nvPr/>
        </p:nvSpPr>
        <p:spPr>
          <a:xfrm>
            <a:off x="186345" y="2326246"/>
            <a:ext cx="5738018" cy="2000612"/>
          </a:xfrm>
          <a:prstGeom prst="wedgeRoundRectCallout">
            <a:avLst>
              <a:gd name="adj1" fmla="val -46481"/>
              <a:gd name="adj2" fmla="val 108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558" y="2261771"/>
            <a:ext cx="5683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0870" y="3620922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42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891E-6 -4.07407E-6 L 0.25003 -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uiExpand="1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4677522"/>
            <a:ext cx="7543549" cy="214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46" name="Group 4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huấn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thêm được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270599" y="1373582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467" y="2093662"/>
            <a:ext cx="555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82607" y="3237079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 + 5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36" y="3864981"/>
            <a:ext cx="49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thú.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60317" y="3249272"/>
            <a:ext cx="337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13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57" name="Rounded Rectangular Callout 56"/>
          <p:cNvSpPr/>
          <p:nvPr/>
        </p:nvSpPr>
        <p:spPr>
          <a:xfrm>
            <a:off x="186345" y="2326246"/>
            <a:ext cx="5738018" cy="2000612"/>
          </a:xfrm>
          <a:prstGeom prst="wedgeRoundRectCallout">
            <a:avLst>
              <a:gd name="adj1" fmla="val -46481"/>
              <a:gd name="adj2" fmla="val 108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558" y="2261771"/>
            <a:ext cx="5683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0870" y="3620922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9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75E-6 -2.96296E-6 L 0.25003 -2.96296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7" grpId="0" animBg="1"/>
      <p:bldP spid="2" grpId="0" uiExpand="1" build="p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78" y="2261770"/>
            <a:ext cx="5241976" cy="375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sơn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86345" y="2326246"/>
            <a:ext cx="5738018" cy="2000612"/>
          </a:xfrm>
          <a:prstGeom prst="wedgeRoundRectCallout">
            <a:avLst>
              <a:gd name="adj1" fmla="val -46481"/>
              <a:gd name="adj2" fmla="val 108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558" y="2261771"/>
            <a:ext cx="5683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06774" y="3620922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89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576E-6 4.81481E-6 L 0.36033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build="p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742" y="4357571"/>
            <a:ext cx="3403578" cy="24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sơn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0599" y="220486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467" y="2924944"/>
            <a:ext cx="577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là: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2607" y="4272192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 + 8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36" y="5076473"/>
            <a:ext cx="49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10006" y="4284385"/>
            <a:ext cx="253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17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86345" y="2326246"/>
            <a:ext cx="5738018" cy="2000612"/>
          </a:xfrm>
          <a:prstGeom prst="wedgeRoundRectCallout">
            <a:avLst>
              <a:gd name="adj1" fmla="val -46481"/>
              <a:gd name="adj2" fmla="val 108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558" y="2261771"/>
            <a:ext cx="5683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trắng: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vàng: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06774" y="3620922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44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083E-6 4.07407E-6 L 0.36034 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 animBg="1"/>
      <p:bldP spid="32" grpId="0" build="p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654" y="1844824"/>
            <a:ext cx="10153128" cy="480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27" name="Group 2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6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7058E-7 -2.96296E-6 L 0.25407 -2.96296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869" y="5693178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27" name="Group 2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30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10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buổi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270599" y="220486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490" y="2999854"/>
            <a:ext cx="577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2607" y="4272192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+ 10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36" y="5076473"/>
            <a:ext cx="49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40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20846" y="4284385"/>
            <a:ext cx="253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40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37" name="Rounded Rectangular Callout 36"/>
          <p:cNvSpPr/>
          <p:nvPr/>
        </p:nvSpPr>
        <p:spPr>
          <a:xfrm>
            <a:off x="186345" y="2263043"/>
            <a:ext cx="5738018" cy="2379137"/>
          </a:xfrm>
          <a:prstGeom prst="wedgeRoundRectCallout">
            <a:avLst>
              <a:gd name="adj1" fmla="val -41169"/>
              <a:gd name="adj2" fmla="val 824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2558" y="2232154"/>
            <a:ext cx="60486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53357" y="4104407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4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 animBg="1"/>
      <p:bldP spid="38" grpId="0" build="p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66" y="2708920"/>
            <a:ext cx="8005965" cy="2304256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561467" y="1124744"/>
            <a:ext cx="35365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419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426</Words>
  <Application>Microsoft Office PowerPoint</Application>
  <PresentationFormat>Custom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66</cp:revision>
  <dcterms:created xsi:type="dcterms:W3CDTF">2021-08-05T01:47:17Z</dcterms:created>
  <dcterms:modified xsi:type="dcterms:W3CDTF">2022-10-18T06:13:14Z</dcterms:modified>
</cp:coreProperties>
</file>