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80" r:id="rId3"/>
    <p:sldId id="266" r:id="rId4"/>
    <p:sldId id="281" r:id="rId5"/>
    <p:sldId id="284" r:id="rId6"/>
    <p:sldId id="282" r:id="rId7"/>
    <p:sldId id="288" r:id="rId8"/>
    <p:sldId id="277" r:id="rId9"/>
    <p:sldId id="276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94C00-E979-4C01-A1F3-1F848FFC59F6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6C6D-10DA-4C36-805B-EC9E994E2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8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58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28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58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5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69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2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50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99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5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5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6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583E-1908-42B9-8941-07057A80F325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2F91-8CEB-4516-818C-5089E2435C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7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66" y="1268760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LIÊN QUAN ĐẾN PHÉP CỘNG, PHÉP TRỪ</a:t>
            </a:r>
          </a:p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vi-VN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8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67866"/>
            <a:ext cx="11612226" cy="642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6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132856"/>
            <a:ext cx="43924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VỀ 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 HƠN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23509" r="5728" b="26317"/>
          <a:stretch/>
        </p:blipFill>
        <p:spPr>
          <a:xfrm>
            <a:off x="10415686" y="5681871"/>
            <a:ext cx="1899811" cy="1235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575" y="114300"/>
            <a:ext cx="11372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9050" y="5451337"/>
            <a:ext cx="1032359" cy="14088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6614" y="3429000"/>
            <a:ext cx="5297921" cy="2000612"/>
            <a:chOff x="324346" y="927328"/>
            <a:chExt cx="5297921" cy="2000612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24346" y="927328"/>
              <a:ext cx="5297921" cy="2000612"/>
            </a:xfrm>
            <a:prstGeom prst="wedgeRoundRectCallout">
              <a:avLst>
                <a:gd name="adj1" fmla="val -46481"/>
                <a:gd name="adj2" fmla="val 62182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 6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Ba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 2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Ba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:         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77057" y="2222004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210759" y="3335099"/>
            <a:ext cx="5760639" cy="290221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8" name="TextBox 7"/>
          <p:cNvSpPr txBox="1"/>
          <p:nvPr/>
        </p:nvSpPr>
        <p:spPr>
          <a:xfrm>
            <a:off x="7820020" y="3284984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758" y="40050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1390" y="4669620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+ 2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0757" y="53637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1038" y="4717444"/>
            <a:ext cx="2365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8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19325" y="4714358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81326" y="1340768"/>
            <a:ext cx="5357494" cy="638200"/>
            <a:chOff x="2928926" y="1398748"/>
            <a:chExt cx="5357494" cy="638200"/>
          </a:xfrm>
        </p:grpSpPr>
        <p:sp>
          <p:nvSpPr>
            <p:cNvPr id="27" name="TextBox 26"/>
            <p:cNvSpPr txBox="1"/>
            <p:nvPr/>
          </p:nvSpPr>
          <p:spPr>
            <a:xfrm>
              <a:off x="2928926" y="1412776"/>
              <a:ext cx="2734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056" y="1398748"/>
              <a:ext cx="607038" cy="638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921" y="1398748"/>
              <a:ext cx="607038" cy="638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786" y="1398748"/>
              <a:ext cx="607038" cy="638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16" y="1398748"/>
              <a:ext cx="607038" cy="638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651" y="1398748"/>
              <a:ext cx="607038" cy="638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382" y="1398748"/>
              <a:ext cx="607038" cy="6382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113976" y="2223125"/>
            <a:ext cx="5357494" cy="638200"/>
            <a:chOff x="3113976" y="2223125"/>
            <a:chExt cx="5357494" cy="638200"/>
          </a:xfrm>
        </p:grpSpPr>
        <p:sp>
          <p:nvSpPr>
            <p:cNvPr id="18" name="TextBox 17"/>
            <p:cNvSpPr txBox="1"/>
            <p:nvPr/>
          </p:nvSpPr>
          <p:spPr>
            <a:xfrm>
              <a:off x="3113976" y="2228764"/>
              <a:ext cx="2734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Ba:</a:t>
              </a:r>
              <a:endPara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06" y="2223125"/>
              <a:ext cx="607038" cy="638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971" y="2223125"/>
              <a:ext cx="607038" cy="638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836" y="2223125"/>
              <a:ext cx="607038" cy="638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566" y="2223125"/>
              <a:ext cx="607038" cy="638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701" y="2223125"/>
              <a:ext cx="607038" cy="638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432" y="2223125"/>
              <a:ext cx="607038" cy="63820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2223125"/>
            <a:ext cx="607038" cy="638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44" y="2223125"/>
            <a:ext cx="607038" cy="6382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632456" y="2124467"/>
            <a:ext cx="3911022" cy="800477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8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3" y="4581128"/>
            <a:ext cx="1668421" cy="22768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6796" y="1407790"/>
            <a:ext cx="6492466" cy="2381250"/>
            <a:chOff x="155652" y="901511"/>
            <a:chExt cx="5703513" cy="238125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55652" y="901511"/>
              <a:ext cx="5703513" cy="2381250"/>
            </a:xfrm>
            <a:prstGeom prst="wedgeRoundRectCallout">
              <a:avLst>
                <a:gd name="adj1" fmla="val -34251"/>
                <a:gd name="adj2" fmla="val 87178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 7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Mai: 5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04283" y="2518792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714" y="116632"/>
            <a:ext cx="11955437" cy="1077218"/>
            <a:chOff x="1253941" y="511805"/>
            <a:chExt cx="11402010" cy="1077218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472" y="511805"/>
              <a:ext cx="105964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Mai gấp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Mai 5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851274" y="2903051"/>
            <a:ext cx="6343650" cy="36943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7822949" y="2979330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1274" y="3797944"/>
            <a:ext cx="634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42451" y="4742492"/>
            <a:ext cx="5730458" cy="769441"/>
            <a:chOff x="6542451" y="3878396"/>
            <a:chExt cx="5730458" cy="769441"/>
          </a:xfrm>
        </p:grpSpPr>
        <p:sp>
          <p:nvSpPr>
            <p:cNvPr id="16" name="Rounded Rectangle 15"/>
            <p:cNvSpPr/>
            <p:nvPr/>
          </p:nvSpPr>
          <p:spPr>
            <a:xfrm>
              <a:off x="6542451" y="389872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82187" y="389818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81208" y="3878396"/>
              <a:ext cx="27917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590299" y="389818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060175" y="393908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9258" y="5644763"/>
            <a:ext cx="6343651" cy="664557"/>
            <a:chOff x="5929258" y="4725144"/>
            <a:chExt cx="6343651" cy="664557"/>
          </a:xfrm>
        </p:grpSpPr>
        <p:sp>
          <p:nvSpPr>
            <p:cNvPr id="14" name="TextBox 13"/>
            <p:cNvSpPr txBox="1"/>
            <p:nvPr/>
          </p:nvSpPr>
          <p:spPr>
            <a:xfrm>
              <a:off x="5929258" y="4835703"/>
              <a:ext cx="6343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thuyền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endParaRPr lang="vi-VN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933798" y="472514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527254" y="477028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07374" y="4771554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03217" y="4771553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055646" y="4808039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29269" y="5644763"/>
            <a:ext cx="825704" cy="6645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2888" y="2996951"/>
            <a:ext cx="693926" cy="52341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4362" r="56170" b="50000"/>
          <a:stretch/>
        </p:blipFill>
        <p:spPr>
          <a:xfrm>
            <a:off x="5519142" y="5327981"/>
            <a:ext cx="883243" cy="12693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25660" r="8386" b="28660"/>
          <a:stretch/>
        </p:blipFill>
        <p:spPr>
          <a:xfrm>
            <a:off x="1036979" y="5644763"/>
            <a:ext cx="1973173" cy="12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612" y="1817678"/>
            <a:ext cx="5322538" cy="2381250"/>
            <a:chOff x="346364" y="1913989"/>
            <a:chExt cx="5322538" cy="2381250"/>
          </a:xfrm>
        </p:grpSpPr>
        <p:grpSp>
          <p:nvGrpSpPr>
            <p:cNvPr id="5" name="Group 4"/>
            <p:cNvGrpSpPr/>
            <p:nvPr/>
          </p:nvGrpSpPr>
          <p:grpSpPr>
            <a:xfrm>
              <a:off x="346364" y="1913989"/>
              <a:ext cx="5322538" cy="2381250"/>
              <a:chOff x="346364" y="1571089"/>
              <a:chExt cx="5322538" cy="2381250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346364" y="1571089"/>
                <a:ext cx="5322538" cy="2381250"/>
              </a:xfrm>
              <a:prstGeom prst="wedgeRoundRectCallout">
                <a:avLst>
                  <a:gd name="adj1" fmla="val -33246"/>
                  <a:gd name="adj2" fmla="val 59445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         cm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đỏ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        cm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đỏ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        cm</a:t>
                </a:r>
                <a:endParaRPr lang="vi-VN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395005" y="3233277"/>
                <a:ext cx="609601" cy="49530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735892" y="2211545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39221" y="2874417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2" y="4440252"/>
            <a:ext cx="1771650" cy="24177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0894" y="149533"/>
            <a:ext cx="11621052" cy="1477328"/>
            <a:chOff x="1253941" y="482777"/>
            <a:chExt cx="11621052" cy="1477328"/>
          </a:xfrm>
        </p:grpSpPr>
        <p:grpSp>
          <p:nvGrpSpPr>
            <p:cNvPr id="12" name="Group 11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059472" y="482777"/>
              <a:ext cx="108155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lụa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35 cm,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lụa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lụa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20 cm.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lụa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51658" r="34735" b="20060"/>
          <a:stretch/>
        </p:blipFill>
        <p:spPr>
          <a:xfrm>
            <a:off x="5048521" y="4820284"/>
            <a:ext cx="1332954" cy="132350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814518" y="2615019"/>
            <a:ext cx="6343650" cy="36943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7786193" y="2636912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14518" y="3284984"/>
            <a:ext cx="634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05695" y="4454460"/>
            <a:ext cx="5730458" cy="769441"/>
            <a:chOff x="6542451" y="3878396"/>
            <a:chExt cx="5730458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6542451" y="389872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582187" y="389818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81208" y="3878396"/>
              <a:ext cx="27917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(cm)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590299" y="389818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0060175" y="393908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71270" y="5356731"/>
            <a:ext cx="6343651" cy="664557"/>
            <a:chOff x="6701079" y="4725144"/>
            <a:chExt cx="6343651" cy="664557"/>
          </a:xfrm>
        </p:grpSpPr>
        <p:sp>
          <p:nvSpPr>
            <p:cNvPr id="43" name="TextBox 42"/>
            <p:cNvSpPr txBox="1"/>
            <p:nvPr/>
          </p:nvSpPr>
          <p:spPr>
            <a:xfrm>
              <a:off x="6701079" y="4835703"/>
              <a:ext cx="6343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            cm</a:t>
              </a:r>
              <a:endParaRPr lang="vi-VN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141239" y="472514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54362" r="56129"/>
          <a:stretch/>
        </p:blipFill>
        <p:spPr>
          <a:xfrm>
            <a:off x="5482386" y="5039949"/>
            <a:ext cx="883243" cy="12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612" y="1817678"/>
            <a:ext cx="5322538" cy="2381250"/>
            <a:chOff x="346364" y="1913989"/>
            <a:chExt cx="5322538" cy="2381250"/>
          </a:xfrm>
        </p:grpSpPr>
        <p:grpSp>
          <p:nvGrpSpPr>
            <p:cNvPr id="5" name="Group 4"/>
            <p:cNvGrpSpPr/>
            <p:nvPr/>
          </p:nvGrpSpPr>
          <p:grpSpPr>
            <a:xfrm>
              <a:off x="346364" y="1913989"/>
              <a:ext cx="5322538" cy="2381250"/>
              <a:chOff x="346364" y="1571089"/>
              <a:chExt cx="5322538" cy="2381250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346364" y="1571089"/>
                <a:ext cx="5322538" cy="2381250"/>
              </a:xfrm>
              <a:prstGeom prst="wedgeRoundRectCallout">
                <a:avLst>
                  <a:gd name="adj1" fmla="val -33246"/>
                  <a:gd name="adj2" fmla="val 59445"/>
                  <a:gd name="adj3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Dây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xanh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dài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        cm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Dây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đỏ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dây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xanh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        cm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Dây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đỏ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dài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       cm</a:t>
                </a: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395005" y="3233277"/>
                <a:ext cx="609601" cy="49530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735892" y="2211545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39221" y="2874417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2" y="4440252"/>
            <a:ext cx="1771650" cy="24177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0894" y="149533"/>
            <a:ext cx="11621052" cy="1477328"/>
            <a:chOff x="1253941" y="482777"/>
            <a:chExt cx="11621052" cy="1477328"/>
          </a:xfrm>
        </p:grpSpPr>
        <p:grpSp>
          <p:nvGrpSpPr>
            <p:cNvPr id="12" name="Group 11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059472" y="482777"/>
              <a:ext cx="108155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Sợi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lụa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xanh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35 cm,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sợi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lụa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đỏ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sợi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lụa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xanh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 cm.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sợi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lụa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đỏ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xăng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mét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51658" r="34735" b="20060"/>
          <a:stretch/>
        </p:blipFill>
        <p:spPr>
          <a:xfrm>
            <a:off x="5048521" y="4820284"/>
            <a:ext cx="1332954" cy="1323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658140" y="2115234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61468" y="2779284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17253" y="3479866"/>
            <a:ext cx="609601" cy="52519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14518" y="2615019"/>
            <a:ext cx="6343650" cy="36943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6193" y="2636912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vi-VN" sz="3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14518" y="3284984"/>
            <a:ext cx="634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lụa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05695" y="4454460"/>
            <a:ext cx="5730458" cy="769441"/>
            <a:chOff x="6542451" y="3878396"/>
            <a:chExt cx="5730458" cy="769441"/>
          </a:xfrm>
        </p:grpSpPr>
        <p:sp>
          <p:nvSpPr>
            <p:cNvPr id="37" name="Rounded Rectangle 36"/>
            <p:cNvSpPr/>
            <p:nvPr/>
          </p:nvSpPr>
          <p:spPr>
            <a:xfrm>
              <a:off x="6542451" y="389872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582187" y="389818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81208" y="3878396"/>
              <a:ext cx="27917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   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(cm)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590299" y="389818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0060175" y="393908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71270" y="5356731"/>
            <a:ext cx="6343651" cy="664557"/>
            <a:chOff x="6701079" y="4725144"/>
            <a:chExt cx="6343651" cy="664557"/>
          </a:xfrm>
        </p:grpSpPr>
        <p:sp>
          <p:nvSpPr>
            <p:cNvPr id="43" name="TextBox 42"/>
            <p:cNvSpPr txBox="1"/>
            <p:nvPr/>
          </p:nvSpPr>
          <p:spPr>
            <a:xfrm>
              <a:off x="6701079" y="4835703"/>
              <a:ext cx="6343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            cm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141239" y="472514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6490498" y="448224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70618" y="4483522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566461" y="4483521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018890" y="452000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094622" y="5356731"/>
            <a:ext cx="825704" cy="6645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54362" r="56129"/>
          <a:stretch/>
        </p:blipFill>
        <p:spPr>
          <a:xfrm>
            <a:off x="5482386" y="5039949"/>
            <a:ext cx="883243" cy="12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1910" y="472999"/>
            <a:ext cx="107619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4181" y="3144847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có 5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bút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6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bút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Hỏi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có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tất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cả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bút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163" y="0"/>
            <a:ext cx="857250" cy="2857500"/>
          </a:xfrm>
          <a:prstGeom prst="rect">
            <a:avLst/>
          </a:prstGeom>
        </p:spPr>
      </p:pic>
      <p:pic>
        <p:nvPicPr>
          <p:cNvPr id="1026" name="Picture 2" descr="Wen small meow 8 | Cute love cartoons, Cute gif, Cute stick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90" y="4941168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95" y="2125305"/>
            <a:ext cx="31999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1771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411</Words>
  <Application>Microsoft Office PowerPoint</Application>
  <PresentationFormat>Custom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50</cp:revision>
  <dcterms:created xsi:type="dcterms:W3CDTF">2021-08-04T12:41:13Z</dcterms:created>
  <dcterms:modified xsi:type="dcterms:W3CDTF">2022-10-18T06:07:56Z</dcterms:modified>
</cp:coreProperties>
</file>