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21" r:id="rId5"/>
  </p:sldMasterIdLst>
  <p:notesMasterIdLst>
    <p:notesMasterId r:id="rId23"/>
  </p:notesMasterIdLst>
  <p:sldIdLst>
    <p:sldId id="257" r:id="rId6"/>
    <p:sldId id="328" r:id="rId7"/>
    <p:sldId id="303" r:id="rId8"/>
    <p:sldId id="371" r:id="rId9"/>
    <p:sldId id="297" r:id="rId10"/>
    <p:sldId id="378" r:id="rId11"/>
    <p:sldId id="379" r:id="rId12"/>
    <p:sldId id="269" r:id="rId13"/>
    <p:sldId id="271" r:id="rId14"/>
    <p:sldId id="273" r:id="rId15"/>
    <p:sldId id="275" r:id="rId16"/>
    <p:sldId id="277" r:id="rId17"/>
    <p:sldId id="329" r:id="rId18"/>
    <p:sldId id="377" r:id="rId19"/>
    <p:sldId id="380" r:id="rId20"/>
    <p:sldId id="374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5345-E8FE-4E40-BB36-54DBFB28C1D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8E74E-89B7-47AE-83AC-62BA711E1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6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03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19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3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0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10/18/2022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7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10/18/2022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0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10/18/2022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10/18/2022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3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10/18/2022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088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10/18/2022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51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70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0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9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1341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7654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8488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722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251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29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611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8330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89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142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5886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7586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574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122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7950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567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9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6342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375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1268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041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9859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554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2111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949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3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4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4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3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8752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10/18/2022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485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8394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5" name="Rounded Rectangle 14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5000" y="1143000"/>
            <a:ext cx="87630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1524001" y="2667000"/>
            <a:ext cx="8875713" cy="3048000"/>
            <a:chOff x="3276600" y="3276600"/>
            <a:chExt cx="2609057" cy="2438400"/>
          </a:xfrm>
        </p:grpSpPr>
        <p:sp>
          <p:nvSpPr>
            <p:cNvPr id="2055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4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57412" y="3973973"/>
              <a:ext cx="1859258" cy="10095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2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: Cong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dưới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nối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với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cong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trái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và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khuyết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dưới</a:t>
              </a:r>
              <a:endParaRPr lang="en-US" sz="3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21" name="Rounded Rectangle 20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7000" y="685802"/>
            <a:ext cx="7834196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667000" y="3276600"/>
            <a:ext cx="7086600" cy="2438400"/>
            <a:chOff x="3276600" y="3276600"/>
            <a:chExt cx="2609057" cy="2438400"/>
          </a:xfrm>
        </p:grpSpPr>
        <p:sp>
          <p:nvSpPr>
            <p:cNvPr id="3079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16872" y="4029670"/>
              <a:ext cx="2384622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Câu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lời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này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cần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sự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tư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vấn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của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khán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giả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.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14326" y="685801"/>
            <a:ext cx="8196475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3440114" y="3276600"/>
            <a:ext cx="5589587" cy="2438400"/>
            <a:chOff x="3276600" y="3276600"/>
            <a:chExt cx="2609057" cy="2438400"/>
          </a:xfrm>
        </p:grpSpPr>
        <p:sp>
          <p:nvSpPr>
            <p:cNvPr id="19462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48932" y="4029670"/>
              <a:ext cx="2276854" cy="7540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Cao 8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li</a:t>
              </a: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,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rộng</a:t>
              </a: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5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li</a:t>
              </a:r>
              <a:endParaRPr lang="en-US" sz="43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4766D3-9657-4BAE-95F8-8E8BDEB37C60}"/>
              </a:ext>
            </a:extLst>
          </p:cNvPr>
          <p:cNvSpPr txBox="1"/>
          <p:nvPr/>
        </p:nvSpPr>
        <p:spPr>
          <a:xfrm>
            <a:off x="3758184" y="2682068"/>
            <a:ext cx="7095744" cy="331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G</a:t>
            </a:r>
            <a:endParaRPr lang="vi-VN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g, h</a:t>
            </a:r>
            <a:endParaRPr lang="vi-VN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136042-BA77-423C-9240-EA062FA2FC1A}"/>
              </a:ext>
            </a:extLst>
          </p:cNvPr>
          <p:cNvGrpSpPr/>
          <p:nvPr/>
        </p:nvGrpSpPr>
        <p:grpSpPr>
          <a:xfrm>
            <a:off x="2989540" y="1137920"/>
            <a:ext cx="8501505" cy="1827594"/>
            <a:chOff x="-616865" y="1022346"/>
            <a:chExt cx="7793381" cy="12163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F051D2-8263-4F4A-B898-7FE4F02AA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616865" y="1022346"/>
              <a:ext cx="7458008" cy="1216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2E949E-E7CB-4D38-96C3-4FB6C1AD1857}"/>
                </a:ext>
              </a:extLst>
            </p:cNvPr>
            <p:cNvSpPr txBox="1"/>
            <p:nvPr/>
          </p:nvSpPr>
          <p:spPr>
            <a:xfrm>
              <a:off x="-410877" y="1352694"/>
              <a:ext cx="7587393" cy="45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HP001 4 hàng" panose="020B0603050302020204" pitchFamily="34" charset="0"/>
                </a:rPr>
                <a:t> Gần jực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</a:t>
              </a:r>
              <a:r>
                <a:rPr lang="el-GR" sz="3800" b="1" dirty="0">
                  <a:latin typeface="HP001 4 hàng" panose="020B0603050302020204" pitchFamily="34" charset="0"/>
                </a:rPr>
                <a:t>Α΄</a:t>
              </a:r>
              <a:r>
                <a:rPr lang="vi-VN" sz="3800" b="1" dirty="0">
                  <a:latin typeface="HP001 4 hàng" panose="020B0603050302020204" pitchFamily="34" charset="0"/>
                </a:rPr>
                <a:t>n, gần </a:t>
              </a:r>
              <a:r>
                <a:rPr lang="el-GR" sz="3800" b="1" dirty="0">
                  <a:latin typeface="HP001 4 hàng" panose="020B0603050302020204" pitchFamily="34" charset="0"/>
                </a:rPr>
                <a:t>Α˝</a:t>
              </a:r>
              <a:r>
                <a:rPr lang="vi-VN" sz="3800" b="1" dirty="0">
                  <a:latin typeface="HP001 4 hàng" panose="020B0603050302020204" pitchFamily="34" charset="0"/>
                </a:rPr>
                <a:t>n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sáng.</a:t>
              </a:r>
              <a:r>
                <a:rPr lang="en-US" sz="3800" b="1" dirty="0">
                  <a:latin typeface="HP001 4 hàng" panose="020B0603050302020204" pitchFamily="34" charset="0"/>
                </a:rPr>
                <a:t>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endParaRPr lang="en-US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362E1-83FB-4429-B108-40C1E8E8B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73" y="538353"/>
            <a:ext cx="9220167" cy="57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8494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3511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8236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đen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đèn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304065" y="587946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2" descr="Lý thuyết ôn chữ hoa g tiếng việt 3">
            <a:extLst>
              <a:ext uri="{FF2B5EF4-FFF2-40B4-BE49-F238E27FC236}">
                <a16:creationId xmlns:a16="http://schemas.microsoft.com/office/drawing/2014/main" id="{2C211F4B-2A0E-4689-8CF2-A1002553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4617632" y="1901628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ẫu chữ viết chuẩn của Bộ Giáo dục và Đào tạo - HoaTieu.vn">
            <a:extLst>
              <a:ext uri="{FF2B5EF4-FFF2-40B4-BE49-F238E27FC236}">
                <a16:creationId xmlns:a16="http://schemas.microsoft.com/office/drawing/2014/main" id="{22FCECC0-7311-48E7-AB51-FDE45AC8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09" y="2779007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G">
            <a:hlinkClick r:id="" action="ppaction://media"/>
            <a:extLst>
              <a:ext uri="{FF2B5EF4-FFF2-40B4-BE49-F238E27FC236}">
                <a16:creationId xmlns:a16="http://schemas.microsoft.com/office/drawing/2014/main" id="{3D9FDFEC-1D6E-48D2-9822-F827B11E4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6617" y="815918"/>
            <a:ext cx="6630798" cy="58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chu G">
            <a:hlinkClick r:id="" action="ppaction://media"/>
            <a:extLst>
              <a:ext uri="{FF2B5EF4-FFF2-40B4-BE49-F238E27FC236}">
                <a16:creationId xmlns:a16="http://schemas.microsoft.com/office/drawing/2014/main" id="{4D1D60C4-8DFD-416D-A97F-BBDBBF5E0438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8416" y="1179324"/>
            <a:ext cx="5959113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Oval 18">
            <a:extLst>
              <a:ext uri="{FF2B5EF4-FFF2-40B4-BE49-F238E27FC236}">
                <a16:creationId xmlns:a16="http://schemas.microsoft.com/office/drawing/2014/main" id="{CC2AF0BF-1FC1-44F3-9902-8EB431ADE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FA77AB7C-F096-4525-8420-67511D96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7 ô li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3E45982-FB41-42B8-9548-4F76DE47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2" name="Picture 10" descr="hoa0001">
            <a:extLst>
              <a:ext uri="{FF2B5EF4-FFF2-40B4-BE49-F238E27FC236}">
                <a16:creationId xmlns:a16="http://schemas.microsoft.com/office/drawing/2014/main" id="{C131D100-20EE-44E6-B38A-787CFA59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hoa0001">
            <a:extLst>
              <a:ext uri="{FF2B5EF4-FFF2-40B4-BE49-F238E27FC236}">
                <a16:creationId xmlns:a16="http://schemas.microsoft.com/office/drawing/2014/main" id="{BFFAB108-679B-4095-B49F-5104A23F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2" descr="hoa0001">
            <a:extLst>
              <a:ext uri="{FF2B5EF4-FFF2-40B4-BE49-F238E27FC236}">
                <a16:creationId xmlns:a16="http://schemas.microsoft.com/office/drawing/2014/main" id="{094E869B-371B-48A1-90CF-22064518A8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1682801A-7AC3-4FA4-93F8-8988E7E7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5D0F7560-496B-44EA-9660-18A91C96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8190A1D8-1008-4C76-85F3-ECE89962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Lý thuyết ôn chữ hoa g tiếng việt 3">
            <a:extLst>
              <a:ext uri="{FF2B5EF4-FFF2-40B4-BE49-F238E27FC236}">
                <a16:creationId xmlns:a16="http://schemas.microsoft.com/office/drawing/2014/main" id="{FF2B3D02-B38B-44E2-AA34-F6F8F3E04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076056" y="1249508"/>
            <a:ext cx="3565106" cy="49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allAtOnce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76D0E3EC-28CE-48CC-97BC-94AA7A72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7488E50-61AA-4C81-9C37-EC8FB4EC51CB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20" name="Picture 10" descr="hoa0001">
            <a:extLst>
              <a:ext uri="{FF2B5EF4-FFF2-40B4-BE49-F238E27FC236}">
                <a16:creationId xmlns:a16="http://schemas.microsoft.com/office/drawing/2014/main" id="{87288766-3A81-4EF9-9741-B802C7A0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1" descr="hoa0001">
            <a:extLst>
              <a:ext uri="{FF2B5EF4-FFF2-40B4-BE49-F238E27FC236}">
                <a16:creationId xmlns:a16="http://schemas.microsoft.com/office/drawing/2014/main" id="{D1FFC742-0F42-4E14-954B-B31CE33BBA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2" descr="hoa0001">
            <a:extLst>
              <a:ext uri="{FF2B5EF4-FFF2-40B4-BE49-F238E27FC236}">
                <a16:creationId xmlns:a16="http://schemas.microsoft.com/office/drawing/2014/main" id="{CAE338D6-A900-4292-8BEF-8638EBD428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DFE45481-F36D-49E3-BF46-0E0E0ABA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A4D7E444-F749-492F-BEF0-54DD5AB7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70E5B2DB-896F-4F92-A561-D4932E61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ô li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681DE88D-F4C0-4FA2-9939-6CA667DF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</a:p>
        </p:txBody>
      </p:sp>
      <p:pic>
        <p:nvPicPr>
          <p:cNvPr id="28" name="Picture 2" descr="Lý thuyết ôn chữ hoa g tiếng việt 3">
            <a:extLst>
              <a:ext uri="{FF2B5EF4-FFF2-40B4-BE49-F238E27FC236}">
                <a16:creationId xmlns:a16="http://schemas.microsoft.com/office/drawing/2014/main" id="{E1172E2B-A1A2-4E81-BBCB-9B0B92139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076056" y="1249508"/>
            <a:ext cx="3565106" cy="49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 animBg="1"/>
      <p:bldP spid="26" grpId="0" build="allAtOnce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38600" y="581342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40" name="Rounded Rectangle 39">
            <a:hlinkClick r:id="" action="ppaction://hlinkshowjump?jump=nextslide"/>
          </p:cNvPr>
          <p:cNvSpPr/>
          <p:nvPr/>
        </p:nvSpPr>
        <p:spPr>
          <a:xfrm>
            <a:off x="6208713" y="58039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905" y="457200"/>
            <a:ext cx="11168110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4800600" y="2994025"/>
            <a:ext cx="2609850" cy="2438400"/>
            <a:chOff x="3276600" y="3276600"/>
            <a:chExt cx="2609057" cy="2438400"/>
          </a:xfrm>
        </p:grpSpPr>
        <p:sp>
          <p:nvSpPr>
            <p:cNvPr id="14342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52778" y="4029670"/>
              <a:ext cx="2513836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4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Giang</a:t>
              </a:r>
              <a:endPara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02891" y="533401"/>
            <a:ext cx="7811754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98763" y="3276600"/>
            <a:ext cx="6902450" cy="2438400"/>
            <a:chOff x="3276600" y="3276600"/>
            <a:chExt cx="2609057" cy="2438400"/>
          </a:xfrm>
        </p:grpSpPr>
        <p:sp>
          <p:nvSpPr>
            <p:cNvPr id="1031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9260" y="3505201"/>
              <a:ext cx="1584156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Câu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lời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của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bạn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chính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xác</a:t>
              </a:r>
              <a:endPara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365</Words>
  <Application>Microsoft Office PowerPoint</Application>
  <PresentationFormat>Widescreen</PresentationFormat>
  <Paragraphs>69</Paragraphs>
  <Slides>17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.VnCommercial Script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华康少女文字W5(P)</vt:lpstr>
      <vt:lpstr>Office 主题​​</vt:lpstr>
      <vt:lpstr>1_Office Theme</vt:lpstr>
      <vt:lpstr>1_Office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11</cp:revision>
  <dcterms:created xsi:type="dcterms:W3CDTF">2021-07-29T04:27:54Z</dcterms:created>
  <dcterms:modified xsi:type="dcterms:W3CDTF">2022-10-18T06:02:19Z</dcterms:modified>
</cp:coreProperties>
</file>