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426" r:id="rId4"/>
    <p:sldId id="259" r:id="rId5"/>
    <p:sldId id="353" r:id="rId6"/>
    <p:sldId id="375" r:id="rId7"/>
    <p:sldId id="411" r:id="rId8"/>
    <p:sldId id="412" r:id="rId9"/>
    <p:sldId id="413" r:id="rId10"/>
    <p:sldId id="359" r:id="rId11"/>
    <p:sldId id="420" r:id="rId12"/>
    <p:sldId id="421" r:id="rId13"/>
    <p:sldId id="422" r:id="rId14"/>
    <p:sldId id="423" r:id="rId15"/>
    <p:sldId id="414" r:id="rId16"/>
    <p:sldId id="360" r:id="rId17"/>
    <p:sldId id="391" r:id="rId18"/>
    <p:sldId id="392" r:id="rId19"/>
    <p:sldId id="361" r:id="rId20"/>
    <p:sldId id="418" r:id="rId21"/>
    <p:sldId id="424" r:id="rId22"/>
    <p:sldId id="4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FE5FF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FE3C1-98A7-40C2-A733-6A1888E3160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3B1D7-2842-4B6B-B62B-F3CB4B9B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3B1D7-2842-4B6B-B62B-F3CB4B9B38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23.gif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ênh mông Đồng Tháp Mười | Mytour.vn">
            <a:extLst>
              <a:ext uri="{FF2B5EF4-FFF2-40B4-BE49-F238E27FC236}">
                <a16:creationId xmlns:a16="http://schemas.microsoft.com/office/drawing/2014/main" id="{10891049-3A8B-4C0C-B81E-3A562831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7786075" y="4470647"/>
            <a:ext cx="3120383" cy="18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16687" y="20203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5546565" y="31103"/>
            <a:ext cx="324763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2"/>
                </a:solidFill>
                <a:latin typeface="+mj-lt"/>
              </a:rPr>
              <a:t>Giải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+mj-lt"/>
              </a:rPr>
              <a:t>nghĩa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+mj-lt"/>
              </a:rPr>
              <a:t>từ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798516" y="750935"/>
            <a:ext cx="7995683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Ca dao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975029" y="1070527"/>
            <a:ext cx="240000" cy="24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2661318" y="869499"/>
            <a:ext cx="84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thơ do nhân dân sáng tác, được truyền miệng.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838551" y="1344885"/>
            <a:ext cx="3341726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Tranh họa đồ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6628B-28EE-454E-8268-B8E530BA2DF7}"/>
              </a:ext>
            </a:extLst>
          </p:cNvPr>
          <p:cNvSpPr/>
          <p:nvPr/>
        </p:nvSpPr>
        <p:spPr>
          <a:xfrm>
            <a:off x="975029" y="1680727"/>
            <a:ext cx="240000" cy="24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0104-6FC0-43F8-A8D3-188450F9336F}"/>
              </a:ext>
            </a:extLst>
          </p:cNvPr>
          <p:cNvSpPr/>
          <p:nvPr/>
        </p:nvSpPr>
        <p:spPr>
          <a:xfrm>
            <a:off x="3693225" y="3553106"/>
            <a:ext cx="7403745" cy="220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Đồng Tháp Mười</a:t>
            </a:r>
            <a:r>
              <a:rPr lang="en-US" sz="3200" dirty="0">
                <a:latin typeface="+mj-lt"/>
              </a:rPr>
              <a:t>: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: tên vùng đất trũng rộng lớn ở miền Nam.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vi-VN" sz="3200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6F489-6BA0-44DB-A8C6-D8A1BFF22202}"/>
              </a:ext>
            </a:extLst>
          </p:cNvPr>
          <p:cNvSpPr/>
          <p:nvPr/>
        </p:nvSpPr>
        <p:spPr>
          <a:xfrm>
            <a:off x="3851209" y="3888525"/>
            <a:ext cx="240000" cy="24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3753294" y="1299839"/>
            <a:ext cx="617731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tranh vẽ cảnh vật, sông núi.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733F9A5C-AA41-462F-9194-43EF01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04" y="2111295"/>
            <a:ext cx="2238810" cy="15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00B84022-0A7D-44AD-9CFF-9F0B1A7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94" y="2132981"/>
            <a:ext cx="2859236" cy="15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10ADC51F-87DE-43C8-B753-4C82264D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32" y="2132981"/>
            <a:ext cx="2130188" cy="15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00606" y="1943499"/>
            <a:ext cx="71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 nước Việt Nam thật tươi đẹp. Hãy cùng nhau đi thăm các miền đất nước qua những câu ca dao.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 tiên, chúng ta sẽ đến Phú Thọ, miền Bắc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ta, nơi có đền thờ Vua Hùng, nơi được gọi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 “quê cha đất tổ”: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Dù ai đi ngược về xuôi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1087161" y="429956"/>
            <a:ext cx="4760187" cy="849574"/>
            <a:chOff x="635794" y="-97724"/>
            <a:chExt cx="2312229" cy="637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047034" y="-97724"/>
              <a:ext cx="1900989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NỐI TIẾP ĐOẠN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984765" y="1341086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" y="2073024"/>
            <a:ext cx="527100" cy="3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7" y="3329214"/>
            <a:ext cx="498097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37" y="1769424"/>
            <a:ext cx="4001985" cy="413212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838800" y="315234"/>
            <a:ext cx="4575411" cy="794018"/>
            <a:chOff x="635794" y="-183743"/>
            <a:chExt cx="2352970" cy="723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73397" y="-183743"/>
              <a:ext cx="2015367" cy="59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NỐI TIẾP ĐOẠN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5031479" y="548252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4425110" y="1283550"/>
            <a:ext cx="7766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 đến, chúng ta cùng vào miền Trung: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 vô xứ Nghệ quanh quanh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4528886" y="2585345"/>
            <a:ext cx="74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 chúng ta cùng khám phá miền đất Nam Bộ: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Đồng Tháp Mười cò bay thẳng cánh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Tháp Mười lóng lánh cá tôm.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6" y="4168337"/>
            <a:ext cx="440701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06" y="1403587"/>
            <a:ext cx="4069717" cy="2162186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654" y="4042005"/>
            <a:ext cx="4877844" cy="2560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98066" y="4168337"/>
            <a:ext cx="608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 là chúng ta đã đi qua ba miền Bắc, Trung, Nam của đất nước. Nơi nào cũng để lại biết bao tình cảm mến thương.</a:t>
            </a:r>
          </a:p>
          <a:p>
            <a:pPr marL="0" marR="0" lvl="0" indent="228594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(Thùy Dương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tổng hợp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0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00606" y="1943499"/>
            <a:ext cx="71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 nước Việt Nam thật tươi đẹp. Hãy cùng nhau đi thăm các miền đất nước qua những câu ca dao.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 tiên, chúng ta sẽ đến Phú Thọ, miền Bắc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ta, nơi có đền thờ Vua Hùng, nơi được gọi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 “quê cha đất tổ”: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Dù ai đi ngược về xuôi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1087161" y="429956"/>
            <a:ext cx="4760187" cy="849574"/>
            <a:chOff x="635794" y="-97724"/>
            <a:chExt cx="2312229" cy="637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047034" y="-97724"/>
              <a:ext cx="1900989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lang="en-US" sz="2800" b="1" dirty="0">
                  <a:solidFill>
                    <a:srgbClr val="17479D"/>
                  </a:solidFill>
                  <a:latin typeface="Arial-Rounded"/>
                  <a:ea typeface="Arial-Rounded"/>
                </a:rPr>
                <a:t>TOÀN 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984765" y="1341086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37" y="1769424"/>
            <a:ext cx="4001985" cy="413212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11153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838800" y="315234"/>
            <a:ext cx="4575411" cy="794018"/>
            <a:chOff x="635794" y="-183743"/>
            <a:chExt cx="2352970" cy="723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73397" y="-183743"/>
              <a:ext cx="2015367" cy="59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TOÀN BÀI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5031479" y="548252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4425110" y="1283550"/>
            <a:ext cx="7766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 đến, chúng ta cùng vào miền Trung: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 vô xứ Nghệ quanh quanh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4528886" y="2585345"/>
            <a:ext cx="74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 chúng ta cùng khám phá miền đất Nam Bộ: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Đồng Tháp Mười cò bay thẳng cánh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Tháp Mười lóng lánh cá tôm.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06" y="1403587"/>
            <a:ext cx="4069717" cy="2162186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654" y="4042005"/>
            <a:ext cx="4877844" cy="2560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8502" y="4113572"/>
            <a:ext cx="608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 là chúng ta đã đi qua ba miền Bắc, Trung, Nam của đất nước. Nơi nào cũng để lại biết bao tình cảm mến thương.</a:t>
            </a:r>
          </a:p>
          <a:p>
            <a:pPr marL="0" marR="0" lvl="0" indent="228594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(Thùy Dương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tổng hợp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04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3949958" y="156129"/>
            <a:ext cx="759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+mj-lt"/>
              </a:rPr>
              <a:t>TRẢ LỜI CÂU HỎI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21733" y="1379568"/>
            <a:ext cx="641668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vi-VN" sz="2800" dirty="0">
                <a:latin typeface="+mj-lt"/>
              </a:rPr>
              <a:t>Tìm các câu thơ nói về: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62A79D-9FA3-49CF-8C2A-BABDA3A9A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485663" y="305784"/>
            <a:ext cx="2459418" cy="1959515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354B02E-E5D6-4A9A-881E-2E8DA1912FA1}"/>
              </a:ext>
            </a:extLst>
          </p:cNvPr>
          <p:cNvSpPr txBox="1"/>
          <p:nvPr/>
        </p:nvSpPr>
        <p:spPr>
          <a:xfrm>
            <a:off x="1858628" y="2735764"/>
            <a:ext cx="26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a. Xứ Nghệ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BB46C-3A02-47C4-B7B9-FFD7A87E14A5}"/>
              </a:ext>
            </a:extLst>
          </p:cNvPr>
          <p:cNvGrpSpPr/>
          <p:nvPr/>
        </p:nvGrpSpPr>
        <p:grpSpPr>
          <a:xfrm>
            <a:off x="3689027" y="2597622"/>
            <a:ext cx="5752469" cy="930832"/>
            <a:chOff x="1829681" y="3215223"/>
            <a:chExt cx="4314352" cy="698124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771A9D-EDA8-4865-9466-C13CAE611EBB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800" dirty="0">
                <a:latin typeface="+mj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467BD0-80ED-42A5-A715-7EC7A5E5F02A}"/>
                </a:ext>
              </a:extLst>
            </p:cNvPr>
            <p:cNvSpPr/>
            <p:nvPr/>
          </p:nvSpPr>
          <p:spPr>
            <a:xfrm>
              <a:off x="1829681" y="3215223"/>
              <a:ext cx="4229100" cy="698124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Đường vô xứ Nghệ quanh quanh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Non xanh nước biếc như tranh họa đồ.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4C901A-525A-44ED-AD15-796326E845F7}"/>
              </a:ext>
            </a:extLst>
          </p:cNvPr>
          <p:cNvSpPr txBox="1"/>
          <p:nvPr/>
        </p:nvSpPr>
        <p:spPr>
          <a:xfrm>
            <a:off x="1858628" y="3557665"/>
            <a:ext cx="418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b. Ngày Giỗ Tổ Hùng Vương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67AD2F-1298-4F6E-A464-8E07A9C9DBA9}"/>
              </a:ext>
            </a:extLst>
          </p:cNvPr>
          <p:cNvGrpSpPr/>
          <p:nvPr/>
        </p:nvGrpSpPr>
        <p:grpSpPr>
          <a:xfrm>
            <a:off x="3745862" y="4127683"/>
            <a:ext cx="5752469" cy="930831"/>
            <a:chOff x="1829681" y="3215223"/>
            <a:chExt cx="4314352" cy="698123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8CF75-85F2-4302-AF4D-E3A9AD9FF7B3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800" dirty="0"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D2293-4B49-4868-815B-FF3D7C6D0492}"/>
                </a:ext>
              </a:extLst>
            </p:cNvPr>
            <p:cNvSpPr/>
            <p:nvPr/>
          </p:nvSpPr>
          <p:spPr>
            <a:xfrm>
              <a:off x="1829681" y="3215223"/>
              <a:ext cx="4229100" cy="698123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5426"/>
                  </a:solidFill>
                  <a:latin typeface="+mj-lt"/>
                </a:rPr>
                <a:t>Dù ai đi ngược về xuôi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5426"/>
                  </a:solidFill>
                  <a:latin typeface="+mj-lt"/>
                </a:rPr>
                <a:t>Nhớ ngày Giỗ Tổ mùng Mười tháng Ba.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401855-31D6-4B8A-BF76-74A9D95A57B0}"/>
              </a:ext>
            </a:extLst>
          </p:cNvPr>
          <p:cNvSpPr txBox="1"/>
          <p:nvPr/>
        </p:nvSpPr>
        <p:spPr>
          <a:xfrm>
            <a:off x="1858628" y="5068357"/>
            <a:ext cx="418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c. Đồng Tháp Mười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365702-3FC7-475E-B149-55C0BBEFFFC5}"/>
              </a:ext>
            </a:extLst>
          </p:cNvPr>
          <p:cNvGrpSpPr/>
          <p:nvPr/>
        </p:nvGrpSpPr>
        <p:grpSpPr>
          <a:xfrm>
            <a:off x="3718056" y="5559233"/>
            <a:ext cx="5752469" cy="930832"/>
            <a:chOff x="1829681" y="3215223"/>
            <a:chExt cx="4314352" cy="698124"/>
          </a:xfr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59527BD-923F-43F9-9CF1-57BDA58D9D6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800" dirty="0">
                <a:latin typeface="+mj-l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478AD6-F62C-474C-BBC1-359A94ADF232}"/>
                </a:ext>
              </a:extLst>
            </p:cNvPr>
            <p:cNvSpPr/>
            <p:nvPr/>
          </p:nvSpPr>
          <p:spPr>
            <a:xfrm>
              <a:off x="1829681" y="3215223"/>
              <a:ext cx="4229100" cy="698124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+mj-lt"/>
                </a:rPr>
                <a:t>Đồng Tháp Mười cò bay thẳng cánh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+mj-lt"/>
                </a:rPr>
                <a:t>Nước Tháp Mười lóng lánh cá tôm.</a:t>
              </a:r>
              <a:r>
                <a:rPr lang="vi-VN" sz="2400" dirty="0">
                  <a:solidFill>
                    <a:schemeClr val="accent2"/>
                  </a:solidFill>
                  <a:latin typeface="+mj-lt"/>
                </a:rPr>
                <a:t>a</a:t>
              </a:r>
            </a:p>
          </p:txBody>
        </p:sp>
      </p:grp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1DD9646-300C-44DB-A606-F43B139B5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8" y="4552528"/>
            <a:ext cx="1247242" cy="2078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2140975" y="897671"/>
            <a:ext cx="873459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vi-VN" sz="3600" dirty="0">
                <a:latin typeface="+mj-lt"/>
              </a:rPr>
              <a:t>Tìm từ ngữ miêu tả vẻ đẹp của xứ Nghệ.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8A400-9F48-4866-B1DD-7416EBE028F2}"/>
              </a:ext>
            </a:extLst>
          </p:cNvPr>
          <p:cNvGrpSpPr/>
          <p:nvPr/>
        </p:nvGrpSpPr>
        <p:grpSpPr>
          <a:xfrm>
            <a:off x="2509465" y="1807615"/>
            <a:ext cx="7272039" cy="1801263"/>
            <a:chOff x="1829682" y="3215223"/>
            <a:chExt cx="4229100" cy="8424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92CB7B-8545-41CB-B749-5DD168DCA0C9}"/>
                </a:ext>
              </a:extLst>
            </p:cNvPr>
            <p:cNvSpPr/>
            <p:nvPr/>
          </p:nvSpPr>
          <p:spPr>
            <a:xfrm>
              <a:off x="1829682" y="3273045"/>
              <a:ext cx="4229100" cy="63036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3600" dirty="0">
                <a:latin typeface="+mj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993AE-9F7A-4843-BD4F-F74F41C3D83C}"/>
                </a:ext>
              </a:extLst>
            </p:cNvPr>
            <p:cNvSpPr/>
            <p:nvPr/>
          </p:nvSpPr>
          <p:spPr>
            <a:xfrm>
              <a:off x="1829682" y="3215223"/>
              <a:ext cx="3971116" cy="842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Đường vô xứ Nghệ quanh quanh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Non xanh nước biếc như tranh họa đồ.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E86D7F-6CB7-46F0-A7ED-F28718C73871}"/>
              </a:ext>
            </a:extLst>
          </p:cNvPr>
          <p:cNvSpPr txBox="1"/>
          <p:nvPr/>
        </p:nvSpPr>
        <p:spPr>
          <a:xfrm>
            <a:off x="2663842" y="3943749"/>
            <a:ext cx="317426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Non xanh nước biếc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123BA-3A31-408D-8E4B-D177A6F287DE}"/>
              </a:ext>
            </a:extLst>
          </p:cNvPr>
          <p:cNvSpPr txBox="1"/>
          <p:nvPr/>
        </p:nvSpPr>
        <p:spPr>
          <a:xfrm>
            <a:off x="6508271" y="3943749"/>
            <a:ext cx="28296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Như tranh họa đồ</a:t>
            </a:r>
          </a:p>
        </p:txBody>
      </p:sp>
    </p:spTree>
    <p:extLst>
      <p:ext uri="{BB962C8B-B14F-4D97-AF65-F5344CB8AC3E}">
        <p14:creationId xmlns:p14="http://schemas.microsoft.com/office/powerpoint/2010/main" val="13262556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32" fill="hold" display="0">
                      <p:stCondLst>
                        <p:cond delay="indefinite"/>
                      </p:stCondLst>
                    </p:cTn>
                    <p:tgtEl>
                      <p:spTgt spid="11"/>
                    </p:tgtEl>
                  </p:cMediaNode>
                </p:video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5B6D-DDB8-4C60-888F-4E3CBDB61943}"/>
              </a:ext>
            </a:extLst>
          </p:cNvPr>
          <p:cNvSpPr txBox="1"/>
          <p:nvPr/>
        </p:nvSpPr>
        <p:spPr>
          <a:xfrm>
            <a:off x="2131331" y="588912"/>
            <a:ext cx="7810955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4. </a:t>
            </a:r>
            <a:r>
              <a:rPr lang="vi-VN" sz="2400" dirty="0">
                <a:latin typeface="+mj-lt"/>
              </a:rPr>
              <a:t>Chọn ý giải thích đúng cho mỗi câu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7F35-5272-49ED-A5B5-CB733351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296" y="1242809"/>
            <a:ext cx="8205409" cy="25115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6D8CC-76AA-438A-890B-742A2269A8C6}"/>
              </a:ext>
            </a:extLst>
          </p:cNvPr>
          <p:cNvSpPr/>
          <p:nvPr/>
        </p:nvSpPr>
        <p:spPr>
          <a:xfrm>
            <a:off x="5823932" y="2111539"/>
            <a:ext cx="425752" cy="387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F2E9E-8B34-4E9E-B5D5-3A1F2A3D3A5C}"/>
              </a:ext>
            </a:extLst>
          </p:cNvPr>
          <p:cNvSpPr/>
          <p:nvPr/>
        </p:nvSpPr>
        <p:spPr>
          <a:xfrm>
            <a:off x="5823932" y="3298977"/>
            <a:ext cx="425752" cy="387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BC33-C764-4D84-8F0D-8DD138EA5932}"/>
              </a:ext>
            </a:extLst>
          </p:cNvPr>
          <p:cNvSpPr/>
          <p:nvPr/>
        </p:nvSpPr>
        <p:spPr>
          <a:xfrm>
            <a:off x="1993295" y="3754362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* </a:t>
            </a:r>
            <a:r>
              <a:rPr lang="vi-VN" sz="2800" dirty="0">
                <a:latin typeface="+mj-lt"/>
              </a:rPr>
              <a:t>Học thuộc lòng các câu ca dao trong bài.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CEBDC-0C83-4BE5-A0F1-6044A6FBD102}"/>
              </a:ext>
            </a:extLst>
          </p:cNvPr>
          <p:cNvGrpSpPr/>
          <p:nvPr/>
        </p:nvGrpSpPr>
        <p:grpSpPr>
          <a:xfrm>
            <a:off x="543556" y="4335133"/>
            <a:ext cx="5552444" cy="961427"/>
            <a:chOff x="1742712" y="3211692"/>
            <a:chExt cx="4401321" cy="1842739"/>
          </a:xfr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52EAB6-3205-4131-9AC8-A5D77C41D19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38505-D1BC-4196-A32C-C4C5E972D59D}"/>
                </a:ext>
              </a:extLst>
            </p:cNvPr>
            <p:cNvSpPr/>
            <p:nvPr/>
          </p:nvSpPr>
          <p:spPr>
            <a:xfrm>
              <a:off x="1742712" y="3211692"/>
              <a:ext cx="4316071" cy="184273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Đường vô xứ Nghệ quanh quanh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Non xanh nước biếc như tranh họa đồ.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AC516-FAE6-4F20-8A7B-7F1098445F2C}"/>
              </a:ext>
            </a:extLst>
          </p:cNvPr>
          <p:cNvGrpSpPr/>
          <p:nvPr/>
        </p:nvGrpSpPr>
        <p:grpSpPr>
          <a:xfrm>
            <a:off x="6437489" y="4970503"/>
            <a:ext cx="5493253" cy="1052352"/>
            <a:chOff x="1829681" y="3215223"/>
            <a:chExt cx="4314352" cy="1393318"/>
          </a:xfr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0CC27C-9BB5-43A9-AA25-194D8F60BB71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69CA4-28C6-43DB-B5A0-0472CAB95D9A}"/>
                </a:ext>
              </a:extLst>
            </p:cNvPr>
            <p:cNvSpPr/>
            <p:nvPr/>
          </p:nvSpPr>
          <p:spPr>
            <a:xfrm>
              <a:off x="1829681" y="3215223"/>
              <a:ext cx="4229101" cy="1393318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5426"/>
                  </a:solidFill>
                  <a:latin typeface="+mj-lt"/>
                </a:rPr>
                <a:t>Dù ai đi ngược về xuôi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5426"/>
                  </a:solidFill>
                  <a:latin typeface="+mj-lt"/>
                </a:rPr>
                <a:t>Nhớ ngày Giỗ Tổ mùng Mười tháng Ba.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72E54-BE29-480A-B0BC-FCDD464684C8}"/>
              </a:ext>
            </a:extLst>
          </p:cNvPr>
          <p:cNvGrpSpPr/>
          <p:nvPr/>
        </p:nvGrpSpPr>
        <p:grpSpPr>
          <a:xfrm>
            <a:off x="559390" y="5465108"/>
            <a:ext cx="5536610" cy="930832"/>
            <a:chOff x="1829681" y="3215223"/>
            <a:chExt cx="4314352" cy="943898"/>
          </a:xfr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2EA834-55F3-40C4-9185-F53B76DD8B6A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400" dirty="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8A646-67BD-4A24-B45B-F23232C83AB4}"/>
                </a:ext>
              </a:extLst>
            </p:cNvPr>
            <p:cNvSpPr/>
            <p:nvPr/>
          </p:nvSpPr>
          <p:spPr>
            <a:xfrm>
              <a:off x="1829681" y="3215223"/>
              <a:ext cx="4229101" cy="943898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+mj-lt"/>
                </a:rPr>
                <a:t>Đồng Tháp Mười cò bay thẳng cánh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+mj-lt"/>
                </a:rPr>
                <a:t>Nước Tháp Mười lóng lánh cá tôm.</a:t>
              </a:r>
              <a:endParaRPr lang="vi-VN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538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AD311-8DC0-4E82-A8B9-809062B06680}"/>
              </a:ext>
            </a:extLst>
          </p:cNvPr>
          <p:cNvGrpSpPr/>
          <p:nvPr/>
        </p:nvGrpSpPr>
        <p:grpSpPr>
          <a:xfrm>
            <a:off x="490782" y="138142"/>
            <a:ext cx="3529702" cy="828017"/>
            <a:chOff x="568135" y="399759"/>
            <a:chExt cx="1638567" cy="6210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AD6B8-939A-4DB1-92C9-B7BC88E1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433703" cy="599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363D3-3518-4178-859E-C25CD41B1E80}"/>
                </a:ext>
              </a:extLst>
            </p:cNvPr>
            <p:cNvSpPr txBox="1"/>
            <p:nvPr/>
          </p:nvSpPr>
          <p:spPr>
            <a:xfrm>
              <a:off x="642334" y="399759"/>
              <a:ext cx="1564368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+mj-lt"/>
                </a:rPr>
                <a:t> LUYỆN TẬP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698893" y="669773"/>
            <a:ext cx="9143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vi-VN" sz="3200" dirty="0">
                <a:latin typeface="+mj-lt"/>
              </a:rPr>
              <a:t>Tìm những tên riêng được nhắc đến trong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8266-8B2D-4D49-B257-9C6C9DAC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847" y="2002693"/>
            <a:ext cx="8443356" cy="4717165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F35B17-031F-4BBB-98F2-28009DD40CBF}"/>
              </a:ext>
            </a:extLst>
          </p:cNvPr>
          <p:cNvCxnSpPr>
            <a:cxnSpLocks/>
          </p:cNvCxnSpPr>
          <p:nvPr/>
        </p:nvCxnSpPr>
        <p:spPr>
          <a:xfrm>
            <a:off x="5160906" y="2806680"/>
            <a:ext cx="10267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64949A-5974-47D1-A573-DC98E44F06E6}"/>
              </a:ext>
            </a:extLst>
          </p:cNvPr>
          <p:cNvCxnSpPr>
            <a:cxnSpLocks/>
          </p:cNvCxnSpPr>
          <p:nvPr/>
        </p:nvCxnSpPr>
        <p:spPr>
          <a:xfrm>
            <a:off x="6822066" y="3201841"/>
            <a:ext cx="933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DF7A99-0795-41FB-828D-6DBB42723759}"/>
              </a:ext>
            </a:extLst>
          </p:cNvPr>
          <p:cNvCxnSpPr>
            <a:cxnSpLocks/>
          </p:cNvCxnSpPr>
          <p:nvPr/>
        </p:nvCxnSpPr>
        <p:spPr>
          <a:xfrm>
            <a:off x="8429363" y="3201841"/>
            <a:ext cx="5795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F9071E-1EDA-42A1-A760-62F3B2A79A4C}"/>
              </a:ext>
            </a:extLst>
          </p:cNvPr>
          <p:cNvCxnSpPr>
            <a:cxnSpLocks/>
          </p:cNvCxnSpPr>
          <p:nvPr/>
        </p:nvCxnSpPr>
        <p:spPr>
          <a:xfrm>
            <a:off x="6405003" y="3430618"/>
            <a:ext cx="10267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461A6C-55F3-4DBC-8771-C4078B5F7DF4}"/>
              </a:ext>
            </a:extLst>
          </p:cNvPr>
          <p:cNvCxnSpPr>
            <a:cxnSpLocks/>
          </p:cNvCxnSpPr>
          <p:nvPr/>
        </p:nvCxnSpPr>
        <p:spPr>
          <a:xfrm>
            <a:off x="9192126" y="4543308"/>
            <a:ext cx="7012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D2FFD-05D3-4B75-9174-6A5F68826FC6}"/>
              </a:ext>
            </a:extLst>
          </p:cNvPr>
          <p:cNvCxnSpPr>
            <a:cxnSpLocks/>
          </p:cNvCxnSpPr>
          <p:nvPr/>
        </p:nvCxnSpPr>
        <p:spPr>
          <a:xfrm>
            <a:off x="7100378" y="5167246"/>
            <a:ext cx="848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424E90-A41D-4A63-9278-2BADEAB3E4B2}"/>
              </a:ext>
            </a:extLst>
          </p:cNvPr>
          <p:cNvCxnSpPr>
            <a:cxnSpLocks/>
          </p:cNvCxnSpPr>
          <p:nvPr/>
        </p:nvCxnSpPr>
        <p:spPr>
          <a:xfrm>
            <a:off x="7978790" y="5364826"/>
            <a:ext cx="11294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B1D57D-7414-43F2-9D63-6C18E0E7C92A}"/>
              </a:ext>
            </a:extLst>
          </p:cNvPr>
          <p:cNvCxnSpPr>
            <a:cxnSpLocks/>
          </p:cNvCxnSpPr>
          <p:nvPr/>
        </p:nvCxnSpPr>
        <p:spPr>
          <a:xfrm>
            <a:off x="7978790" y="5572806"/>
            <a:ext cx="11294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4B6BB-778E-4D00-82FB-8DE794964693}"/>
              </a:ext>
            </a:extLst>
          </p:cNvPr>
          <p:cNvCxnSpPr>
            <a:cxnSpLocks/>
          </p:cNvCxnSpPr>
          <p:nvPr/>
        </p:nvCxnSpPr>
        <p:spPr>
          <a:xfrm>
            <a:off x="4539554" y="6051158"/>
            <a:ext cx="19645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B2872-0E16-4844-A44F-7F006A92497D}"/>
              </a:ext>
            </a:extLst>
          </p:cNvPr>
          <p:cNvSpPr/>
          <p:nvPr/>
        </p:nvSpPr>
        <p:spPr>
          <a:xfrm>
            <a:off x="1377247" y="2430171"/>
            <a:ext cx="1754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Việt Nam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BFB8-B1E3-4195-BD90-FF315120A2AF}"/>
              </a:ext>
            </a:extLst>
          </p:cNvPr>
          <p:cNvSpPr/>
          <p:nvPr/>
        </p:nvSpPr>
        <p:spPr>
          <a:xfrm>
            <a:off x="1472993" y="2816087"/>
            <a:ext cx="155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Phú Thọ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438F2-23F0-475C-AD7E-28F29C6B8F55}"/>
              </a:ext>
            </a:extLst>
          </p:cNvPr>
          <p:cNvSpPr/>
          <p:nvPr/>
        </p:nvSpPr>
        <p:spPr>
          <a:xfrm>
            <a:off x="1846134" y="3161840"/>
            <a:ext cx="816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Bắc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05E37-F820-4F2E-AC74-C960BE286A32}"/>
              </a:ext>
            </a:extLst>
          </p:cNvPr>
          <p:cNvSpPr/>
          <p:nvPr/>
        </p:nvSpPr>
        <p:spPr>
          <a:xfrm>
            <a:off x="1295864" y="3547756"/>
            <a:ext cx="190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Vua Hùng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20247-4E36-4376-8F3C-32001CF54ECE}"/>
              </a:ext>
            </a:extLst>
          </p:cNvPr>
          <p:cNvSpPr/>
          <p:nvPr/>
        </p:nvSpPr>
        <p:spPr>
          <a:xfrm>
            <a:off x="1716905" y="3893510"/>
            <a:ext cx="112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Nghệ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63F42-8455-4054-A96F-EEC7E4754FA8}"/>
              </a:ext>
            </a:extLst>
          </p:cNvPr>
          <p:cNvSpPr/>
          <p:nvPr/>
        </p:nvSpPr>
        <p:spPr>
          <a:xfrm>
            <a:off x="1486434" y="4279426"/>
            <a:ext cx="1569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Nam Bộ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729B4-6B8C-41AF-B3A5-E5CDE602C007}"/>
              </a:ext>
            </a:extLst>
          </p:cNvPr>
          <p:cNvSpPr/>
          <p:nvPr/>
        </p:nvSpPr>
        <p:spPr>
          <a:xfrm>
            <a:off x="1270032" y="4688164"/>
            <a:ext cx="2002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Tháp Mười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628155-0E02-4F76-9EF8-BF759DF95C6A}"/>
              </a:ext>
            </a:extLst>
          </p:cNvPr>
          <p:cNvSpPr/>
          <p:nvPr/>
        </p:nvSpPr>
        <p:spPr>
          <a:xfrm>
            <a:off x="1708644" y="5080450"/>
            <a:ext cx="115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Trung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350103-ADEB-4329-A38C-C70E90921906}"/>
              </a:ext>
            </a:extLst>
          </p:cNvPr>
          <p:cNvSpPr/>
          <p:nvPr/>
        </p:nvSpPr>
        <p:spPr>
          <a:xfrm>
            <a:off x="1771962" y="5476662"/>
            <a:ext cx="1029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C412-98AD-4B0A-AA46-8A79DEA8E062}"/>
              </a:ext>
            </a:extLst>
          </p:cNvPr>
          <p:cNvSpPr txBox="1"/>
          <p:nvPr/>
        </p:nvSpPr>
        <p:spPr>
          <a:xfrm>
            <a:off x="584799" y="1318397"/>
            <a:ext cx="9456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Việt Nam, Phú Thọ, Bắc, Vua Hùng, Nghệ, Nam Bộ, Tháp Mười, Trung, Nam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71D6DDE-0308-428D-BCDB-FB3D897E4056}"/>
              </a:ext>
            </a:extLst>
          </p:cNvPr>
          <p:cNvSpPr txBox="1"/>
          <p:nvPr/>
        </p:nvSpPr>
        <p:spPr>
          <a:xfrm>
            <a:off x="1478002" y="768410"/>
            <a:ext cx="1006481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3600" dirty="0">
                <a:latin typeface="+mj-lt"/>
              </a:rPr>
              <a:t>Các câu ở cột A thuộc kiểu câu nào ở cột B?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4837F8-34CF-45EF-88D9-6CF881831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93" y="2565070"/>
            <a:ext cx="11128814" cy="31350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66398-20A5-4C80-8FC7-12F350BDEE51}"/>
              </a:ext>
            </a:extLst>
          </p:cNvPr>
          <p:cNvCxnSpPr>
            <a:cxnSpLocks/>
          </p:cNvCxnSpPr>
          <p:nvPr/>
        </p:nvCxnSpPr>
        <p:spPr>
          <a:xfrm>
            <a:off x="7718642" y="3899028"/>
            <a:ext cx="474432" cy="467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549E27-2287-4FAE-AE02-1108A99CCABA}"/>
              </a:ext>
            </a:extLst>
          </p:cNvPr>
          <p:cNvCxnSpPr>
            <a:cxnSpLocks/>
          </p:cNvCxnSpPr>
          <p:nvPr/>
        </p:nvCxnSpPr>
        <p:spPr>
          <a:xfrm>
            <a:off x="7766303" y="4797522"/>
            <a:ext cx="474432" cy="467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BE7FAA-8CDC-42D1-BF2D-F82C9CDB1BC8}"/>
              </a:ext>
            </a:extLst>
          </p:cNvPr>
          <p:cNvCxnSpPr>
            <a:cxnSpLocks/>
          </p:cNvCxnSpPr>
          <p:nvPr/>
        </p:nvCxnSpPr>
        <p:spPr>
          <a:xfrm flipV="1">
            <a:off x="7813964" y="3720294"/>
            <a:ext cx="379110" cy="1576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00606" y="1943499"/>
            <a:ext cx="71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 nước Việt Nam thật tươi đẹp. Hãy cùng nhau đi thăm các miền đất nước qua những câu ca dao.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 tiên, chúng ta sẽ đến Phú Thọ, miền Bắc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ta, nơi có đền thờ Vua Hùng, nơi được gọi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 “quê cha đất tổ”: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Dù ai đi ngược về xuôi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1087161" y="513093"/>
            <a:ext cx="4375175" cy="766437"/>
            <a:chOff x="635794" y="-35371"/>
            <a:chExt cx="2125212" cy="5748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60017" y="-35371"/>
              <a:ext cx="1900989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LUYỆN ĐỌC LẠI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984765" y="1341086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37" y="1769424"/>
            <a:ext cx="4001985" cy="413212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4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838800" y="315234"/>
            <a:ext cx="4575411" cy="794018"/>
            <a:chOff x="635794" y="-183743"/>
            <a:chExt cx="2352970" cy="723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73397" y="-183743"/>
              <a:ext cx="2015367" cy="59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LUYỆN ĐỌC LẠI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5031479" y="548252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 CÁC MIỀN ĐẤT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4425110" y="1283550"/>
            <a:ext cx="7766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 đến, chúng ta cùng vào miền Trung: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 vô xứ Nghệ quanh quanh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4528886" y="2585345"/>
            <a:ext cx="74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 chúng ta cùng khám phá miền đất Nam Bộ: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Đồng Tháp Mười cò bay thẳng cánh</a:t>
            </a:r>
          </a:p>
          <a:p>
            <a:pPr marL="0" marR="0" lvl="0" indent="228594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 Tháp Mười lóng lánh cá tôm.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06" y="1403587"/>
            <a:ext cx="4069717" cy="2162186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654" y="4042005"/>
            <a:ext cx="4877844" cy="2560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8502" y="4113572"/>
            <a:ext cx="608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 là chúng ta đã đi qua ba miền Bắc, Trung, Nam của đất nước. Nơi nào cũng để lại biết bao tình cảm mến thương.</a:t>
            </a:r>
          </a:p>
          <a:p>
            <a:pPr marL="0" marR="0" lvl="0" indent="228594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(Thùy Dương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tổng hợp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0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1342"/>
            <a:ext cx="12187239" cy="6855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162" y="828591"/>
            <a:ext cx="11674818" cy="349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tư ngày … tháng 4 năm 2022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Tiếng Việt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Đọc: Trên các miền đất nước</a:t>
            </a: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>
            <a:fillRect/>
          </a:stretch>
        </p:blipFill>
        <p:spPr>
          <a:xfrm>
            <a:off x="7601977" y="1619794"/>
            <a:ext cx="5579239" cy="49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92343" y="1665448"/>
            <a:ext cx="6422065" cy="2953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782381" y="692757"/>
            <a:ext cx="2166044" cy="878392"/>
            <a:chOff x="358457" y="617893"/>
            <a:chExt cx="1624533" cy="6587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C7D77"/>
                  </a:solidFill>
                  <a:latin typeface="+mj-lt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826821" y="390039"/>
            <a:ext cx="66036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 dirty="0">
                <a:solidFill>
                  <a:schemeClr val="accent2"/>
                </a:solidFill>
                <a:latin typeface="+mj-lt"/>
              </a:rPr>
              <a:t>TRÊN CÁC MIỀN ĐẤT NƯỚC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4019255" y="1381935"/>
            <a:ext cx="715443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Em đã từng đến thăm những vùng miền nào của đất nước mình?</a:t>
            </a:r>
            <a:endParaRPr lang="en-US" sz="28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1503" y="1541399"/>
            <a:ext cx="927752" cy="48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CEAD-EE3D-43F7-98AB-469CB215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25" y="2921673"/>
            <a:ext cx="10568763" cy="21062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F0E511-DBE6-4C3D-A1DC-555A7F5BCCC4}"/>
              </a:ext>
            </a:extLst>
          </p:cNvPr>
          <p:cNvSpPr/>
          <p:nvPr/>
        </p:nvSpPr>
        <p:spPr>
          <a:xfrm>
            <a:off x="1287810" y="4833824"/>
            <a:ext cx="297193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Ruộng bậc thang ở 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D7D7F-CCD3-48C6-93AA-22A24EBBC596}"/>
              </a:ext>
            </a:extLst>
          </p:cNvPr>
          <p:cNvSpPr/>
          <p:nvPr/>
        </p:nvSpPr>
        <p:spPr>
          <a:xfrm>
            <a:off x="4610033" y="4833824"/>
            <a:ext cx="297193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ở Quảng Ninh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5C7D-3B23-4C2B-A546-B0609F57020C}"/>
              </a:ext>
            </a:extLst>
          </p:cNvPr>
          <p:cNvSpPr/>
          <p:nvPr/>
        </p:nvSpPr>
        <p:spPr>
          <a:xfrm>
            <a:off x="7808817" y="4861253"/>
            <a:ext cx="4130961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Cầu Thê Húc, 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đền Ngọc Sơn ở Hà Nội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00606" y="1943499"/>
            <a:ext cx="71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Đất nước Việt Nam thật tươi đẹp. Hãy cùng nhau đi thăm các miền đất nước qua những câu ca dao.</a:t>
            </a:r>
          </a:p>
          <a:p>
            <a:pPr indent="228594" algn="just"/>
            <a:r>
              <a:rPr lang="vi-VN" sz="2800" dirty="0">
                <a:latin typeface="+mj-lt"/>
              </a:rPr>
              <a:t>Đầu tiên, chúng ta sẽ đến Phú Thọ, miền Bắc </a:t>
            </a:r>
          </a:p>
          <a:p>
            <a:pPr algn="just"/>
            <a:r>
              <a:rPr lang="vi-VN" sz="2800" dirty="0">
                <a:latin typeface="+mj-lt"/>
              </a:rPr>
              <a:t>nước ta, nơi có đền thờ Vua Hùng, nơi được gọi </a:t>
            </a:r>
          </a:p>
          <a:p>
            <a:pPr algn="just"/>
            <a:r>
              <a:rPr lang="vi-VN" sz="2800" dirty="0">
                <a:latin typeface="+mj-lt"/>
              </a:rPr>
              <a:t>là “quê cha đất tổ”:</a:t>
            </a:r>
          </a:p>
          <a:p>
            <a:pPr indent="228594" algn="just"/>
            <a:r>
              <a:rPr lang="vi-VN" sz="2800" dirty="0">
                <a:latin typeface="+mj-lt"/>
              </a:rPr>
              <a:t>Dù ai đi ngược về xuôi</a:t>
            </a:r>
          </a:p>
          <a:p>
            <a:pPr algn="just"/>
            <a:r>
              <a:rPr lang="vi-VN" sz="2800" dirty="0">
                <a:latin typeface="+mj-lt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1087161" y="429956"/>
            <a:ext cx="3282958" cy="849574"/>
            <a:chOff x="635794" y="-97724"/>
            <a:chExt cx="1594675" cy="637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047034" y="-97724"/>
              <a:ext cx="1183435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+mj-lt"/>
                </a:rPr>
                <a:t>ĐỌC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MẪU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984765" y="1341086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TRÊN CÁC MIỀN ĐẤT NƯỚC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37" y="1769424"/>
            <a:ext cx="4001985" cy="413212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838800" y="315234"/>
            <a:ext cx="3365066" cy="794018"/>
            <a:chOff x="635794" y="-183743"/>
            <a:chExt cx="1730533" cy="723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73397" y="-183743"/>
              <a:ext cx="1392930" cy="6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+mj-lt"/>
                </a:rPr>
                <a:t>ĐỌC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MẪU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377538" y="553350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TRÊN CÁC MIỀN ĐẤT NƯỚC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4425110" y="1283550"/>
            <a:ext cx="7766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Tiếp đến, chúng ta cùng vào miền Trung:</a:t>
            </a:r>
          </a:p>
          <a:p>
            <a:pPr indent="228594" algn="ctr"/>
            <a:r>
              <a:rPr lang="vi-VN" sz="2800" dirty="0">
                <a:latin typeface="+mj-lt"/>
              </a:rPr>
              <a:t>Đường vô xứ Nghệ quanh quanh</a:t>
            </a:r>
          </a:p>
          <a:p>
            <a:pPr indent="228594" algn="ctr"/>
            <a:r>
              <a:rPr lang="vi-VN" sz="2800" dirty="0">
                <a:latin typeface="+mj-lt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4528886" y="2585345"/>
            <a:ext cx="74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Và chúng ta cùng khám phá miền đất Nam Bộ:</a:t>
            </a:r>
          </a:p>
          <a:p>
            <a:pPr indent="228594" algn="ctr"/>
            <a:r>
              <a:rPr lang="vi-VN" sz="2800" dirty="0">
                <a:latin typeface="+mj-lt"/>
              </a:rPr>
              <a:t>Đồng Tháp Mười cò bay thẳng cánh</a:t>
            </a:r>
          </a:p>
          <a:p>
            <a:pPr indent="228594" algn="ctr"/>
            <a:r>
              <a:rPr lang="vi-VN" sz="2800" dirty="0">
                <a:latin typeface="+mj-lt"/>
              </a:rPr>
              <a:t>Nước Tháp Mười lóng lánh cá tôm.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06" y="1403587"/>
            <a:ext cx="4069717" cy="2162186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654" y="4042005"/>
            <a:ext cx="4877844" cy="2560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98066" y="4168337"/>
            <a:ext cx="608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228594" algn="r"/>
            <a:r>
              <a:rPr lang="vi-VN" sz="2800" dirty="0">
                <a:latin typeface="+mj-lt"/>
              </a:rPr>
              <a:t>(Thùy Dương </a:t>
            </a:r>
            <a:r>
              <a:rPr lang="vi-VN" sz="2800" i="1" dirty="0">
                <a:latin typeface="+mj-lt"/>
              </a:rPr>
              <a:t>tổng hợp</a:t>
            </a:r>
            <a:r>
              <a:rPr lang="vi-VN" sz="2800" dirty="0">
                <a:latin typeface="+mj-lt"/>
              </a:rPr>
              <a:t>)</a:t>
            </a:r>
            <a:r>
              <a:rPr lang="vi-VN" sz="2800" i="1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00606" y="1943499"/>
            <a:ext cx="7177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Đất nước Việt Nam thật tươi đẹp. Hãy cùng nhau đi thăm các miền đất nước qua những câu ca dao.</a:t>
            </a:r>
          </a:p>
          <a:p>
            <a:pPr indent="228594" algn="just"/>
            <a:r>
              <a:rPr lang="vi-VN" sz="2800" dirty="0">
                <a:latin typeface="+mj-lt"/>
              </a:rPr>
              <a:t>Đầu tiên, chúng ta sẽ đến Phú Thọ, miền Bắc </a:t>
            </a:r>
          </a:p>
          <a:p>
            <a:pPr algn="just"/>
            <a:r>
              <a:rPr lang="vi-VN" sz="2800" dirty="0">
                <a:latin typeface="+mj-lt"/>
              </a:rPr>
              <a:t>nước ta, nơi có đền thờ Vua Hùng, nơi được gọi </a:t>
            </a:r>
          </a:p>
          <a:p>
            <a:pPr algn="just"/>
            <a:r>
              <a:rPr lang="vi-VN" sz="2800" dirty="0">
                <a:latin typeface="+mj-lt"/>
              </a:rPr>
              <a:t>là “quê cha đất tổ”:</a:t>
            </a:r>
          </a:p>
          <a:p>
            <a:pPr indent="228594" algn="just"/>
            <a:r>
              <a:rPr lang="vi-VN" sz="2800" dirty="0">
                <a:latin typeface="+mj-lt"/>
              </a:rPr>
              <a:t>Dù ai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đi ngược về xuôi</a:t>
            </a:r>
          </a:p>
          <a:p>
            <a:pPr algn="just"/>
            <a:r>
              <a:rPr lang="vi-VN" sz="2800" dirty="0">
                <a:latin typeface="+mj-lt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1087161" y="517745"/>
            <a:ext cx="4114230" cy="761785"/>
            <a:chOff x="635794" y="-31882"/>
            <a:chExt cx="1531461" cy="5713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83820" y="-31882"/>
              <a:ext cx="1183435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đọc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từ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khó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389174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984765" y="1341086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2"/>
                </a:solidFill>
                <a:latin typeface="+mj-lt"/>
              </a:rPr>
              <a:t>TRÊN CÁC MIỀN ĐẤT NƯỚC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37" y="1769424"/>
            <a:ext cx="4001985" cy="4132128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4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883608" y="170702"/>
            <a:ext cx="4288465" cy="760245"/>
            <a:chOff x="658837" y="-315384"/>
            <a:chExt cx="2205404" cy="692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5392" y="-315384"/>
              <a:ext cx="2028849" cy="6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đọc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từ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khó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58837" y="-148117"/>
              <a:ext cx="399195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5031479" y="639183"/>
            <a:ext cx="64094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2"/>
                </a:solidFill>
                <a:latin typeface="+mj-lt"/>
              </a:rPr>
              <a:t>TRÊN CÁC MIỀN ĐẤT NƯỚC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4425110" y="1283550"/>
            <a:ext cx="7766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Tiếp đến, chúng ta cùng vào miền Trung:</a:t>
            </a:r>
          </a:p>
          <a:p>
            <a:pPr indent="228594" algn="ctr"/>
            <a:r>
              <a:rPr lang="vi-VN" sz="2800" dirty="0">
                <a:latin typeface="+mj-lt"/>
              </a:rPr>
              <a:t>Đường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vô</a:t>
            </a:r>
            <a:r>
              <a:rPr lang="vi-VN" sz="2800" dirty="0">
                <a:latin typeface="+mj-lt"/>
              </a:rPr>
              <a:t> xứ Nghệ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quanh quanh</a:t>
            </a:r>
          </a:p>
          <a:p>
            <a:pPr indent="228594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Non xanh nước biếc </a:t>
            </a:r>
            <a:r>
              <a:rPr lang="vi-VN" sz="2800" dirty="0">
                <a:latin typeface="+mj-lt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4528886" y="2585345"/>
            <a:ext cx="74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Và chúng ta cùng khám phá miền đất Nam Bộ:</a:t>
            </a:r>
          </a:p>
          <a:p>
            <a:pPr indent="228594" algn="ctr"/>
            <a:r>
              <a:rPr lang="vi-VN" sz="2800" dirty="0">
                <a:latin typeface="+mj-lt"/>
              </a:rPr>
              <a:t>Đồng Tháp Mười cò bay thẳng cánh</a:t>
            </a:r>
          </a:p>
          <a:p>
            <a:pPr indent="228594" algn="ctr"/>
            <a:r>
              <a:rPr lang="vi-VN" sz="2800" dirty="0">
                <a:latin typeface="+mj-lt"/>
              </a:rPr>
              <a:t>Nước Tháp Mười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lóng lánh </a:t>
            </a:r>
            <a:r>
              <a:rPr lang="vi-VN" sz="2800" dirty="0">
                <a:latin typeface="+mj-lt"/>
              </a:rPr>
              <a:t>cá tôm.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06" y="1403587"/>
            <a:ext cx="4069717" cy="2162186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654" y="4042005"/>
            <a:ext cx="4877844" cy="25606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98066" y="4168337"/>
            <a:ext cx="6084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vi-VN" sz="2800" dirty="0">
                <a:latin typeface="+mj-lt"/>
              </a:rPr>
              <a:t>Vậy là chúng ta đã đi qua ba miền Bắc, Trung, Nam của đất nước. Nơi nào cũng để lại biết bao tình cảm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mến thương.</a:t>
            </a:r>
          </a:p>
          <a:p>
            <a:pPr indent="228594" algn="r"/>
            <a:r>
              <a:rPr lang="vi-VN" sz="2800" dirty="0">
                <a:latin typeface="+mj-lt"/>
              </a:rPr>
              <a:t>(Thùy Dương </a:t>
            </a:r>
            <a:r>
              <a:rPr lang="vi-VN" sz="2800" i="1" dirty="0">
                <a:latin typeface="+mj-lt"/>
              </a:rPr>
              <a:t>tổng hợp</a:t>
            </a:r>
            <a:r>
              <a:rPr lang="vi-VN" sz="2800" dirty="0">
                <a:latin typeface="+mj-lt"/>
              </a:rPr>
              <a:t>)</a:t>
            </a:r>
            <a:r>
              <a:rPr lang="vi-VN" sz="2800" i="1" dirty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641714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1331</Words>
  <Application>Microsoft Office PowerPoint</Application>
  <PresentationFormat>Widescreen</PresentationFormat>
  <Paragraphs>165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M0</cp:lastModifiedBy>
  <cp:revision>26</cp:revision>
  <dcterms:created xsi:type="dcterms:W3CDTF">2021-07-20T01:55:21Z</dcterms:created>
  <dcterms:modified xsi:type="dcterms:W3CDTF">2022-05-05T02:40:09Z</dcterms:modified>
</cp:coreProperties>
</file>