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61" r:id="rId2"/>
    <p:sldId id="275" r:id="rId3"/>
    <p:sldId id="266" r:id="rId4"/>
    <p:sldId id="267" r:id="rId5"/>
    <p:sldId id="268" r:id="rId6"/>
    <p:sldId id="375" r:id="rId7"/>
    <p:sldId id="376" r:id="rId8"/>
    <p:sldId id="377" r:id="rId9"/>
    <p:sldId id="263" r:id="rId10"/>
    <p:sldId id="282" r:id="rId11"/>
    <p:sldId id="289" r:id="rId12"/>
    <p:sldId id="378" r:id="rId13"/>
    <p:sldId id="379" r:id="rId14"/>
    <p:sldId id="380" r:id="rId15"/>
    <p:sldId id="381" r:id="rId16"/>
    <p:sldId id="382" r:id="rId17"/>
    <p:sldId id="274" r:id="rId18"/>
    <p:sldId id="257" r:id="rId19"/>
  </p:sldIdLst>
  <p:sldSz cx="12190413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BAD7"/>
    <a:srgbClr val="78BFB3"/>
    <a:srgbClr val="48D99B"/>
    <a:srgbClr val="FFFFFF"/>
    <a:srgbClr val="FAE1E5"/>
    <a:srgbClr val="20C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78598" autoAdjust="0"/>
  </p:normalViewPr>
  <p:slideViewPr>
    <p:cSldViewPr>
      <p:cViewPr varScale="1">
        <p:scale>
          <a:sx n="63" d="100"/>
          <a:sy n="63" d="100"/>
        </p:scale>
        <p:origin x="732" y="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A09E0F-636C-4894-BEBB-A2388C3564F9}" type="datetimeFigureOut">
              <a:rPr lang="vi-VN" smtClean="0"/>
              <a:t>31/03/2022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B5E729-80D6-4D29-9381-D8EA86CCD34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889695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BÀI</a:t>
            </a:r>
            <a:r>
              <a:rPr lang="en-US" baseline="0" dirty="0"/>
              <a:t> GIẢNG ĐƯỢC THỰC HIỆN BỞI HUY DUẨN. </a:t>
            </a:r>
            <a:r>
              <a:rPr lang="en-US" baseline="0"/>
              <a:t>GMAIL: huyduan2410@gmail.com - https://www.facebook.com/huyduan24/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B5E729-80D6-4D29-9381-D8EA86CCD34E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166625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1" y="2130426"/>
            <a:ext cx="10361851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2" y="3886200"/>
            <a:ext cx="853328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0D0-EF72-4C6D-BFC4-25E1297E10C9}" type="datetimeFigureOut">
              <a:rPr lang="vi-VN" smtClean="0"/>
              <a:t>31/03/2022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F0BAE-3B16-4E78-9039-6A7C3B50A87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741158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0D0-EF72-4C6D-BFC4-25E1297E10C9}" type="datetimeFigureOut">
              <a:rPr lang="vi-VN" smtClean="0"/>
              <a:t>31/03/2022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F0BAE-3B16-4E78-9039-6A7C3B50A87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429673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49" y="274639"/>
            <a:ext cx="2742843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1" y="274639"/>
            <a:ext cx="8025355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0D0-EF72-4C6D-BFC4-25E1297E10C9}" type="datetimeFigureOut">
              <a:rPr lang="vi-VN" smtClean="0"/>
              <a:t>31/03/2022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F0BAE-3B16-4E78-9039-6A7C3B50A87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51309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19" y="2004"/>
            <a:ext cx="12164255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94542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0D0-EF72-4C6D-BFC4-25E1297E10C9}" type="datetimeFigureOut">
              <a:rPr lang="vi-VN" smtClean="0"/>
              <a:t>31/03/2022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F0BAE-3B16-4E78-9039-6A7C3B50A87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427819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59" y="4406901"/>
            <a:ext cx="1036185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59" y="2906713"/>
            <a:ext cx="1036185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0D0-EF72-4C6D-BFC4-25E1297E10C9}" type="datetimeFigureOut">
              <a:rPr lang="vi-VN" smtClean="0"/>
              <a:t>31/03/2022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F0BAE-3B16-4E78-9039-6A7C3B50A87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325158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1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3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0D0-EF72-4C6D-BFC4-25E1297E10C9}" type="datetimeFigureOut">
              <a:rPr lang="vi-VN" smtClean="0"/>
              <a:t>31/03/2022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F0BAE-3B16-4E78-9039-6A7C3B50A87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236374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535113"/>
            <a:ext cx="538621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1" y="2174875"/>
            <a:ext cx="538621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1" y="1535113"/>
            <a:ext cx="538833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1" y="2174875"/>
            <a:ext cx="538833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0D0-EF72-4C6D-BFC4-25E1297E10C9}" type="datetimeFigureOut">
              <a:rPr lang="vi-VN" smtClean="0"/>
              <a:t>31/03/2022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F0BAE-3B16-4E78-9039-6A7C3B50A87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974341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0D0-EF72-4C6D-BFC4-25E1297E10C9}" type="datetimeFigureOut">
              <a:rPr lang="vi-VN" smtClean="0"/>
              <a:t>31/03/2022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F0BAE-3B16-4E78-9039-6A7C3B50A87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256071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0D0-EF72-4C6D-BFC4-25E1297E10C9}" type="datetimeFigureOut">
              <a:rPr lang="vi-VN" smtClean="0"/>
              <a:t>31/03/2022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F0BAE-3B16-4E78-9039-6A7C3B50A87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78716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3050"/>
            <a:ext cx="401056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051"/>
            <a:ext cx="681477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1" y="1435101"/>
            <a:ext cx="401056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0D0-EF72-4C6D-BFC4-25E1297E10C9}" type="datetimeFigureOut">
              <a:rPr lang="vi-VN" smtClean="0"/>
              <a:t>31/03/2022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F0BAE-3B16-4E78-9039-6A7C3B50A87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861052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0600"/>
            <a:ext cx="7314248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775"/>
            <a:ext cx="7314248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7338"/>
            <a:ext cx="7314248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0D0-EF72-4C6D-BFC4-25E1297E10C9}" type="datetimeFigureOut">
              <a:rPr lang="vi-VN" smtClean="0"/>
              <a:t>31/03/2022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F0BAE-3B16-4E78-9039-6A7C3B50A87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02144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201"/>
            <a:ext cx="1097137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E2C0D0-EF72-4C6D-BFC4-25E1297E10C9}" type="datetimeFigureOut">
              <a:rPr lang="vi-VN" smtClean="0"/>
              <a:t>31/03/2022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BF0BAE-3B16-4E78-9039-6A7C3B50A87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28187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1.png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12" Type="http://schemas.openxmlformats.org/officeDocument/2006/relationships/image" Target="../media/image10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9.png"/><Relationship Id="rId5" Type="http://schemas.openxmlformats.org/officeDocument/2006/relationships/image" Target="../media/image6.png"/><Relationship Id="rId15" Type="http://schemas.openxmlformats.org/officeDocument/2006/relationships/image" Target="../media/image13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5.png"/><Relationship Id="rId18" Type="http://schemas.openxmlformats.org/officeDocument/2006/relationships/slide" Target="slide8.xml"/><Relationship Id="rId3" Type="http://schemas.openxmlformats.org/officeDocument/2006/relationships/image" Target="../media/image4.gif"/><Relationship Id="rId21" Type="http://schemas.openxmlformats.org/officeDocument/2006/relationships/image" Target="../media/image20.png"/><Relationship Id="rId7" Type="http://schemas.openxmlformats.org/officeDocument/2006/relationships/image" Target="../media/image10.png"/><Relationship Id="rId12" Type="http://schemas.openxmlformats.org/officeDocument/2006/relationships/slide" Target="slide5.xml"/><Relationship Id="rId17" Type="http://schemas.openxmlformats.org/officeDocument/2006/relationships/image" Target="../media/image17.png"/><Relationship Id="rId25" Type="http://schemas.openxmlformats.org/officeDocument/2006/relationships/image" Target="../media/image22.png"/><Relationship Id="rId2" Type="http://schemas.openxmlformats.org/officeDocument/2006/relationships/audio" Target="../media/audio1.wav"/><Relationship Id="rId16" Type="http://schemas.openxmlformats.org/officeDocument/2006/relationships/slide" Target="slide7.xml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24" Type="http://schemas.openxmlformats.org/officeDocument/2006/relationships/slide" Target="slide9.xml"/><Relationship Id="rId5" Type="http://schemas.microsoft.com/office/2007/relationships/hdphoto" Target="../media/hdphoto4.wdp"/><Relationship Id="rId15" Type="http://schemas.openxmlformats.org/officeDocument/2006/relationships/image" Target="../media/image16.png"/><Relationship Id="rId23" Type="http://schemas.microsoft.com/office/2007/relationships/hdphoto" Target="../media/hdphoto5.wdp"/><Relationship Id="rId10" Type="http://schemas.openxmlformats.org/officeDocument/2006/relationships/image" Target="../media/image12.png"/><Relationship Id="rId19" Type="http://schemas.openxmlformats.org/officeDocument/2006/relationships/image" Target="../media/image18.png"/><Relationship Id="rId4" Type="http://schemas.openxmlformats.org/officeDocument/2006/relationships/image" Target="../media/image8.png"/><Relationship Id="rId9" Type="http://schemas.openxmlformats.org/officeDocument/2006/relationships/image" Target="../media/image11.png"/><Relationship Id="rId14" Type="http://schemas.openxmlformats.org/officeDocument/2006/relationships/slide" Target="slide6.xml"/><Relationship Id="rId22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3.png"/><Relationship Id="rId5" Type="http://schemas.openxmlformats.org/officeDocument/2006/relationships/slide" Target="slide4.xml"/><Relationship Id="rId10" Type="http://schemas.openxmlformats.org/officeDocument/2006/relationships/image" Target="../media/image25.png"/><Relationship Id="rId4" Type="http://schemas.openxmlformats.org/officeDocument/2006/relationships/image" Target="../media/image4.gif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3.png"/><Relationship Id="rId5" Type="http://schemas.openxmlformats.org/officeDocument/2006/relationships/slide" Target="slide4.xml"/><Relationship Id="rId10" Type="http://schemas.openxmlformats.org/officeDocument/2006/relationships/image" Target="../media/image26.png"/><Relationship Id="rId4" Type="http://schemas.openxmlformats.org/officeDocument/2006/relationships/image" Target="../media/image4.gif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3.png"/><Relationship Id="rId5" Type="http://schemas.openxmlformats.org/officeDocument/2006/relationships/slide" Target="slide4.xml"/><Relationship Id="rId10" Type="http://schemas.openxmlformats.org/officeDocument/2006/relationships/image" Target="../media/image27.png"/><Relationship Id="rId4" Type="http://schemas.openxmlformats.org/officeDocument/2006/relationships/image" Target="../media/image4.gif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3.png"/><Relationship Id="rId5" Type="http://schemas.openxmlformats.org/officeDocument/2006/relationships/slide" Target="slide4.xml"/><Relationship Id="rId10" Type="http://schemas.openxmlformats.org/officeDocument/2006/relationships/image" Target="../media/image28.png"/><Relationship Id="rId4" Type="http://schemas.openxmlformats.org/officeDocument/2006/relationships/image" Target="../media/image4.gif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8;p1"/>
          <p:cNvSpPr txBox="1"/>
          <p:nvPr/>
        </p:nvSpPr>
        <p:spPr>
          <a:xfrm>
            <a:off x="1342678" y="764704"/>
            <a:ext cx="8496944" cy="1915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6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CHÀO MỪNG CÁC </a:t>
            </a:r>
            <a:r>
              <a:rPr lang="en-US" sz="6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6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ĐẾN VỚI TIẾT HỌC</a:t>
            </a:r>
            <a:endParaRPr sz="6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" name="Google Shape;89;p1"/>
          <p:cNvSpPr txBox="1"/>
          <p:nvPr/>
        </p:nvSpPr>
        <p:spPr>
          <a:xfrm>
            <a:off x="5879182" y="3501008"/>
            <a:ext cx="4142291" cy="623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GV: Chu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Thị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Trâm</a:t>
            </a:r>
            <a:endParaRPr sz="3600" b="1" dirty="0">
              <a:solidFill>
                <a:srgbClr val="FF0000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</p:txBody>
      </p:sp>
      <p:sp>
        <p:nvSpPr>
          <p:cNvPr id="4" name="Oval 3"/>
          <p:cNvSpPr/>
          <p:nvPr/>
        </p:nvSpPr>
        <p:spPr>
          <a:xfrm>
            <a:off x="118542" y="116632"/>
            <a:ext cx="864096" cy="864096"/>
          </a:xfrm>
          <a:prstGeom prst="ellipse">
            <a:avLst/>
          </a:prstGeom>
          <a:solidFill>
            <a:srgbClr val="20C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901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E4B3A98-F318-460C-9A84-D3CFFB53D2D1}"/>
              </a:ext>
            </a:extLst>
          </p:cNvPr>
          <p:cNvSpPr/>
          <p:nvPr/>
        </p:nvSpPr>
        <p:spPr>
          <a:xfrm>
            <a:off x="4078982" y="2420888"/>
            <a:ext cx="4032448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spc="50">
                <a:ln w="12700" cmpd="sng">
                  <a:noFill/>
                  <a:prstDash val="solid"/>
                </a:ln>
                <a:solidFill>
                  <a:srgbClr val="0000FF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Tiết 2</a:t>
            </a:r>
            <a:endParaRPr lang="en-US" sz="6600" b="1" cap="none" spc="50" dirty="0">
              <a:ln w="12700" cmpd="sng">
                <a:noFill/>
                <a:prstDash val="solid"/>
              </a:ln>
              <a:solidFill>
                <a:srgbClr val="0000FF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8803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0AA3EF49-58E3-40CC-957B-298F5953ED65}"/>
              </a:ext>
            </a:extLst>
          </p:cNvPr>
          <p:cNvGrpSpPr/>
          <p:nvPr/>
        </p:nvGrpSpPr>
        <p:grpSpPr>
          <a:xfrm>
            <a:off x="262558" y="114300"/>
            <a:ext cx="11598621" cy="1077218"/>
            <a:chOff x="1253941" y="511805"/>
            <a:chExt cx="11598621" cy="1077218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48F2DD67-5138-43BC-9836-5A84C2598260}"/>
                </a:ext>
              </a:extLst>
            </p:cNvPr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52504B92-DE2E-4719-B3E6-24EAC493808E}"/>
                  </a:ext>
                </a:extLst>
              </p:cNvPr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2400" b="1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endParaRPr lang="vi-VN" sz="2400" b="1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225FD695-A5CB-4319-B47F-D1490DC2FEB5}"/>
                  </a:ext>
                </a:extLst>
              </p:cNvPr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6C5C88D-3808-4487-BFD3-08EB59A8370B}"/>
                </a:ext>
              </a:extLst>
            </p:cNvPr>
            <p:cNvSpPr txBox="1"/>
            <p:nvPr/>
          </p:nvSpPr>
          <p:spPr>
            <a:xfrm>
              <a:off x="2059471" y="511805"/>
              <a:ext cx="10793091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Kiểm đếm số lượng từng loại con vật: châu chấu, chuồn chuồn, bọ rùa và ghi lại kết quả (theo mẫu):</a:t>
              </a:r>
              <a:endParaRPr lang="vi-VN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E258278E-74F5-42B5-AEC8-C117BB11715A}"/>
              </a:ext>
            </a:extLst>
          </p:cNvPr>
          <p:cNvCxnSpPr>
            <a:cxnSpLocks/>
          </p:cNvCxnSpPr>
          <p:nvPr/>
        </p:nvCxnSpPr>
        <p:spPr>
          <a:xfrm>
            <a:off x="1198662" y="548680"/>
            <a:ext cx="943304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53227EC9-555B-4F8F-915B-5169C68BFB48}"/>
              </a:ext>
            </a:extLst>
          </p:cNvPr>
          <p:cNvCxnSpPr>
            <a:cxnSpLocks/>
          </p:cNvCxnSpPr>
          <p:nvPr/>
        </p:nvCxnSpPr>
        <p:spPr>
          <a:xfrm>
            <a:off x="1198662" y="1052736"/>
            <a:ext cx="943304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36">
            <a:extLst>
              <a:ext uri="{FF2B5EF4-FFF2-40B4-BE49-F238E27FC236}">
                <a16:creationId xmlns:a16="http://schemas.microsoft.com/office/drawing/2014/main" id="{2B0AD1F0-F9CA-4F77-BF16-77F26EDC9A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61412" y="2110831"/>
            <a:ext cx="819359" cy="81935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AC9231DB-EEBC-4580-9203-4527699A7D7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4" t="14176" r="10560" b="12894"/>
          <a:stretch/>
        </p:blipFill>
        <p:spPr>
          <a:xfrm rot="17785594">
            <a:off x="1418866" y="2674820"/>
            <a:ext cx="1108364" cy="990395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DAE48472-0497-4A27-BC33-B562745BBE4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8" t="15093" r="14875" b="17861"/>
          <a:stretch/>
        </p:blipFill>
        <p:spPr>
          <a:xfrm>
            <a:off x="5556371" y="2073754"/>
            <a:ext cx="731526" cy="674376"/>
          </a:xfrm>
          <a:prstGeom prst="rect">
            <a:avLst/>
          </a:prstGeom>
        </p:spPr>
      </p:pic>
      <p:pic>
        <p:nvPicPr>
          <p:cNvPr id="49" name="Picture 48" descr="A picture containing map&#10;&#10;Description automatically generated">
            <a:extLst>
              <a:ext uri="{FF2B5EF4-FFF2-40B4-BE49-F238E27FC236}">
                <a16:creationId xmlns:a16="http://schemas.microsoft.com/office/drawing/2014/main" id="{B3DBB897-BC53-4434-9178-080EF53791C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3" t="29205" r="12500" b="30114"/>
          <a:stretch/>
        </p:blipFill>
        <p:spPr>
          <a:xfrm>
            <a:off x="4133497" y="2228939"/>
            <a:ext cx="1288472" cy="674376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7449815B-58E2-47B0-9A1D-1FB8D143B9A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8" t="15093" r="14875" b="17861"/>
          <a:stretch/>
        </p:blipFill>
        <p:spPr>
          <a:xfrm flipH="1">
            <a:off x="3056658" y="2255814"/>
            <a:ext cx="731526" cy="674376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5529CF2F-5A14-4D17-BF31-DE1B334123A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8" t="15093" r="14875" b="17861"/>
          <a:stretch/>
        </p:blipFill>
        <p:spPr>
          <a:xfrm>
            <a:off x="2019997" y="2084291"/>
            <a:ext cx="731526" cy="674376"/>
          </a:xfrm>
          <a:prstGeom prst="rect">
            <a:avLst/>
          </a:prstGeom>
        </p:spPr>
      </p:pic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F13079F3-B50F-4165-AE69-715D21B2F107}"/>
              </a:ext>
            </a:extLst>
          </p:cNvPr>
          <p:cNvSpPr/>
          <p:nvPr/>
        </p:nvSpPr>
        <p:spPr>
          <a:xfrm>
            <a:off x="570817" y="1844824"/>
            <a:ext cx="5853545" cy="428390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0C2B440E-8301-4AE9-AD2F-EBC81730357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67895" y="2964751"/>
            <a:ext cx="715062" cy="715062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4E297B7B-1ED0-4BA8-953A-F1308EAA162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21896" y="3794683"/>
            <a:ext cx="715062" cy="715062"/>
          </a:xfrm>
          <a:prstGeom prst="rect">
            <a:avLst/>
          </a:prstGeom>
        </p:spPr>
      </p:pic>
      <p:pic>
        <p:nvPicPr>
          <p:cNvPr id="55" name="Picture 54" descr="A picture containing map&#10;&#10;Description automatically generated">
            <a:extLst>
              <a:ext uri="{FF2B5EF4-FFF2-40B4-BE49-F238E27FC236}">
                <a16:creationId xmlns:a16="http://schemas.microsoft.com/office/drawing/2014/main" id="{31A083E6-9868-43C5-8B69-804B14272AA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3" t="29205" r="12500" b="30114"/>
          <a:stretch/>
        </p:blipFill>
        <p:spPr>
          <a:xfrm>
            <a:off x="2874697" y="2880197"/>
            <a:ext cx="1288472" cy="674376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AD19CB42-CE31-4180-8C70-ED3EF6A1423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742518" y="3780150"/>
            <a:ext cx="715062" cy="715062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78705304-0252-4D56-86F7-988271011B2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04935" y="4336886"/>
            <a:ext cx="715062" cy="715062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1D45978C-CC08-4E3F-9ED2-AA824B3816D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493257" y="3065088"/>
            <a:ext cx="715062" cy="715062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B219BAE8-C147-4F99-BECF-8CA1ACF26A3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46031" flipH="1">
            <a:off x="5340946" y="2865221"/>
            <a:ext cx="715062" cy="715062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50CC0C39-ADA6-42ED-AD78-D5B7490DAEA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625254" y="3616039"/>
            <a:ext cx="715062" cy="715062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4B500D43-818B-48A4-B503-42A1C65E1B1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4" t="14176" r="10560" b="12894"/>
          <a:stretch/>
        </p:blipFill>
        <p:spPr>
          <a:xfrm>
            <a:off x="2509364" y="3414040"/>
            <a:ext cx="1108364" cy="990395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4AC0D068-06FE-4D86-8A97-13D9015EFBB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4" t="14176" r="10560" b="12894"/>
          <a:stretch/>
        </p:blipFill>
        <p:spPr>
          <a:xfrm flipH="1">
            <a:off x="3735375" y="3360490"/>
            <a:ext cx="1108364" cy="990395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3003FD69-6D7D-4C9E-AB72-36C1FF7F9DD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67457">
            <a:off x="3436858" y="4265614"/>
            <a:ext cx="715062" cy="715062"/>
          </a:xfrm>
          <a:prstGeom prst="rect">
            <a:avLst/>
          </a:prstGeom>
        </p:spPr>
      </p:pic>
      <p:pic>
        <p:nvPicPr>
          <p:cNvPr id="64" name="Picture 63" descr="A picture containing map&#10;&#10;Description automatically generated">
            <a:extLst>
              <a:ext uri="{FF2B5EF4-FFF2-40B4-BE49-F238E27FC236}">
                <a16:creationId xmlns:a16="http://schemas.microsoft.com/office/drawing/2014/main" id="{5F790B5E-3969-4FC2-A899-230E42FB9FC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3" t="29205" r="12500" b="30114"/>
          <a:stretch/>
        </p:blipFill>
        <p:spPr>
          <a:xfrm rot="1114141">
            <a:off x="4967129" y="4180135"/>
            <a:ext cx="1288472" cy="674376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A6569339-9110-4AD1-A062-74F8A35E693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59703" y="4967093"/>
            <a:ext cx="715062" cy="715062"/>
          </a:xfrm>
          <a:prstGeom prst="rect">
            <a:avLst/>
          </a:prstGeom>
        </p:spPr>
      </p:pic>
      <p:pic>
        <p:nvPicPr>
          <p:cNvPr id="66" name="Picture 65" descr="A picture containing map&#10;&#10;Description automatically generated">
            <a:extLst>
              <a:ext uri="{FF2B5EF4-FFF2-40B4-BE49-F238E27FC236}">
                <a16:creationId xmlns:a16="http://schemas.microsoft.com/office/drawing/2014/main" id="{4F34A46E-F2E7-46EC-9CBC-D73D2F69BD1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3" t="29205" r="12500" b="30114"/>
          <a:stretch/>
        </p:blipFill>
        <p:spPr>
          <a:xfrm rot="20247422" flipH="1">
            <a:off x="3837085" y="4738545"/>
            <a:ext cx="1288472" cy="674376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178F6D3C-68F0-4DAF-A095-00BCEF7705E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8" t="15093" r="14875" b="17861"/>
          <a:stretch/>
        </p:blipFill>
        <p:spPr>
          <a:xfrm>
            <a:off x="1898980" y="4854993"/>
            <a:ext cx="731526" cy="674376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0A78FCCA-E2E3-44AC-BC4C-DB5BEF46D7E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8" t="15093" r="14875" b="17861"/>
          <a:stretch/>
        </p:blipFill>
        <p:spPr>
          <a:xfrm>
            <a:off x="2500387" y="4366230"/>
            <a:ext cx="731526" cy="674376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2A356B35-1213-428A-852F-94236BCD37A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8" t="15093" r="14875" b="17861"/>
          <a:stretch/>
        </p:blipFill>
        <p:spPr>
          <a:xfrm flipH="1">
            <a:off x="2998787" y="5109158"/>
            <a:ext cx="731526" cy="674376"/>
          </a:xfrm>
          <a:prstGeom prst="rect">
            <a:avLst/>
          </a:prstGeom>
        </p:spPr>
      </p:pic>
      <p:pic>
        <p:nvPicPr>
          <p:cNvPr id="71" name="Picture 70" descr="A picture containing map&#10;&#10;Description automatically generated">
            <a:extLst>
              <a:ext uri="{FF2B5EF4-FFF2-40B4-BE49-F238E27FC236}">
                <a16:creationId xmlns:a16="http://schemas.microsoft.com/office/drawing/2014/main" id="{266B9540-0E23-4E73-ABA3-555EF941A10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3" t="29205" r="12500" b="30114"/>
          <a:stretch/>
        </p:blipFill>
        <p:spPr>
          <a:xfrm rot="20742504" flipH="1">
            <a:off x="448194" y="4960559"/>
            <a:ext cx="1288472" cy="674376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1163EC26-735E-4247-804C-A97C49F2E65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69879" flipH="1">
            <a:off x="1512948" y="5317386"/>
            <a:ext cx="715062" cy="715062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6B6F8D3-20BF-410F-AE54-5C1410C3C4EA}"/>
              </a:ext>
            </a:extLst>
          </p:cNvPr>
          <p:cNvSpPr/>
          <p:nvPr/>
        </p:nvSpPr>
        <p:spPr>
          <a:xfrm>
            <a:off x="6887294" y="1844824"/>
            <a:ext cx="4973885" cy="96766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D27AA3-FA35-443B-AA38-F5B3F09D1E46}"/>
              </a:ext>
            </a:extLst>
          </p:cNvPr>
          <p:cNvSpPr txBox="1"/>
          <p:nvPr/>
        </p:nvSpPr>
        <p:spPr>
          <a:xfrm>
            <a:off x="7161443" y="2100146"/>
            <a:ext cx="10021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>
                <a:latin typeface="Arial" panose="020B0604020202020204" pitchFamily="34" charset="0"/>
                <a:cs typeface="Arial" panose="020B0604020202020204" pitchFamily="34" charset="0"/>
              </a:rPr>
              <a:t>Ong </a:t>
            </a:r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FD3C2FCA-FBD5-47F5-A9FB-B2D63135A7B2}"/>
              </a:ext>
            </a:extLst>
          </p:cNvPr>
          <p:cNvCxnSpPr>
            <a:cxnSpLocks/>
          </p:cNvCxnSpPr>
          <p:nvPr/>
        </p:nvCxnSpPr>
        <p:spPr>
          <a:xfrm flipV="1">
            <a:off x="8731847" y="2049860"/>
            <a:ext cx="108012" cy="57762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81DD4879-321A-4560-9F67-695A315E6129}"/>
              </a:ext>
            </a:extLst>
          </p:cNvPr>
          <p:cNvCxnSpPr>
            <a:cxnSpLocks/>
          </p:cNvCxnSpPr>
          <p:nvPr/>
        </p:nvCxnSpPr>
        <p:spPr>
          <a:xfrm flipV="1">
            <a:off x="8852811" y="2049860"/>
            <a:ext cx="108012" cy="57762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C4DFFF51-03C6-44A1-8E36-D1368146FB13}"/>
              </a:ext>
            </a:extLst>
          </p:cNvPr>
          <p:cNvCxnSpPr>
            <a:cxnSpLocks/>
          </p:cNvCxnSpPr>
          <p:nvPr/>
        </p:nvCxnSpPr>
        <p:spPr>
          <a:xfrm flipV="1">
            <a:off x="8973775" y="2049860"/>
            <a:ext cx="108012" cy="57762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EE31A40E-EF2D-4764-9A3C-BDDAFB15AA28}"/>
              </a:ext>
            </a:extLst>
          </p:cNvPr>
          <p:cNvCxnSpPr>
            <a:cxnSpLocks/>
          </p:cNvCxnSpPr>
          <p:nvPr/>
        </p:nvCxnSpPr>
        <p:spPr>
          <a:xfrm flipV="1">
            <a:off x="9094739" y="2049860"/>
            <a:ext cx="108012" cy="57762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445FB28C-2797-4804-A98C-E370491331F9}"/>
              </a:ext>
            </a:extLst>
          </p:cNvPr>
          <p:cNvCxnSpPr>
            <a:cxnSpLocks/>
          </p:cNvCxnSpPr>
          <p:nvPr/>
        </p:nvCxnSpPr>
        <p:spPr>
          <a:xfrm flipH="1">
            <a:off x="8626572" y="2273316"/>
            <a:ext cx="717822" cy="96756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62A912BA-AF93-4BA4-99CD-BBEEAD795EC6}"/>
              </a:ext>
            </a:extLst>
          </p:cNvPr>
          <p:cNvCxnSpPr>
            <a:cxnSpLocks/>
          </p:cNvCxnSpPr>
          <p:nvPr/>
        </p:nvCxnSpPr>
        <p:spPr>
          <a:xfrm flipV="1">
            <a:off x="9676402" y="2052116"/>
            <a:ext cx="108012" cy="57762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FF0C2BFB-E445-4770-A576-0D0C402C0FBC}"/>
              </a:ext>
            </a:extLst>
          </p:cNvPr>
          <p:cNvSpPr txBox="1"/>
          <p:nvPr/>
        </p:nvSpPr>
        <p:spPr>
          <a:xfrm>
            <a:off x="10494940" y="1973885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36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4C11BA52-870F-4D80-A336-40011F6603E9}"/>
              </a:ext>
            </a:extLst>
          </p:cNvPr>
          <p:cNvSpPr txBox="1"/>
          <p:nvPr/>
        </p:nvSpPr>
        <p:spPr>
          <a:xfrm>
            <a:off x="7093223" y="3354428"/>
            <a:ext cx="20233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>
                <a:latin typeface="Arial" panose="020B0604020202020204" pitchFamily="34" charset="0"/>
                <a:cs typeface="Arial" panose="020B0604020202020204" pitchFamily="34" charset="0"/>
              </a:rPr>
              <a:t>Châu chấu</a:t>
            </a:r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C5B2DC2F-F085-4EB8-BAB2-F3301161F6AC}"/>
              </a:ext>
            </a:extLst>
          </p:cNvPr>
          <p:cNvCxnSpPr>
            <a:cxnSpLocks/>
          </p:cNvCxnSpPr>
          <p:nvPr/>
        </p:nvCxnSpPr>
        <p:spPr>
          <a:xfrm flipV="1">
            <a:off x="9427554" y="3282739"/>
            <a:ext cx="108012" cy="57762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5FD0D1CB-4955-4D09-BFA9-6B4EFE4F24F7}"/>
              </a:ext>
            </a:extLst>
          </p:cNvPr>
          <p:cNvCxnSpPr>
            <a:cxnSpLocks/>
          </p:cNvCxnSpPr>
          <p:nvPr/>
        </p:nvCxnSpPr>
        <p:spPr>
          <a:xfrm flipV="1">
            <a:off x="9548518" y="3282739"/>
            <a:ext cx="108012" cy="57762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C0A274FD-F437-46D2-AD4E-A39D5FF4250D}"/>
              </a:ext>
            </a:extLst>
          </p:cNvPr>
          <p:cNvCxnSpPr>
            <a:cxnSpLocks/>
          </p:cNvCxnSpPr>
          <p:nvPr/>
        </p:nvCxnSpPr>
        <p:spPr>
          <a:xfrm flipV="1">
            <a:off x="9669482" y="3282739"/>
            <a:ext cx="108012" cy="57762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9A6E5FF8-C06B-47CF-94B6-7922238BC38C}"/>
              </a:ext>
            </a:extLst>
          </p:cNvPr>
          <p:cNvCxnSpPr>
            <a:cxnSpLocks/>
          </p:cNvCxnSpPr>
          <p:nvPr/>
        </p:nvCxnSpPr>
        <p:spPr>
          <a:xfrm flipV="1">
            <a:off x="9790446" y="3282739"/>
            <a:ext cx="108012" cy="57762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2CFE1269-0956-478F-AE83-5C32505EC8D0}"/>
              </a:ext>
            </a:extLst>
          </p:cNvPr>
          <p:cNvCxnSpPr>
            <a:cxnSpLocks/>
          </p:cNvCxnSpPr>
          <p:nvPr/>
        </p:nvCxnSpPr>
        <p:spPr>
          <a:xfrm flipH="1">
            <a:off x="9322279" y="3506195"/>
            <a:ext cx="717822" cy="96756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extBox 84">
            <a:extLst>
              <a:ext uri="{FF2B5EF4-FFF2-40B4-BE49-F238E27FC236}">
                <a16:creationId xmlns:a16="http://schemas.microsoft.com/office/drawing/2014/main" id="{2C15E7E5-4580-4FD2-9B8F-E414836A88F7}"/>
              </a:ext>
            </a:extLst>
          </p:cNvPr>
          <p:cNvSpPr txBox="1"/>
          <p:nvPr/>
        </p:nvSpPr>
        <p:spPr>
          <a:xfrm>
            <a:off x="10686884" y="3292872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36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A05E60C6-F88F-4426-B284-99EE04C122E9}"/>
              </a:ext>
            </a:extLst>
          </p:cNvPr>
          <p:cNvSpPr txBox="1"/>
          <p:nvPr/>
        </p:nvSpPr>
        <p:spPr>
          <a:xfrm>
            <a:off x="7047427" y="4331101"/>
            <a:ext cx="25010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>
                <a:latin typeface="Arial" panose="020B0604020202020204" pitchFamily="34" charset="0"/>
                <a:cs typeface="Arial" panose="020B0604020202020204" pitchFamily="34" charset="0"/>
              </a:rPr>
              <a:t>Chuồn chuồn</a:t>
            </a:r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1995E5F1-BE62-4FB0-91EA-FA8DD8D14147}"/>
              </a:ext>
            </a:extLst>
          </p:cNvPr>
          <p:cNvCxnSpPr>
            <a:cxnSpLocks/>
          </p:cNvCxnSpPr>
          <p:nvPr/>
        </p:nvCxnSpPr>
        <p:spPr>
          <a:xfrm flipV="1">
            <a:off x="9744167" y="4271167"/>
            <a:ext cx="108012" cy="57762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180C22BB-EEAF-454B-973F-88C6FDA65B39}"/>
              </a:ext>
            </a:extLst>
          </p:cNvPr>
          <p:cNvCxnSpPr>
            <a:cxnSpLocks/>
          </p:cNvCxnSpPr>
          <p:nvPr/>
        </p:nvCxnSpPr>
        <p:spPr>
          <a:xfrm flipV="1">
            <a:off x="9865131" y="4271167"/>
            <a:ext cx="108012" cy="57762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796CDE14-9672-43EB-BA5A-A759CFCDE384}"/>
              </a:ext>
            </a:extLst>
          </p:cNvPr>
          <p:cNvCxnSpPr>
            <a:cxnSpLocks/>
          </p:cNvCxnSpPr>
          <p:nvPr/>
        </p:nvCxnSpPr>
        <p:spPr>
          <a:xfrm flipV="1">
            <a:off x="9986095" y="4271167"/>
            <a:ext cx="108012" cy="57762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TextBox 89">
            <a:extLst>
              <a:ext uri="{FF2B5EF4-FFF2-40B4-BE49-F238E27FC236}">
                <a16:creationId xmlns:a16="http://schemas.microsoft.com/office/drawing/2014/main" id="{FB3D09D2-2CE2-4E43-A19C-79E6ACBB31B4}"/>
              </a:ext>
            </a:extLst>
          </p:cNvPr>
          <p:cNvSpPr txBox="1"/>
          <p:nvPr/>
        </p:nvSpPr>
        <p:spPr>
          <a:xfrm>
            <a:off x="10631710" y="4236811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36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0C419712-DCE3-459A-8DC1-3AFA1695F43B}"/>
              </a:ext>
            </a:extLst>
          </p:cNvPr>
          <p:cNvSpPr txBox="1"/>
          <p:nvPr/>
        </p:nvSpPr>
        <p:spPr>
          <a:xfrm>
            <a:off x="7034560" y="5307774"/>
            <a:ext cx="13227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>
                <a:latin typeface="Arial" panose="020B0604020202020204" pitchFamily="34" charset="0"/>
                <a:cs typeface="Arial" panose="020B0604020202020204" pitchFamily="34" charset="0"/>
              </a:rPr>
              <a:t>Bọ rùa</a:t>
            </a:r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67FE191-E97D-4673-808C-1AEA67C2BC7C}"/>
              </a:ext>
            </a:extLst>
          </p:cNvPr>
          <p:cNvGrpSpPr/>
          <p:nvPr/>
        </p:nvGrpSpPr>
        <p:grpSpPr>
          <a:xfrm>
            <a:off x="8601912" y="5313930"/>
            <a:ext cx="717822" cy="577620"/>
            <a:chOff x="8601912" y="5313930"/>
            <a:chExt cx="717822" cy="577620"/>
          </a:xfrm>
        </p:grpSpPr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03249FDE-56D5-4D3D-B59B-6C3B1A6AD26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07187" y="5313930"/>
              <a:ext cx="108012" cy="57762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F80FE48E-F1D4-4E8B-AFD8-2C1413091F1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828151" y="5313930"/>
              <a:ext cx="108012" cy="57762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F7B3F1B5-BD42-4A4D-9F07-3EF203AE744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49115" y="5313930"/>
              <a:ext cx="108012" cy="57762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78D245CD-5C4A-4C25-85D6-981F11DD5FB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070079" y="5313930"/>
              <a:ext cx="108012" cy="57762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E73F70A2-ED45-46F6-B702-57018B138C6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601912" y="5537386"/>
              <a:ext cx="717822" cy="9675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EDC211DD-59C1-4320-8ED3-F6F017BC730A}"/>
              </a:ext>
            </a:extLst>
          </p:cNvPr>
          <p:cNvGrpSpPr/>
          <p:nvPr/>
        </p:nvGrpSpPr>
        <p:grpSpPr>
          <a:xfrm>
            <a:off x="9520947" y="5288127"/>
            <a:ext cx="717822" cy="577620"/>
            <a:chOff x="8601912" y="5313930"/>
            <a:chExt cx="717822" cy="577620"/>
          </a:xfrm>
        </p:grpSpPr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D7839F04-12AA-444B-9D34-2DB45615B01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07187" y="5313930"/>
              <a:ext cx="108012" cy="57762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F8B23494-16F2-4F86-BDA6-115ABC2F9A5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828151" y="5313930"/>
              <a:ext cx="108012" cy="57762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198A7A0C-F34F-4DAA-954E-16BF1758D5F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49115" y="5313930"/>
              <a:ext cx="108012" cy="57762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B8702380-4882-4527-A3F0-525613C0101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070079" y="5313930"/>
              <a:ext cx="108012" cy="57762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A028F5FC-3F53-4CA4-8373-4F7B951D758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601912" y="5537386"/>
              <a:ext cx="717822" cy="9675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F08C6686-B854-4C40-A65D-87504446EED8}"/>
              </a:ext>
            </a:extLst>
          </p:cNvPr>
          <p:cNvCxnSpPr>
            <a:cxnSpLocks/>
          </p:cNvCxnSpPr>
          <p:nvPr/>
        </p:nvCxnSpPr>
        <p:spPr>
          <a:xfrm flipV="1">
            <a:off x="10537442" y="5307774"/>
            <a:ext cx="108012" cy="57762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TextBox 109">
            <a:extLst>
              <a:ext uri="{FF2B5EF4-FFF2-40B4-BE49-F238E27FC236}">
                <a16:creationId xmlns:a16="http://schemas.microsoft.com/office/drawing/2014/main" id="{A23FD942-14FE-476C-AF23-6E0EE3CFD997}"/>
              </a:ext>
            </a:extLst>
          </p:cNvPr>
          <p:cNvSpPr txBox="1"/>
          <p:nvPr/>
        </p:nvSpPr>
        <p:spPr>
          <a:xfrm>
            <a:off x="11223132" y="5253771"/>
            <a:ext cx="6721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endParaRPr lang="en-US" sz="36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21356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500"/>
                            </p:stCondLst>
                            <p:childTnLst>
                              <p:par>
                                <p:cTn id="1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6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4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2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 tmFilter="0, 0; .2, .5; .8, .5; 1, 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2" dur="250" autoRev="1" fill="hold"/>
                                        <p:tgtEl>
                                          <p:spTgt spid="6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 tmFilter="0, 0; .2, .5; .8, .5; 1, 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0" dur="250" autoRev="1" fill="hold"/>
                                        <p:tgtEl>
                                          <p:spTgt spid="6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8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500"/>
                            </p:stCondLst>
                            <p:childTnLst>
                              <p:par>
                                <p:cTn id="2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4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5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7" dur="25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 tmFilter="0, 0; .2, .5; .8, .5; 1, 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0" dur="250" autoRev="1" fill="hold"/>
                                        <p:tgtEl>
                                          <p:spTgt spid="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3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500"/>
                            </p:stCondLst>
                            <p:childTnLst>
                              <p:par>
                                <p:cTn id="2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0" fill="hold">
                      <p:stCondLst>
                        <p:cond delay="indefinite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4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5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0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3" dur="250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 tmFilter="0, 0; .2, .5; .8, .5; 1, 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6" dur="250" autoRev="1" fill="hold"/>
                                        <p:tgtEl>
                                          <p:spTgt spid="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500"/>
                            </p:stCondLst>
                            <p:childTnLst>
                              <p:par>
                                <p:cTn id="28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0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1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>
                      <p:stCondLst>
                        <p:cond delay="indefinite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7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8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9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0" fill="hold">
                      <p:stCondLst>
                        <p:cond delay="indefinite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6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7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9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0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3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6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8" dur="500" tmFilter="0, 0; .2, .5; .8, .5; 1, 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9" dur="250" autoRev="1" fill="hold"/>
                                        <p:tgtEl>
                                          <p:spTgt spid="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1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2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4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5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7" dur="50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8" dur="250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 tmFilter="0, 0; .2, .5; .8, .5; 1, 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1" dur="250" autoRev="1" fill="hold"/>
                                        <p:tgtEl>
                                          <p:spTgt spid="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500" tmFilter="0, 0; .2, .5; .8, .5; 1, 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4" dur="250" autoRev="1" fill="hold"/>
                                        <p:tgtEl>
                                          <p:spTgt spid="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6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7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500"/>
                            </p:stCondLst>
                            <p:childTnLst>
                              <p:par>
                                <p:cTn id="3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7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8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9" grpId="0" animBg="1"/>
      <p:bldP spid="10" grpId="0"/>
      <p:bldP spid="13" grpId="0"/>
      <p:bldP spid="79" grpId="0"/>
      <p:bldP spid="85" grpId="0"/>
      <p:bldP spid="86" grpId="0"/>
      <p:bldP spid="90" grpId="0"/>
      <p:bldP spid="91" grpId="0"/>
      <p:bldP spid="1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0AA3EF49-58E3-40CC-957B-298F5953ED65}"/>
              </a:ext>
            </a:extLst>
          </p:cNvPr>
          <p:cNvGrpSpPr/>
          <p:nvPr/>
        </p:nvGrpSpPr>
        <p:grpSpPr>
          <a:xfrm>
            <a:off x="262558" y="114300"/>
            <a:ext cx="11598621" cy="1077218"/>
            <a:chOff x="1253941" y="511805"/>
            <a:chExt cx="11598621" cy="1077218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48F2DD67-5138-43BC-9836-5A84C2598260}"/>
                </a:ext>
              </a:extLst>
            </p:cNvPr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52504B92-DE2E-4719-B3E6-24EAC493808E}"/>
                  </a:ext>
                </a:extLst>
              </p:cNvPr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2400" b="1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endParaRPr lang="en-US" sz="2400" b="1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225FD695-A5CB-4319-B47F-D1490DC2FEB5}"/>
                  </a:ext>
                </a:extLst>
              </p:cNvPr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6C5C88D-3808-4487-BFD3-08EB59A8370B}"/>
                </a:ext>
              </a:extLst>
            </p:cNvPr>
            <p:cNvSpPr txBox="1"/>
            <p:nvPr/>
          </p:nvSpPr>
          <p:spPr>
            <a:xfrm>
              <a:off x="2059471" y="511805"/>
              <a:ext cx="10793091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lang="en-US" sz="32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 kiểm đếm số lượng từng loại trái cây: na, thanh long, dâu tây, dứa và ghi lại kết quả (theo mẫu):</a:t>
              </a:r>
              <a:endParaRPr lang="vi-VN" sz="3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E258278E-74F5-42B5-AEC8-C117BB11715A}"/>
              </a:ext>
            </a:extLst>
          </p:cNvPr>
          <p:cNvCxnSpPr>
            <a:cxnSpLocks/>
          </p:cNvCxnSpPr>
          <p:nvPr/>
        </p:nvCxnSpPr>
        <p:spPr>
          <a:xfrm>
            <a:off x="1198662" y="548680"/>
            <a:ext cx="943304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53227EC9-555B-4F8F-915B-5169C68BFB48}"/>
              </a:ext>
            </a:extLst>
          </p:cNvPr>
          <p:cNvCxnSpPr>
            <a:cxnSpLocks/>
          </p:cNvCxnSpPr>
          <p:nvPr/>
        </p:nvCxnSpPr>
        <p:spPr>
          <a:xfrm>
            <a:off x="1198662" y="1052736"/>
            <a:ext cx="785846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6B6F8D3-20BF-410F-AE54-5C1410C3C4EA}"/>
              </a:ext>
            </a:extLst>
          </p:cNvPr>
          <p:cNvSpPr/>
          <p:nvPr/>
        </p:nvSpPr>
        <p:spPr>
          <a:xfrm>
            <a:off x="861885" y="5662972"/>
            <a:ext cx="4973885" cy="96766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D27AA3-FA35-443B-AA38-F5B3F09D1E46}"/>
              </a:ext>
            </a:extLst>
          </p:cNvPr>
          <p:cNvSpPr txBox="1"/>
          <p:nvPr/>
        </p:nvSpPr>
        <p:spPr>
          <a:xfrm>
            <a:off x="1136034" y="5918294"/>
            <a:ext cx="9236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>
                <a:latin typeface="Arial" panose="020B0604020202020204" pitchFamily="34" charset="0"/>
                <a:cs typeface="Arial" panose="020B0604020202020204" pitchFamily="34" charset="0"/>
              </a:rPr>
              <a:t>Táo </a:t>
            </a:r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FD3C2FCA-FBD5-47F5-A9FB-B2D63135A7B2}"/>
              </a:ext>
            </a:extLst>
          </p:cNvPr>
          <p:cNvCxnSpPr>
            <a:cxnSpLocks/>
          </p:cNvCxnSpPr>
          <p:nvPr/>
        </p:nvCxnSpPr>
        <p:spPr>
          <a:xfrm flipV="1">
            <a:off x="2706438" y="5868008"/>
            <a:ext cx="108012" cy="57762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81DD4879-321A-4560-9F67-695A315E6129}"/>
              </a:ext>
            </a:extLst>
          </p:cNvPr>
          <p:cNvCxnSpPr>
            <a:cxnSpLocks/>
          </p:cNvCxnSpPr>
          <p:nvPr/>
        </p:nvCxnSpPr>
        <p:spPr>
          <a:xfrm flipV="1">
            <a:off x="2827402" y="5868008"/>
            <a:ext cx="108012" cy="57762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C4DFFF51-03C6-44A1-8E36-D1368146FB13}"/>
              </a:ext>
            </a:extLst>
          </p:cNvPr>
          <p:cNvCxnSpPr>
            <a:cxnSpLocks/>
          </p:cNvCxnSpPr>
          <p:nvPr/>
        </p:nvCxnSpPr>
        <p:spPr>
          <a:xfrm flipV="1">
            <a:off x="2948366" y="5868008"/>
            <a:ext cx="108012" cy="57762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EE31A40E-EF2D-4764-9A3C-BDDAFB15AA28}"/>
              </a:ext>
            </a:extLst>
          </p:cNvPr>
          <p:cNvCxnSpPr>
            <a:cxnSpLocks/>
          </p:cNvCxnSpPr>
          <p:nvPr/>
        </p:nvCxnSpPr>
        <p:spPr>
          <a:xfrm flipV="1">
            <a:off x="3069330" y="5868008"/>
            <a:ext cx="108012" cy="57762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445FB28C-2797-4804-A98C-E370491331F9}"/>
              </a:ext>
            </a:extLst>
          </p:cNvPr>
          <p:cNvCxnSpPr>
            <a:cxnSpLocks/>
          </p:cNvCxnSpPr>
          <p:nvPr/>
        </p:nvCxnSpPr>
        <p:spPr>
          <a:xfrm flipH="1">
            <a:off x="2601163" y="6091464"/>
            <a:ext cx="717822" cy="96756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62A912BA-AF93-4BA4-99CD-BBEEAD795EC6}"/>
              </a:ext>
            </a:extLst>
          </p:cNvPr>
          <p:cNvCxnSpPr>
            <a:cxnSpLocks/>
          </p:cNvCxnSpPr>
          <p:nvPr/>
        </p:nvCxnSpPr>
        <p:spPr>
          <a:xfrm flipV="1">
            <a:off x="3650993" y="5870264"/>
            <a:ext cx="108012" cy="57762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FF0C2BFB-E445-4770-A576-0D0C402C0FBC}"/>
              </a:ext>
            </a:extLst>
          </p:cNvPr>
          <p:cNvSpPr txBox="1"/>
          <p:nvPr/>
        </p:nvSpPr>
        <p:spPr>
          <a:xfrm>
            <a:off x="4469531" y="5792033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US" sz="36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4C11BA52-870F-4D80-A336-40011F6603E9}"/>
              </a:ext>
            </a:extLst>
          </p:cNvPr>
          <p:cNvSpPr txBox="1"/>
          <p:nvPr/>
        </p:nvSpPr>
        <p:spPr>
          <a:xfrm>
            <a:off x="7227667" y="1841414"/>
            <a:ext cx="7441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>
                <a:latin typeface="Arial" panose="020B0604020202020204" pitchFamily="34" charset="0"/>
                <a:cs typeface="Arial" panose="020B0604020202020204" pitchFamily="34" charset="0"/>
              </a:rPr>
              <a:t>Na </a:t>
            </a:r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C5B2DC2F-F085-4EB8-BAB2-F3301161F6AC}"/>
              </a:ext>
            </a:extLst>
          </p:cNvPr>
          <p:cNvCxnSpPr>
            <a:cxnSpLocks/>
          </p:cNvCxnSpPr>
          <p:nvPr/>
        </p:nvCxnSpPr>
        <p:spPr>
          <a:xfrm flipV="1">
            <a:off x="8263298" y="1778245"/>
            <a:ext cx="108012" cy="57762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5FD0D1CB-4955-4D09-BFA9-6B4EFE4F24F7}"/>
              </a:ext>
            </a:extLst>
          </p:cNvPr>
          <p:cNvCxnSpPr>
            <a:cxnSpLocks/>
          </p:cNvCxnSpPr>
          <p:nvPr/>
        </p:nvCxnSpPr>
        <p:spPr>
          <a:xfrm flipV="1">
            <a:off x="8384262" y="1778245"/>
            <a:ext cx="108012" cy="57762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C0A274FD-F437-46D2-AD4E-A39D5FF4250D}"/>
              </a:ext>
            </a:extLst>
          </p:cNvPr>
          <p:cNvCxnSpPr>
            <a:cxnSpLocks/>
          </p:cNvCxnSpPr>
          <p:nvPr/>
        </p:nvCxnSpPr>
        <p:spPr>
          <a:xfrm flipV="1">
            <a:off x="8505226" y="1778245"/>
            <a:ext cx="108012" cy="57762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9A6E5FF8-C06B-47CF-94B6-7922238BC38C}"/>
              </a:ext>
            </a:extLst>
          </p:cNvPr>
          <p:cNvCxnSpPr>
            <a:cxnSpLocks/>
          </p:cNvCxnSpPr>
          <p:nvPr/>
        </p:nvCxnSpPr>
        <p:spPr>
          <a:xfrm flipV="1">
            <a:off x="8626190" y="1778245"/>
            <a:ext cx="108012" cy="57762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2CFE1269-0956-478F-AE83-5C32505EC8D0}"/>
              </a:ext>
            </a:extLst>
          </p:cNvPr>
          <p:cNvCxnSpPr>
            <a:cxnSpLocks/>
          </p:cNvCxnSpPr>
          <p:nvPr/>
        </p:nvCxnSpPr>
        <p:spPr>
          <a:xfrm flipH="1">
            <a:off x="8146315" y="2003635"/>
            <a:ext cx="717822" cy="96756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extBox 84">
            <a:extLst>
              <a:ext uri="{FF2B5EF4-FFF2-40B4-BE49-F238E27FC236}">
                <a16:creationId xmlns:a16="http://schemas.microsoft.com/office/drawing/2014/main" id="{2C15E7E5-4580-4FD2-9B8F-E414836A88F7}"/>
              </a:ext>
            </a:extLst>
          </p:cNvPr>
          <p:cNvSpPr txBox="1"/>
          <p:nvPr/>
        </p:nvSpPr>
        <p:spPr>
          <a:xfrm>
            <a:off x="9216231" y="1793783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36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A05E60C6-F88F-4426-B284-99EE04C122E9}"/>
              </a:ext>
            </a:extLst>
          </p:cNvPr>
          <p:cNvSpPr txBox="1"/>
          <p:nvPr/>
        </p:nvSpPr>
        <p:spPr>
          <a:xfrm>
            <a:off x="7110873" y="3168678"/>
            <a:ext cx="21210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>
                <a:latin typeface="Arial" panose="020B0604020202020204" pitchFamily="34" charset="0"/>
                <a:cs typeface="Arial" panose="020B0604020202020204" pitchFamily="34" charset="0"/>
              </a:rPr>
              <a:t>Thanh long</a:t>
            </a:r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4" name="Rectangle: Rounded Corners 103">
            <a:extLst>
              <a:ext uri="{FF2B5EF4-FFF2-40B4-BE49-F238E27FC236}">
                <a16:creationId xmlns:a16="http://schemas.microsoft.com/office/drawing/2014/main" id="{070E7FD0-F4C7-46A8-B611-09F605049E11}"/>
              </a:ext>
            </a:extLst>
          </p:cNvPr>
          <p:cNvSpPr/>
          <p:nvPr/>
        </p:nvSpPr>
        <p:spPr>
          <a:xfrm>
            <a:off x="256310" y="1745674"/>
            <a:ext cx="5853545" cy="367145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5" name="Picture 104" descr="Shape, circle&#10;&#10;Description automatically generated">
            <a:extLst>
              <a:ext uri="{FF2B5EF4-FFF2-40B4-BE49-F238E27FC236}">
                <a16:creationId xmlns:a16="http://schemas.microsoft.com/office/drawing/2014/main" id="{41F5B8A7-AB31-407B-A9FB-F3C4BED45E6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33" b="8687"/>
          <a:stretch/>
        </p:blipFill>
        <p:spPr>
          <a:xfrm>
            <a:off x="505691" y="1967346"/>
            <a:ext cx="588818" cy="556208"/>
          </a:xfrm>
          <a:prstGeom prst="rect">
            <a:avLst/>
          </a:prstGeom>
        </p:spPr>
      </p:pic>
      <p:pic>
        <p:nvPicPr>
          <p:cNvPr id="106" name="Picture 105" descr="Shape, circle&#10;&#10;Description automatically generated">
            <a:extLst>
              <a:ext uri="{FF2B5EF4-FFF2-40B4-BE49-F238E27FC236}">
                <a16:creationId xmlns:a16="http://schemas.microsoft.com/office/drawing/2014/main" id="{C5F93F35-7B8D-4D52-8941-F710DF162F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33" b="8687"/>
          <a:stretch/>
        </p:blipFill>
        <p:spPr>
          <a:xfrm>
            <a:off x="1172440" y="1967346"/>
            <a:ext cx="588818" cy="556208"/>
          </a:xfrm>
          <a:prstGeom prst="rect">
            <a:avLst/>
          </a:prstGeom>
        </p:spPr>
      </p:pic>
      <p:pic>
        <p:nvPicPr>
          <p:cNvPr id="107" name="Picture 106" descr="A close up of a fruit&#10;&#10;Description automatically generated with low confidence">
            <a:extLst>
              <a:ext uri="{FF2B5EF4-FFF2-40B4-BE49-F238E27FC236}">
                <a16:creationId xmlns:a16="http://schemas.microsoft.com/office/drawing/2014/main" id="{78105AD4-4D65-4E55-900E-962A5D7D71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2370" y="2151509"/>
            <a:ext cx="542871" cy="538663"/>
          </a:xfrm>
          <a:prstGeom prst="rect">
            <a:avLst/>
          </a:prstGeom>
        </p:spPr>
      </p:pic>
      <p:pic>
        <p:nvPicPr>
          <p:cNvPr id="108" name="Picture 10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2DAB9BE3-DA60-4865-B43E-5AE720FF92E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864" y="1876074"/>
            <a:ext cx="579221" cy="579221"/>
          </a:xfrm>
          <a:prstGeom prst="rect">
            <a:avLst/>
          </a:prstGeom>
        </p:spPr>
      </p:pic>
      <p:pic>
        <p:nvPicPr>
          <p:cNvPr id="109" name="Picture 108" descr="A pineapp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5F283549-56F7-45FD-A677-4A5571E8392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39" y="3673314"/>
            <a:ext cx="824212" cy="824212"/>
          </a:xfrm>
          <a:prstGeom prst="rect">
            <a:avLst/>
          </a:prstGeom>
        </p:spPr>
      </p:pic>
      <p:pic>
        <p:nvPicPr>
          <p:cNvPr id="111" name="Picture 110" descr="A picture containing plant&#10;&#10;Description automatically generated">
            <a:extLst>
              <a:ext uri="{FF2B5EF4-FFF2-40B4-BE49-F238E27FC236}">
                <a16:creationId xmlns:a16="http://schemas.microsoft.com/office/drawing/2014/main" id="{D95AB80F-418F-4265-BB9A-D19095643DD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808" y="2245450"/>
            <a:ext cx="824212" cy="824212"/>
          </a:xfrm>
          <a:prstGeom prst="rect">
            <a:avLst/>
          </a:prstGeom>
        </p:spPr>
      </p:pic>
      <p:pic>
        <p:nvPicPr>
          <p:cNvPr id="112" name="Picture 111" descr="Shape, circle&#10;&#10;Description automatically generated">
            <a:extLst>
              <a:ext uri="{FF2B5EF4-FFF2-40B4-BE49-F238E27FC236}">
                <a16:creationId xmlns:a16="http://schemas.microsoft.com/office/drawing/2014/main" id="{20F81518-2873-483E-BC38-9A3EB7CEDF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33" b="8687"/>
          <a:stretch/>
        </p:blipFill>
        <p:spPr>
          <a:xfrm>
            <a:off x="2133598" y="1967346"/>
            <a:ext cx="588818" cy="556208"/>
          </a:xfrm>
          <a:prstGeom prst="rect">
            <a:avLst/>
          </a:prstGeom>
        </p:spPr>
      </p:pic>
      <p:pic>
        <p:nvPicPr>
          <p:cNvPr id="113" name="Picture 112" descr="Shape, circle&#10;&#10;Description automatically generated">
            <a:extLst>
              <a:ext uri="{FF2B5EF4-FFF2-40B4-BE49-F238E27FC236}">
                <a16:creationId xmlns:a16="http://schemas.microsoft.com/office/drawing/2014/main" id="{8D9315D9-1649-43F1-9DE8-86AAE9F3A5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33" b="8687"/>
          <a:stretch/>
        </p:blipFill>
        <p:spPr>
          <a:xfrm>
            <a:off x="3292576" y="1899087"/>
            <a:ext cx="588818" cy="556208"/>
          </a:xfrm>
          <a:prstGeom prst="rect">
            <a:avLst/>
          </a:prstGeom>
        </p:spPr>
      </p:pic>
      <p:pic>
        <p:nvPicPr>
          <p:cNvPr id="114" name="Picture 113" descr="A picture containing plant&#10;&#10;Description automatically generated">
            <a:extLst>
              <a:ext uri="{FF2B5EF4-FFF2-40B4-BE49-F238E27FC236}">
                <a16:creationId xmlns:a16="http://schemas.microsoft.com/office/drawing/2014/main" id="{8EB1FC0F-9A55-4C20-81F5-E5C49A972F9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669" y="2278066"/>
            <a:ext cx="824212" cy="824212"/>
          </a:xfrm>
          <a:prstGeom prst="rect">
            <a:avLst/>
          </a:prstGeom>
        </p:spPr>
      </p:pic>
      <p:pic>
        <p:nvPicPr>
          <p:cNvPr id="115" name="Picture 11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FC2E5DDE-B0C1-4659-8D87-F983B424A41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407" y="2475526"/>
            <a:ext cx="579221" cy="579221"/>
          </a:xfrm>
          <a:prstGeom prst="rect">
            <a:avLst/>
          </a:prstGeom>
        </p:spPr>
      </p:pic>
      <p:pic>
        <p:nvPicPr>
          <p:cNvPr id="116" name="Picture 115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8E26064D-091A-4CE9-A042-CC6C81CE77C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0370" y="2130407"/>
            <a:ext cx="579221" cy="579221"/>
          </a:xfrm>
          <a:prstGeom prst="rect">
            <a:avLst/>
          </a:prstGeom>
        </p:spPr>
      </p:pic>
      <p:pic>
        <p:nvPicPr>
          <p:cNvPr id="117" name="Picture 116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6A33F3CB-4658-4671-B672-B123B7563D9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7584" y="2780051"/>
            <a:ext cx="579221" cy="579221"/>
          </a:xfrm>
          <a:prstGeom prst="rect">
            <a:avLst/>
          </a:prstGeom>
        </p:spPr>
      </p:pic>
      <p:pic>
        <p:nvPicPr>
          <p:cNvPr id="118" name="Picture 11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009A8DB5-0BD4-4935-88A0-E8A1D31E4E8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001" y="2954542"/>
            <a:ext cx="579221" cy="579221"/>
          </a:xfrm>
          <a:prstGeom prst="rect">
            <a:avLst/>
          </a:prstGeom>
        </p:spPr>
      </p:pic>
      <p:pic>
        <p:nvPicPr>
          <p:cNvPr id="119" name="Picture 118" descr="A picture containing plant&#10;&#10;Description automatically generated">
            <a:extLst>
              <a:ext uri="{FF2B5EF4-FFF2-40B4-BE49-F238E27FC236}">
                <a16:creationId xmlns:a16="http://schemas.microsoft.com/office/drawing/2014/main" id="{E6D4D995-D4B5-4ADE-9397-4A665DC60D3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95" y="2789193"/>
            <a:ext cx="824212" cy="824212"/>
          </a:xfrm>
          <a:prstGeom prst="rect">
            <a:avLst/>
          </a:prstGeom>
        </p:spPr>
      </p:pic>
      <p:pic>
        <p:nvPicPr>
          <p:cNvPr id="120" name="Picture 119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C780AE25-85D6-4AC3-A07E-130BFCDFBA5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613" y="2607655"/>
            <a:ext cx="579221" cy="579221"/>
          </a:xfrm>
          <a:prstGeom prst="rect">
            <a:avLst/>
          </a:prstGeom>
        </p:spPr>
      </p:pic>
      <p:pic>
        <p:nvPicPr>
          <p:cNvPr id="121" name="Picture 120" descr="A picture containing plant&#10;&#10;Description automatically generated">
            <a:extLst>
              <a:ext uri="{FF2B5EF4-FFF2-40B4-BE49-F238E27FC236}">
                <a16:creationId xmlns:a16="http://schemas.microsoft.com/office/drawing/2014/main" id="{FDA44656-21B8-4AB7-B145-3C4113803A0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834" y="2849953"/>
            <a:ext cx="824212" cy="824212"/>
          </a:xfrm>
          <a:prstGeom prst="rect">
            <a:avLst/>
          </a:prstGeom>
        </p:spPr>
      </p:pic>
      <p:pic>
        <p:nvPicPr>
          <p:cNvPr id="122" name="Picture 121" descr="A picture containing plant&#10;&#10;Description automatically generated">
            <a:extLst>
              <a:ext uri="{FF2B5EF4-FFF2-40B4-BE49-F238E27FC236}">
                <a16:creationId xmlns:a16="http://schemas.microsoft.com/office/drawing/2014/main" id="{33CFC027-8242-4F4D-AF71-ED05F7DB2F9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901" y="2877050"/>
            <a:ext cx="824212" cy="824212"/>
          </a:xfrm>
          <a:prstGeom prst="rect">
            <a:avLst/>
          </a:prstGeom>
        </p:spPr>
      </p:pic>
      <p:pic>
        <p:nvPicPr>
          <p:cNvPr id="123" name="Picture 12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6248E04F-3313-4CCC-AD1C-01257EC3BF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607" y="2840170"/>
            <a:ext cx="579221" cy="579221"/>
          </a:xfrm>
          <a:prstGeom prst="rect">
            <a:avLst/>
          </a:prstGeom>
        </p:spPr>
      </p:pic>
      <p:pic>
        <p:nvPicPr>
          <p:cNvPr id="124" name="Picture 123" descr="A picture containing plant&#10;&#10;Description automatically generated">
            <a:extLst>
              <a:ext uri="{FF2B5EF4-FFF2-40B4-BE49-F238E27FC236}">
                <a16:creationId xmlns:a16="http://schemas.microsoft.com/office/drawing/2014/main" id="{7D32017F-279C-4DE0-B46A-D241144691B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332" y="2774770"/>
            <a:ext cx="824212" cy="824212"/>
          </a:xfrm>
          <a:prstGeom prst="rect">
            <a:avLst/>
          </a:prstGeom>
        </p:spPr>
      </p:pic>
      <p:pic>
        <p:nvPicPr>
          <p:cNvPr id="125" name="Picture 124" descr="A picture containing plant&#10;&#10;Description automatically generated">
            <a:extLst>
              <a:ext uri="{FF2B5EF4-FFF2-40B4-BE49-F238E27FC236}">
                <a16:creationId xmlns:a16="http://schemas.microsoft.com/office/drawing/2014/main" id="{E66A5832-B3A2-46E3-B84E-B525499D6CD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7331" y="2938524"/>
            <a:ext cx="824212" cy="824212"/>
          </a:xfrm>
          <a:prstGeom prst="rect">
            <a:avLst/>
          </a:prstGeom>
        </p:spPr>
      </p:pic>
      <p:pic>
        <p:nvPicPr>
          <p:cNvPr id="126" name="Picture 125" descr="A picture containing plant&#10;&#10;Description automatically generated">
            <a:extLst>
              <a:ext uri="{FF2B5EF4-FFF2-40B4-BE49-F238E27FC236}">
                <a16:creationId xmlns:a16="http://schemas.microsoft.com/office/drawing/2014/main" id="{D73D31C2-9307-43A0-80ED-8AC3999EC82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876" y="3690224"/>
            <a:ext cx="824212" cy="824212"/>
          </a:xfrm>
          <a:prstGeom prst="rect">
            <a:avLst/>
          </a:prstGeom>
        </p:spPr>
      </p:pic>
      <p:pic>
        <p:nvPicPr>
          <p:cNvPr id="127" name="Picture 126" descr="Shape, circle&#10;&#10;Description automatically generated">
            <a:extLst>
              <a:ext uri="{FF2B5EF4-FFF2-40B4-BE49-F238E27FC236}">
                <a16:creationId xmlns:a16="http://schemas.microsoft.com/office/drawing/2014/main" id="{5AD3CA38-B77B-4C9A-AE6F-3E72C291F83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33" b="8687"/>
          <a:stretch/>
        </p:blipFill>
        <p:spPr>
          <a:xfrm>
            <a:off x="5173121" y="3533763"/>
            <a:ext cx="588818" cy="556208"/>
          </a:xfrm>
          <a:prstGeom prst="rect">
            <a:avLst/>
          </a:prstGeom>
        </p:spPr>
      </p:pic>
      <p:pic>
        <p:nvPicPr>
          <p:cNvPr id="128" name="Picture 127" descr="Shape, circle&#10;&#10;Description automatically generated">
            <a:extLst>
              <a:ext uri="{FF2B5EF4-FFF2-40B4-BE49-F238E27FC236}">
                <a16:creationId xmlns:a16="http://schemas.microsoft.com/office/drawing/2014/main" id="{13145B8F-4FE5-41C0-ABCA-1FBD5DD4B9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33" b="8687"/>
          <a:stretch/>
        </p:blipFill>
        <p:spPr>
          <a:xfrm>
            <a:off x="5400586" y="4085420"/>
            <a:ext cx="588818" cy="556208"/>
          </a:xfrm>
          <a:prstGeom prst="rect">
            <a:avLst/>
          </a:prstGeom>
        </p:spPr>
      </p:pic>
      <p:pic>
        <p:nvPicPr>
          <p:cNvPr id="129" name="Picture 128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D9A0BC68-D499-428E-8530-4B17B367F32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132" y="4584364"/>
            <a:ext cx="579221" cy="579221"/>
          </a:xfrm>
          <a:prstGeom prst="rect">
            <a:avLst/>
          </a:prstGeom>
        </p:spPr>
      </p:pic>
      <p:pic>
        <p:nvPicPr>
          <p:cNvPr id="130" name="Picture 129" descr="A pineapp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61DDFBAA-6467-4D33-8D52-B320BCF4163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378" y="3673314"/>
            <a:ext cx="824212" cy="824212"/>
          </a:xfrm>
          <a:prstGeom prst="rect">
            <a:avLst/>
          </a:prstGeom>
        </p:spPr>
      </p:pic>
      <p:pic>
        <p:nvPicPr>
          <p:cNvPr id="131" name="Picture 130" descr="A pineapp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4F477812-72B8-4FAF-B600-99351580821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098" y="3711045"/>
            <a:ext cx="824212" cy="824212"/>
          </a:xfrm>
          <a:prstGeom prst="rect">
            <a:avLst/>
          </a:prstGeom>
        </p:spPr>
      </p:pic>
      <p:pic>
        <p:nvPicPr>
          <p:cNvPr id="132" name="Picture 131" descr="A pineapp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2DA807DA-BF5E-4CBE-9F34-75286D901A6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750" y="3701262"/>
            <a:ext cx="824212" cy="824212"/>
          </a:xfrm>
          <a:prstGeom prst="rect">
            <a:avLst/>
          </a:prstGeom>
        </p:spPr>
      </p:pic>
      <p:pic>
        <p:nvPicPr>
          <p:cNvPr id="133" name="Picture 13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07DFA7F2-F2AB-43B7-9E2B-BA0C998ABF1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7013" y="3784303"/>
            <a:ext cx="579221" cy="579221"/>
          </a:xfrm>
          <a:prstGeom prst="rect">
            <a:avLst/>
          </a:prstGeom>
        </p:spPr>
      </p:pic>
      <p:pic>
        <p:nvPicPr>
          <p:cNvPr id="134" name="Picture 133" descr="A close up of a fruit&#10;&#10;Description automatically generated with low confidence">
            <a:extLst>
              <a:ext uri="{FF2B5EF4-FFF2-40B4-BE49-F238E27FC236}">
                <a16:creationId xmlns:a16="http://schemas.microsoft.com/office/drawing/2014/main" id="{3EA8DBBF-CB21-49D2-9DFE-054D1D4AB6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0296" y="3963894"/>
            <a:ext cx="542871" cy="538663"/>
          </a:xfrm>
          <a:prstGeom prst="rect">
            <a:avLst/>
          </a:prstGeom>
        </p:spPr>
      </p:pic>
      <p:pic>
        <p:nvPicPr>
          <p:cNvPr id="135" name="Picture 134" descr="A close up of a fruit&#10;&#10;Description automatically generated with low confidence">
            <a:extLst>
              <a:ext uri="{FF2B5EF4-FFF2-40B4-BE49-F238E27FC236}">
                <a16:creationId xmlns:a16="http://schemas.microsoft.com/office/drawing/2014/main" id="{A0A1616D-4114-4567-8679-442114B284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9604" y="3784303"/>
            <a:ext cx="542871" cy="538663"/>
          </a:xfrm>
          <a:prstGeom prst="rect">
            <a:avLst/>
          </a:prstGeom>
        </p:spPr>
      </p:pic>
      <p:pic>
        <p:nvPicPr>
          <p:cNvPr id="136" name="Picture 135" descr="A close up of a fruit&#10;&#10;Description automatically generated with low confidence">
            <a:extLst>
              <a:ext uri="{FF2B5EF4-FFF2-40B4-BE49-F238E27FC236}">
                <a16:creationId xmlns:a16="http://schemas.microsoft.com/office/drawing/2014/main" id="{27DE0443-4394-4DB8-9E3B-C0DD486B8F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236" y="4696882"/>
            <a:ext cx="542871" cy="538663"/>
          </a:xfrm>
          <a:prstGeom prst="rect">
            <a:avLst/>
          </a:prstGeom>
        </p:spPr>
      </p:pic>
      <p:pic>
        <p:nvPicPr>
          <p:cNvPr id="137" name="Picture 136" descr="A close up of a fruit&#10;&#10;Description automatically generated with low confidence">
            <a:extLst>
              <a:ext uri="{FF2B5EF4-FFF2-40B4-BE49-F238E27FC236}">
                <a16:creationId xmlns:a16="http://schemas.microsoft.com/office/drawing/2014/main" id="{AEC9E497-E492-4B41-B271-599C46AB65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504" y="4641628"/>
            <a:ext cx="542871" cy="538663"/>
          </a:xfrm>
          <a:prstGeom prst="rect">
            <a:avLst/>
          </a:prstGeom>
        </p:spPr>
      </p:pic>
      <p:pic>
        <p:nvPicPr>
          <p:cNvPr id="138" name="Picture 137" descr="Shape, circle&#10;&#10;Description automatically generated">
            <a:extLst>
              <a:ext uri="{FF2B5EF4-FFF2-40B4-BE49-F238E27FC236}">
                <a16:creationId xmlns:a16="http://schemas.microsoft.com/office/drawing/2014/main" id="{447159C6-FBFE-4182-9371-196CDE20B56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33" b="8687"/>
          <a:stretch/>
        </p:blipFill>
        <p:spPr>
          <a:xfrm>
            <a:off x="1979375" y="4641370"/>
            <a:ext cx="588818" cy="556208"/>
          </a:xfrm>
          <a:prstGeom prst="rect">
            <a:avLst/>
          </a:prstGeom>
        </p:spPr>
      </p:pic>
      <p:pic>
        <p:nvPicPr>
          <p:cNvPr id="139" name="Picture 138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B23F7C8A-5493-4A39-925D-E280BD73167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0229" y="4566502"/>
            <a:ext cx="579221" cy="579221"/>
          </a:xfrm>
          <a:prstGeom prst="rect">
            <a:avLst/>
          </a:prstGeom>
        </p:spPr>
      </p:pic>
      <p:pic>
        <p:nvPicPr>
          <p:cNvPr id="140" name="Picture 139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550D39F-3D90-4EB9-A39B-AF5561A0B94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352" y="4621348"/>
            <a:ext cx="579221" cy="579221"/>
          </a:xfrm>
          <a:prstGeom prst="rect">
            <a:avLst/>
          </a:prstGeom>
        </p:spPr>
      </p:pic>
      <p:pic>
        <p:nvPicPr>
          <p:cNvPr id="141" name="Picture 140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55B130C-2B96-41DE-BD0F-AB9F34AC38C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64" y="4561361"/>
            <a:ext cx="579221" cy="579221"/>
          </a:xfrm>
          <a:prstGeom prst="rect">
            <a:avLst/>
          </a:prstGeom>
        </p:spPr>
      </p:pic>
      <p:cxnSp>
        <p:nvCxnSpPr>
          <p:cNvPr id="142" name="Straight Connector 141">
            <a:extLst>
              <a:ext uri="{FF2B5EF4-FFF2-40B4-BE49-F238E27FC236}">
                <a16:creationId xmlns:a16="http://schemas.microsoft.com/office/drawing/2014/main" id="{BA97514E-648C-48B4-9FCC-573CCAA95CF5}"/>
              </a:ext>
            </a:extLst>
          </p:cNvPr>
          <p:cNvCxnSpPr>
            <a:cxnSpLocks/>
          </p:cNvCxnSpPr>
          <p:nvPr/>
        </p:nvCxnSpPr>
        <p:spPr>
          <a:xfrm flipV="1">
            <a:off x="3788735" y="5873214"/>
            <a:ext cx="108012" cy="57762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8" name="TextBox 147">
            <a:extLst>
              <a:ext uri="{FF2B5EF4-FFF2-40B4-BE49-F238E27FC236}">
                <a16:creationId xmlns:a16="http://schemas.microsoft.com/office/drawing/2014/main" id="{001CDFAE-9E46-4860-9B00-0C3105C263B3}"/>
              </a:ext>
            </a:extLst>
          </p:cNvPr>
          <p:cNvSpPr txBox="1"/>
          <p:nvPr/>
        </p:nvSpPr>
        <p:spPr>
          <a:xfrm>
            <a:off x="10910412" y="3113817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US" sz="36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057B462-AF33-4842-B1A2-0553A256D837}"/>
              </a:ext>
            </a:extLst>
          </p:cNvPr>
          <p:cNvGrpSpPr/>
          <p:nvPr/>
        </p:nvGrpSpPr>
        <p:grpSpPr>
          <a:xfrm>
            <a:off x="9306293" y="3148173"/>
            <a:ext cx="1382483" cy="593619"/>
            <a:chOff x="9242847" y="4310596"/>
            <a:chExt cx="1382483" cy="593619"/>
          </a:xfrm>
        </p:grpSpPr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1755F778-4CE0-4970-8370-DA27717115E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359830" y="4326595"/>
              <a:ext cx="108012" cy="57762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6EAC6D6E-EDFE-46C7-9F32-07C55430E28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480794" y="4326595"/>
              <a:ext cx="108012" cy="57762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7BEF7C75-1FA7-44DA-8D6A-78AAA95AFB8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601758" y="4326595"/>
              <a:ext cx="108012" cy="57762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A12578D8-A502-45A0-B95B-957A57566AA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722722" y="4326595"/>
              <a:ext cx="108012" cy="57762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E33ED20D-316A-4F7E-881E-61F5771FF21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242847" y="4551985"/>
              <a:ext cx="717822" cy="9675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7E03A890-594B-492A-8D82-DEB29055863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275390" y="4310596"/>
              <a:ext cx="108012" cy="57762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2CEE8B3D-DD61-4DA4-B4C5-866A0673244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396354" y="4310596"/>
              <a:ext cx="108012" cy="57762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AE42E1D4-5638-4524-97A2-6AFC2A131B0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517318" y="4310596"/>
              <a:ext cx="108012" cy="57762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3" name="TextBox 152">
            <a:extLst>
              <a:ext uri="{FF2B5EF4-FFF2-40B4-BE49-F238E27FC236}">
                <a16:creationId xmlns:a16="http://schemas.microsoft.com/office/drawing/2014/main" id="{C188265E-357F-4D9D-919B-D47A2BCFED40}"/>
              </a:ext>
            </a:extLst>
          </p:cNvPr>
          <p:cNvSpPr txBox="1"/>
          <p:nvPr/>
        </p:nvSpPr>
        <p:spPr>
          <a:xfrm>
            <a:off x="7219457" y="5716109"/>
            <a:ext cx="14847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>
                <a:latin typeface="Arial" panose="020B0604020202020204" pitchFamily="34" charset="0"/>
                <a:cs typeface="Arial" panose="020B0604020202020204" pitchFamily="34" charset="0"/>
              </a:rPr>
              <a:t>Dâu tây</a:t>
            </a:r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6821D5F2-EA64-4395-8330-8F2077F09B4C}"/>
              </a:ext>
            </a:extLst>
          </p:cNvPr>
          <p:cNvSpPr txBox="1"/>
          <p:nvPr/>
        </p:nvSpPr>
        <p:spPr>
          <a:xfrm>
            <a:off x="11226690" y="5661248"/>
            <a:ext cx="6976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n-US" sz="36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5" name="Group 154">
            <a:extLst>
              <a:ext uri="{FF2B5EF4-FFF2-40B4-BE49-F238E27FC236}">
                <a16:creationId xmlns:a16="http://schemas.microsoft.com/office/drawing/2014/main" id="{4170A66B-E3D9-41BC-981C-6BB845258879}"/>
              </a:ext>
            </a:extLst>
          </p:cNvPr>
          <p:cNvGrpSpPr/>
          <p:nvPr/>
        </p:nvGrpSpPr>
        <p:grpSpPr>
          <a:xfrm>
            <a:off x="9414877" y="5695604"/>
            <a:ext cx="1618056" cy="593619"/>
            <a:chOff x="9242847" y="4310596"/>
            <a:chExt cx="1618056" cy="593619"/>
          </a:xfrm>
        </p:grpSpPr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E26AC5D3-D117-4F80-BD8F-F8D0532450C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359830" y="4326595"/>
              <a:ext cx="108012" cy="57762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04DEFC52-254C-45BA-AB4B-6D08ACF6050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480794" y="4326595"/>
              <a:ext cx="108012" cy="57762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157">
              <a:extLst>
                <a:ext uri="{FF2B5EF4-FFF2-40B4-BE49-F238E27FC236}">
                  <a16:creationId xmlns:a16="http://schemas.microsoft.com/office/drawing/2014/main" id="{F53FB872-E6C7-4AA9-BB85-785F8A56138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601758" y="4326595"/>
              <a:ext cx="108012" cy="57762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58">
              <a:extLst>
                <a:ext uri="{FF2B5EF4-FFF2-40B4-BE49-F238E27FC236}">
                  <a16:creationId xmlns:a16="http://schemas.microsoft.com/office/drawing/2014/main" id="{FCC6D341-4456-47EB-AB28-688671FCE62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722722" y="4326595"/>
              <a:ext cx="108012" cy="57762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59">
              <a:extLst>
                <a:ext uri="{FF2B5EF4-FFF2-40B4-BE49-F238E27FC236}">
                  <a16:creationId xmlns:a16="http://schemas.microsoft.com/office/drawing/2014/main" id="{B46FE58E-3AB0-4D21-9029-D81C8E75D27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242847" y="4551985"/>
              <a:ext cx="717822" cy="9675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60">
              <a:extLst>
                <a:ext uri="{FF2B5EF4-FFF2-40B4-BE49-F238E27FC236}">
                  <a16:creationId xmlns:a16="http://schemas.microsoft.com/office/drawing/2014/main" id="{C9F68F3C-E6B7-4288-BC95-7F00ED05C4B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275390" y="4310596"/>
              <a:ext cx="108012" cy="57762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61">
              <a:extLst>
                <a:ext uri="{FF2B5EF4-FFF2-40B4-BE49-F238E27FC236}">
                  <a16:creationId xmlns:a16="http://schemas.microsoft.com/office/drawing/2014/main" id="{0C79E02F-580B-4F8C-9337-037668BD3FD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396354" y="4310596"/>
              <a:ext cx="108012" cy="57762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162">
              <a:extLst>
                <a:ext uri="{FF2B5EF4-FFF2-40B4-BE49-F238E27FC236}">
                  <a16:creationId xmlns:a16="http://schemas.microsoft.com/office/drawing/2014/main" id="{3F5EEBA1-5B18-4902-8B76-5530955C6E5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517318" y="4310596"/>
              <a:ext cx="108012" cy="57762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63">
              <a:extLst>
                <a:ext uri="{FF2B5EF4-FFF2-40B4-BE49-F238E27FC236}">
                  <a16:creationId xmlns:a16="http://schemas.microsoft.com/office/drawing/2014/main" id="{A3CDD167-00FB-4462-AB68-051B2BC7098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647253" y="4310596"/>
              <a:ext cx="108012" cy="57762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>
              <a:extLst>
                <a:ext uri="{FF2B5EF4-FFF2-40B4-BE49-F238E27FC236}">
                  <a16:creationId xmlns:a16="http://schemas.microsoft.com/office/drawing/2014/main" id="{A4569BC1-9BC8-4790-A2CC-7F41B5D47CC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143081" y="4551027"/>
              <a:ext cx="717822" cy="9675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6" name="TextBox 165">
            <a:extLst>
              <a:ext uri="{FF2B5EF4-FFF2-40B4-BE49-F238E27FC236}">
                <a16:creationId xmlns:a16="http://schemas.microsoft.com/office/drawing/2014/main" id="{CF038216-68B1-4979-B624-7AC7DF36BE5C}"/>
              </a:ext>
            </a:extLst>
          </p:cNvPr>
          <p:cNvSpPr txBox="1"/>
          <p:nvPr/>
        </p:nvSpPr>
        <p:spPr>
          <a:xfrm>
            <a:off x="7222540" y="4446881"/>
            <a:ext cx="9044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>
                <a:latin typeface="Arial" panose="020B0604020202020204" pitchFamily="34" charset="0"/>
                <a:cs typeface="Arial" panose="020B0604020202020204" pitchFamily="34" charset="0"/>
              </a:rPr>
              <a:t>Dứa</a:t>
            </a:r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7" name="Straight Connector 166">
            <a:extLst>
              <a:ext uri="{FF2B5EF4-FFF2-40B4-BE49-F238E27FC236}">
                <a16:creationId xmlns:a16="http://schemas.microsoft.com/office/drawing/2014/main" id="{F90621C0-61D2-4567-A24D-1967D4B51C8D}"/>
              </a:ext>
            </a:extLst>
          </p:cNvPr>
          <p:cNvCxnSpPr>
            <a:cxnSpLocks/>
          </p:cNvCxnSpPr>
          <p:nvPr/>
        </p:nvCxnSpPr>
        <p:spPr>
          <a:xfrm flipV="1">
            <a:off x="8470343" y="4383461"/>
            <a:ext cx="108012" cy="57762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Straight Connector 167">
            <a:extLst>
              <a:ext uri="{FF2B5EF4-FFF2-40B4-BE49-F238E27FC236}">
                <a16:creationId xmlns:a16="http://schemas.microsoft.com/office/drawing/2014/main" id="{964B6E9B-A080-4D61-AA8F-012B8A291663}"/>
              </a:ext>
            </a:extLst>
          </p:cNvPr>
          <p:cNvCxnSpPr>
            <a:cxnSpLocks/>
          </p:cNvCxnSpPr>
          <p:nvPr/>
        </p:nvCxnSpPr>
        <p:spPr>
          <a:xfrm flipV="1">
            <a:off x="8591307" y="4383461"/>
            <a:ext cx="108012" cy="57762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Straight Connector 168">
            <a:extLst>
              <a:ext uri="{FF2B5EF4-FFF2-40B4-BE49-F238E27FC236}">
                <a16:creationId xmlns:a16="http://schemas.microsoft.com/office/drawing/2014/main" id="{7A9ED7EC-CC46-4CD7-947D-A3463C41230A}"/>
              </a:ext>
            </a:extLst>
          </p:cNvPr>
          <p:cNvCxnSpPr>
            <a:cxnSpLocks/>
          </p:cNvCxnSpPr>
          <p:nvPr/>
        </p:nvCxnSpPr>
        <p:spPr>
          <a:xfrm flipV="1">
            <a:off x="8712271" y="4383461"/>
            <a:ext cx="108012" cy="57762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Straight Connector 169">
            <a:extLst>
              <a:ext uri="{FF2B5EF4-FFF2-40B4-BE49-F238E27FC236}">
                <a16:creationId xmlns:a16="http://schemas.microsoft.com/office/drawing/2014/main" id="{9360E861-6974-4D59-9BA3-C96057ED592E}"/>
              </a:ext>
            </a:extLst>
          </p:cNvPr>
          <p:cNvCxnSpPr>
            <a:cxnSpLocks/>
          </p:cNvCxnSpPr>
          <p:nvPr/>
        </p:nvCxnSpPr>
        <p:spPr>
          <a:xfrm flipV="1">
            <a:off x="8833235" y="4383461"/>
            <a:ext cx="108012" cy="57762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2" name="TextBox 171">
            <a:extLst>
              <a:ext uri="{FF2B5EF4-FFF2-40B4-BE49-F238E27FC236}">
                <a16:creationId xmlns:a16="http://schemas.microsoft.com/office/drawing/2014/main" id="{30A019B3-CEC8-4D42-85BF-A756B6557A1C}"/>
              </a:ext>
            </a:extLst>
          </p:cNvPr>
          <p:cNvSpPr txBox="1"/>
          <p:nvPr/>
        </p:nvSpPr>
        <p:spPr>
          <a:xfrm>
            <a:off x="9423276" y="4398999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36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29312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00"/>
                            </p:stCondLst>
                            <p:childTnLst>
                              <p:par>
                                <p:cTn id="1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 tmFilter="0, 0; .2, .5; .8, .5; 1, 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8" dur="250" autoRev="1" fill="hold"/>
                                        <p:tgtEl>
                                          <p:spTgt spid="10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 tmFilter="0, 0; .2, .5; .8, .5; 1, 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6" dur="250" autoRev="1" fill="hold"/>
                                        <p:tgtEl>
                                          <p:spTgt spid="10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 tmFilter="0, 0; .2, .5; .8, .5; 1, 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4" dur="250" autoRev="1" fill="hold"/>
                                        <p:tgtEl>
                                          <p:spTgt spid="1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 tmFilter="0, 0; .2, .5; .8, .5; 1, 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2" dur="250" autoRev="1" fill="hold"/>
                                        <p:tgtEl>
                                          <p:spTgt spid="1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 tmFilter="0, 0; .2, .5; .8, .5; 1, 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0" dur="250" autoRev="1" fill="hold"/>
                                        <p:tgtEl>
                                          <p:spTgt spid="1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 tmFilter="0, 0; .2, .5; .8, .5; 1, 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8" dur="250" autoRev="1" fill="hold"/>
                                        <p:tgtEl>
                                          <p:spTgt spid="1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3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 tmFilter="0, 0; .2, .5; .8, .5; 1, 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6" dur="250" autoRev="1" fill="hold"/>
                                        <p:tgtEl>
                                          <p:spTgt spid="1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 tmFilter="0, 0; .2, .5; .8, .5; 1, 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9" dur="250" autoRev="1" fill="hold"/>
                                        <p:tgtEl>
                                          <p:spTgt spid="10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 tmFilter="0, 0; .2, .5; .8, .5; 1, 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2" dur="250" autoRev="1" fill="hold"/>
                                        <p:tgtEl>
                                          <p:spTgt spid="1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 tmFilter="0, 0; .2, .5; .8, .5; 1, 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5" dur="250" autoRev="1" fill="hold"/>
                                        <p:tgtEl>
                                          <p:spTgt spid="1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 tmFilter="0, 0; .2, .5; .8, .5; 1, 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8" dur="250" autoRev="1" fill="hold"/>
                                        <p:tgtEl>
                                          <p:spTgt spid="1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1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5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 tmFilter="0, 0; .2, .5; .8, .5; 1, 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2" dur="250" autoRev="1" fill="hold"/>
                                        <p:tgtEl>
                                          <p:spTgt spid="1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 tmFilter="0, 0; .2, .5; .8, .5; 1, 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5" dur="250" autoRev="1" fill="hold"/>
                                        <p:tgtEl>
                                          <p:spTgt spid="1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500" tmFilter="0, 0; .2, .5; .8, .5; 1, 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8" dur="250" autoRev="1" fill="hold"/>
                                        <p:tgtEl>
                                          <p:spTgt spid="1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500" tmFilter="0, 0; .2, .5; .8, .5; 1, 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1" dur="250" autoRev="1" fill="hold"/>
                                        <p:tgtEl>
                                          <p:spTgt spid="1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 tmFilter="0, 0; .2, .5; .8, .5; 1, 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4" dur="250" autoRev="1" fill="hold"/>
                                        <p:tgtEl>
                                          <p:spTgt spid="1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 tmFilter="0, 0; .2, .5; .8, .5; 1, 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7" dur="250" autoRev="1" fill="hold"/>
                                        <p:tgtEl>
                                          <p:spTgt spid="1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 tmFilter="0, 0; .2, .5; .8, .5; 1, 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0" dur="250" autoRev="1" fill="hold"/>
                                        <p:tgtEl>
                                          <p:spTgt spid="1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 tmFilter="0, 0; .2, .5; .8, .5; 1, 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3" dur="250" autoRev="1" fill="hold"/>
                                        <p:tgtEl>
                                          <p:spTgt spid="1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500"/>
                            </p:stCondLst>
                            <p:childTnLst>
                              <p:par>
                                <p:cTn id="28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7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9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0" fill="hold">
                      <p:stCondLst>
                        <p:cond delay="indefinite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4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5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7" fill="hold">
                      <p:stCondLst>
                        <p:cond delay="indefinite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1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500" tmFilter="0, 0; .2, .5; .8, .5; 1, 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4" dur="250" autoRev="1" fill="hold"/>
                                        <p:tgtEl>
                                          <p:spTgt spid="10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6" dur="500" tmFilter="0, 0; .2, .5; .8, .5; 1, 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7" dur="250" autoRev="1" fill="hold"/>
                                        <p:tgtEl>
                                          <p:spTgt spid="1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9" dur="500" tmFilter="0, 0; .2, .5; .8, .5; 1, 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0" dur="250" autoRev="1" fill="hold"/>
                                        <p:tgtEl>
                                          <p:spTgt spid="1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500" tmFilter="0, 0; .2, .5; .8, .5; 1, 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3" dur="250" autoRev="1" fill="hold"/>
                                        <p:tgtEl>
                                          <p:spTgt spid="1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500" tmFilter="0, 0; .2, .5; .8, .5; 1, 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6" dur="250" autoRev="1" fill="hold"/>
                                        <p:tgtEl>
                                          <p:spTgt spid="1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8" dur="500" tmFilter="0, 0; .2, .5; .8, .5; 1, 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9" dur="250" autoRev="1" fill="hold"/>
                                        <p:tgtEl>
                                          <p:spTgt spid="1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1" dur="500" tmFilter="0, 0; .2, .5; .8, .5; 1, 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2" dur="250" autoRev="1" fill="hold"/>
                                        <p:tgtEl>
                                          <p:spTgt spid="1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4" dur="500" tmFilter="0, 0; .2, .5; .8, .5; 1, 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5" dur="250" autoRev="1" fill="hold"/>
                                        <p:tgtEl>
                                          <p:spTgt spid="1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7" dur="500" tmFilter="0, 0; .2, .5; .8, .5; 1, 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8" dur="250" autoRev="1" fill="hold"/>
                                        <p:tgtEl>
                                          <p:spTgt spid="1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 tmFilter="0, 0; .2, .5; .8, .5; 1, 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1" dur="250" autoRev="1" fill="hold"/>
                                        <p:tgtEl>
                                          <p:spTgt spid="1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5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6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7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8" fill="hold">
                      <p:stCondLst>
                        <p:cond delay="indefinite"/>
                      </p:stCondLst>
                      <p:childTnLst>
                        <p:par>
                          <p:cTn id="339" fill="hold">
                            <p:stCondLst>
                              <p:cond delay="0"/>
                            </p:stCondLst>
                            <p:childTnLst>
                              <p:par>
                                <p:cTn id="3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2" dur="1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3" dur="1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1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5" fill="hold">
                      <p:stCondLst>
                        <p:cond delay="indefinite"/>
                      </p:stCondLst>
                      <p:childTnLst>
                        <p:par>
                          <p:cTn id="346" fill="hold">
                            <p:stCondLst>
                              <p:cond delay="0"/>
                            </p:stCondLst>
                            <p:childTnLst>
                              <p:par>
                                <p:cTn id="3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9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2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5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8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0" dur="500" tmFilter="0, 0; .2, .5; .8, .5; 1, 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1" dur="250" autoRev="1" fill="hold"/>
                                        <p:tgtEl>
                                          <p:spTgt spid="10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3" dur="500" tmFilter="0, 0; .2, .5; .8, .5; 1, 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4" dur="250" autoRev="1" fill="hold"/>
                                        <p:tgtEl>
                                          <p:spTgt spid="1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6" dur="500" tmFilter="0, 0; .2, .5; .8, .5; 1, 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7" dur="250" autoRev="1" fill="hold"/>
                                        <p:tgtEl>
                                          <p:spTgt spid="1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9" dur="500" tmFilter="0, 0; .2, .5; .8, .5; 1, 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0" dur="250" autoRev="1" fill="hold"/>
                                        <p:tgtEl>
                                          <p:spTgt spid="1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1" fill="hold">
                            <p:stCondLst>
                              <p:cond delay="500"/>
                            </p:stCondLst>
                            <p:childTnLst>
                              <p:par>
                                <p:cTn id="37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4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5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6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3" grpId="0"/>
      <p:bldP spid="79" grpId="0"/>
      <p:bldP spid="85" grpId="0"/>
      <p:bldP spid="86" grpId="0"/>
      <p:bldP spid="104" grpId="0" animBg="1"/>
      <p:bldP spid="148" grpId="0"/>
      <p:bldP spid="153" grpId="0"/>
      <p:bldP spid="154" grpId="0"/>
      <p:bldP spid="166" grpId="0"/>
      <p:bldP spid="17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925BAAF-1C50-4C89-90D7-A9C5872DAC0C}"/>
              </a:ext>
            </a:extLst>
          </p:cNvPr>
          <p:cNvGrpSpPr/>
          <p:nvPr/>
        </p:nvGrpSpPr>
        <p:grpSpPr>
          <a:xfrm>
            <a:off x="262558" y="114300"/>
            <a:ext cx="11598621" cy="1077218"/>
            <a:chOff x="1253941" y="511805"/>
            <a:chExt cx="11598621" cy="1077218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13BD89E3-41FB-4A9F-9514-55889BFB382C}"/>
                </a:ext>
              </a:extLst>
            </p:cNvPr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975B5296-416A-48B0-99C9-CFD3CD190E09}"/>
                  </a:ext>
                </a:extLst>
              </p:cNvPr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2400" b="1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endParaRPr lang="en-US" sz="2400" b="1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4EEA1067-7621-4A20-8701-84B3BE0BE16F}"/>
                  </a:ext>
                </a:extLst>
              </p:cNvPr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49C7E04-8A33-48C0-B72F-21B6CBCDDC84}"/>
                </a:ext>
              </a:extLst>
            </p:cNvPr>
            <p:cNvSpPr txBox="1"/>
            <p:nvPr/>
          </p:nvSpPr>
          <p:spPr>
            <a:xfrm>
              <a:off x="2059471" y="511805"/>
              <a:ext cx="10793091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b) Trả lời câu hỏi: Loại trái cây nào có nhiều nhất? Loại trái cây nào có ít nhất?</a:t>
              </a:r>
              <a:endParaRPr lang="vi-VN" sz="3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084B81A-1417-42C8-B29A-A1B2FE33275C}"/>
              </a:ext>
            </a:extLst>
          </p:cNvPr>
          <p:cNvCxnSpPr>
            <a:cxnSpLocks/>
          </p:cNvCxnSpPr>
          <p:nvPr/>
        </p:nvCxnSpPr>
        <p:spPr>
          <a:xfrm>
            <a:off x="1198662" y="548680"/>
            <a:ext cx="943304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47569C6-AEB8-4B0E-BCCD-4EB5D10BD9B1}"/>
              </a:ext>
            </a:extLst>
          </p:cNvPr>
          <p:cNvCxnSpPr>
            <a:cxnSpLocks/>
          </p:cNvCxnSpPr>
          <p:nvPr/>
        </p:nvCxnSpPr>
        <p:spPr>
          <a:xfrm>
            <a:off x="1198662" y="1052736"/>
            <a:ext cx="338437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AF305938-9722-4048-AC3B-56E5DBABC549}"/>
              </a:ext>
            </a:extLst>
          </p:cNvPr>
          <p:cNvSpPr txBox="1"/>
          <p:nvPr/>
        </p:nvSpPr>
        <p:spPr>
          <a:xfrm>
            <a:off x="5945558" y="1596230"/>
            <a:ext cx="9236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>
                <a:latin typeface="Arial" panose="020B0604020202020204" pitchFamily="34" charset="0"/>
                <a:cs typeface="Arial" panose="020B0604020202020204" pitchFamily="34" charset="0"/>
              </a:rPr>
              <a:t>Táo </a:t>
            </a:r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B28F347-B6AF-4986-A452-FDAD756A69EE}"/>
              </a:ext>
            </a:extLst>
          </p:cNvPr>
          <p:cNvCxnSpPr>
            <a:cxnSpLocks/>
          </p:cNvCxnSpPr>
          <p:nvPr/>
        </p:nvCxnSpPr>
        <p:spPr>
          <a:xfrm flipV="1">
            <a:off x="8427471" y="1632767"/>
            <a:ext cx="108012" cy="57762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752DF8F-1E09-4975-9A9C-55BAD2F567C8}"/>
              </a:ext>
            </a:extLst>
          </p:cNvPr>
          <p:cNvCxnSpPr>
            <a:cxnSpLocks/>
          </p:cNvCxnSpPr>
          <p:nvPr/>
        </p:nvCxnSpPr>
        <p:spPr>
          <a:xfrm flipV="1">
            <a:off x="8548435" y="1632767"/>
            <a:ext cx="108012" cy="57762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A47E258-D1D7-4A31-9073-F2A27925133B}"/>
              </a:ext>
            </a:extLst>
          </p:cNvPr>
          <p:cNvCxnSpPr>
            <a:cxnSpLocks/>
          </p:cNvCxnSpPr>
          <p:nvPr/>
        </p:nvCxnSpPr>
        <p:spPr>
          <a:xfrm flipV="1">
            <a:off x="8669399" y="1632767"/>
            <a:ext cx="108012" cy="57762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1865152-DE4C-4871-A90F-39E070877158}"/>
              </a:ext>
            </a:extLst>
          </p:cNvPr>
          <p:cNvCxnSpPr>
            <a:cxnSpLocks/>
          </p:cNvCxnSpPr>
          <p:nvPr/>
        </p:nvCxnSpPr>
        <p:spPr>
          <a:xfrm flipV="1">
            <a:off x="8790363" y="1632767"/>
            <a:ext cx="108012" cy="57762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2CE5B9A-C1F2-43BC-97F5-3CCB8EE9AC10}"/>
              </a:ext>
            </a:extLst>
          </p:cNvPr>
          <p:cNvCxnSpPr>
            <a:cxnSpLocks/>
          </p:cNvCxnSpPr>
          <p:nvPr/>
        </p:nvCxnSpPr>
        <p:spPr>
          <a:xfrm flipH="1">
            <a:off x="8322196" y="1856223"/>
            <a:ext cx="717822" cy="96756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A6F4986-B850-421C-9CD8-0DC42801E037}"/>
              </a:ext>
            </a:extLst>
          </p:cNvPr>
          <p:cNvCxnSpPr>
            <a:cxnSpLocks/>
          </p:cNvCxnSpPr>
          <p:nvPr/>
        </p:nvCxnSpPr>
        <p:spPr>
          <a:xfrm flipV="1">
            <a:off x="9372026" y="1635023"/>
            <a:ext cx="108012" cy="57762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91CD4C85-E7BA-45BB-8B8B-208F960D67F3}"/>
              </a:ext>
            </a:extLst>
          </p:cNvPr>
          <p:cNvSpPr txBox="1"/>
          <p:nvPr/>
        </p:nvSpPr>
        <p:spPr>
          <a:xfrm>
            <a:off x="10190564" y="1556792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US" sz="36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82BE4BB-4300-4E73-9D82-F2E4BE269E53}"/>
              </a:ext>
            </a:extLst>
          </p:cNvPr>
          <p:cNvSpPr txBox="1"/>
          <p:nvPr/>
        </p:nvSpPr>
        <p:spPr>
          <a:xfrm>
            <a:off x="1520225" y="2938943"/>
            <a:ext cx="7441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>
                <a:latin typeface="Arial" panose="020B0604020202020204" pitchFamily="34" charset="0"/>
                <a:cs typeface="Arial" panose="020B0604020202020204" pitchFamily="34" charset="0"/>
              </a:rPr>
              <a:t>Na </a:t>
            </a:r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A5D1019-9D81-4B79-959C-5510CD77870D}"/>
              </a:ext>
            </a:extLst>
          </p:cNvPr>
          <p:cNvCxnSpPr>
            <a:cxnSpLocks/>
          </p:cNvCxnSpPr>
          <p:nvPr/>
        </p:nvCxnSpPr>
        <p:spPr>
          <a:xfrm flipV="1">
            <a:off x="2555856" y="2875774"/>
            <a:ext cx="108012" cy="57762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60032A9-D79D-4125-8DD6-4CF10917C861}"/>
              </a:ext>
            </a:extLst>
          </p:cNvPr>
          <p:cNvCxnSpPr>
            <a:cxnSpLocks/>
          </p:cNvCxnSpPr>
          <p:nvPr/>
        </p:nvCxnSpPr>
        <p:spPr>
          <a:xfrm flipV="1">
            <a:off x="2676820" y="2875774"/>
            <a:ext cx="108012" cy="57762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E2217CF-ED8A-42FF-87DC-13E6CC3B3904}"/>
              </a:ext>
            </a:extLst>
          </p:cNvPr>
          <p:cNvCxnSpPr>
            <a:cxnSpLocks/>
          </p:cNvCxnSpPr>
          <p:nvPr/>
        </p:nvCxnSpPr>
        <p:spPr>
          <a:xfrm flipV="1">
            <a:off x="2797784" y="2875774"/>
            <a:ext cx="108012" cy="57762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191F13B-144A-472B-8E5B-7F14924D0577}"/>
              </a:ext>
            </a:extLst>
          </p:cNvPr>
          <p:cNvCxnSpPr>
            <a:cxnSpLocks/>
          </p:cNvCxnSpPr>
          <p:nvPr/>
        </p:nvCxnSpPr>
        <p:spPr>
          <a:xfrm flipV="1">
            <a:off x="2918748" y="2875774"/>
            <a:ext cx="108012" cy="57762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CE8FA12-EDB7-4631-A050-064C9C5D46B1}"/>
              </a:ext>
            </a:extLst>
          </p:cNvPr>
          <p:cNvCxnSpPr>
            <a:cxnSpLocks/>
          </p:cNvCxnSpPr>
          <p:nvPr/>
        </p:nvCxnSpPr>
        <p:spPr>
          <a:xfrm flipH="1">
            <a:off x="2438873" y="3101164"/>
            <a:ext cx="717822" cy="96756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0451760B-36BC-480E-B77E-6546AA60E2C0}"/>
              </a:ext>
            </a:extLst>
          </p:cNvPr>
          <p:cNvSpPr txBox="1"/>
          <p:nvPr/>
        </p:nvSpPr>
        <p:spPr>
          <a:xfrm>
            <a:off x="3508789" y="2891312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36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EC1266B-4479-4DC7-9614-265A8523DE1C}"/>
              </a:ext>
            </a:extLst>
          </p:cNvPr>
          <p:cNvSpPr txBox="1"/>
          <p:nvPr/>
        </p:nvSpPr>
        <p:spPr>
          <a:xfrm>
            <a:off x="5843336" y="2703544"/>
            <a:ext cx="21210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>
                <a:latin typeface="Arial" panose="020B0604020202020204" pitchFamily="34" charset="0"/>
                <a:cs typeface="Arial" panose="020B0604020202020204" pitchFamily="34" charset="0"/>
              </a:rPr>
              <a:t>Thanh long</a:t>
            </a:r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BE7FD1D-6958-4850-A3F3-F8C68AF72515}"/>
              </a:ext>
            </a:extLst>
          </p:cNvPr>
          <p:cNvCxnSpPr>
            <a:cxnSpLocks/>
          </p:cNvCxnSpPr>
          <p:nvPr/>
        </p:nvCxnSpPr>
        <p:spPr>
          <a:xfrm flipV="1">
            <a:off x="9509768" y="1637973"/>
            <a:ext cx="108012" cy="57762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F8265490-17FE-4868-BAF9-FCB913176A04}"/>
              </a:ext>
            </a:extLst>
          </p:cNvPr>
          <p:cNvSpPr txBox="1"/>
          <p:nvPr/>
        </p:nvSpPr>
        <p:spPr>
          <a:xfrm>
            <a:off x="10174216" y="2618501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US" sz="36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B8B2650-403F-45DF-91C0-CAFBE951A0F8}"/>
              </a:ext>
            </a:extLst>
          </p:cNvPr>
          <p:cNvGrpSpPr/>
          <p:nvPr/>
        </p:nvGrpSpPr>
        <p:grpSpPr>
          <a:xfrm>
            <a:off x="8150982" y="2636858"/>
            <a:ext cx="1382483" cy="593619"/>
            <a:chOff x="9242847" y="4310596"/>
            <a:chExt cx="1382483" cy="593619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D1730780-B72C-4B93-8F6D-C45ECA13441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359830" y="4326595"/>
              <a:ext cx="108012" cy="57762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DBF1A236-9667-4660-8FDA-1D1FFE95124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480794" y="4326595"/>
              <a:ext cx="108012" cy="57762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0A44B107-EFDF-4002-AFFA-4E0A21A2153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601758" y="4326595"/>
              <a:ext cx="108012" cy="57762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194EC416-87AB-4140-A0D9-4EBBAA201CE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722722" y="4326595"/>
              <a:ext cx="108012" cy="57762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C3082B77-CCA1-4293-BFEE-3CB33539BF4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242847" y="4551985"/>
              <a:ext cx="717822" cy="9675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87382D7F-4DDA-4335-A5FD-CEBB2917267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275390" y="4310596"/>
              <a:ext cx="108012" cy="57762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B2C9AC8D-422C-42B2-8172-327254C3EB7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396354" y="4310596"/>
              <a:ext cx="108012" cy="57762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F868FF79-7C92-45B1-89B7-11C9CBE89F1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517318" y="4310596"/>
              <a:ext cx="108012" cy="57762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8BFE528A-D9D8-4BA9-98C2-204DABCF340E}"/>
              </a:ext>
            </a:extLst>
          </p:cNvPr>
          <p:cNvSpPr txBox="1"/>
          <p:nvPr/>
        </p:nvSpPr>
        <p:spPr>
          <a:xfrm>
            <a:off x="5840153" y="3829529"/>
            <a:ext cx="14847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>
                <a:latin typeface="Arial" panose="020B0604020202020204" pitchFamily="34" charset="0"/>
                <a:cs typeface="Arial" panose="020B0604020202020204" pitchFamily="34" charset="0"/>
              </a:rPr>
              <a:t>Dâu tây</a:t>
            </a:r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CB5BC17-41D3-402E-BDB6-E4F38845B167}"/>
              </a:ext>
            </a:extLst>
          </p:cNvPr>
          <p:cNvSpPr txBox="1"/>
          <p:nvPr/>
        </p:nvSpPr>
        <p:spPr>
          <a:xfrm>
            <a:off x="9847386" y="3774668"/>
            <a:ext cx="6976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n-US" sz="36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3DC0248B-DAC7-4A68-AB29-50332A8D46BE}"/>
              </a:ext>
            </a:extLst>
          </p:cNvPr>
          <p:cNvGrpSpPr/>
          <p:nvPr/>
        </p:nvGrpSpPr>
        <p:grpSpPr>
          <a:xfrm>
            <a:off x="8035573" y="3809024"/>
            <a:ext cx="1618056" cy="593619"/>
            <a:chOff x="9242847" y="4310596"/>
            <a:chExt cx="1618056" cy="593619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C23DAE4F-18F8-49B2-A228-D0E79ACD8B6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359830" y="4326595"/>
              <a:ext cx="108012" cy="57762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3CDD0098-13D8-44C7-A75F-C6D29C887B0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480794" y="4326595"/>
              <a:ext cx="108012" cy="57762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F5915C1E-43F6-4A83-9C19-41EEA13B43B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601758" y="4326595"/>
              <a:ext cx="108012" cy="57762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B5B2D607-63B7-4B57-A394-0A6E2F27BAB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722722" y="4326595"/>
              <a:ext cx="108012" cy="57762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5D7EF60B-8365-4098-BF1D-4822D289299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242847" y="4551985"/>
              <a:ext cx="717822" cy="9675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CA8B7DF8-EDCD-4F88-ABBD-DA21336511B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275390" y="4310596"/>
              <a:ext cx="108012" cy="57762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D6185C44-9ECD-4256-93A4-E1A9DA84DDC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396354" y="4310596"/>
              <a:ext cx="108012" cy="57762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74CE59D8-43B8-4CA6-80A3-D1EF0F1496B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517318" y="4310596"/>
              <a:ext cx="108012" cy="57762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E162AF6B-02F6-4216-9582-8601091F4B9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647253" y="4310596"/>
              <a:ext cx="108012" cy="57762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9D70CE26-37FB-438E-B844-B4BE2CE57D9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143081" y="4551027"/>
              <a:ext cx="717822" cy="9675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53B106AC-A8C6-40E1-A335-8FD69EEE336F}"/>
              </a:ext>
            </a:extLst>
          </p:cNvPr>
          <p:cNvSpPr txBox="1"/>
          <p:nvPr/>
        </p:nvSpPr>
        <p:spPr>
          <a:xfrm>
            <a:off x="1476815" y="1643657"/>
            <a:ext cx="9044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>
                <a:latin typeface="Arial" panose="020B0604020202020204" pitchFamily="34" charset="0"/>
                <a:cs typeface="Arial" panose="020B0604020202020204" pitchFamily="34" charset="0"/>
              </a:rPr>
              <a:t>Dứa</a:t>
            </a:r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3BFB51A6-7BE2-4A59-8E80-1D1FE53A70A3}"/>
              </a:ext>
            </a:extLst>
          </p:cNvPr>
          <p:cNvCxnSpPr>
            <a:cxnSpLocks/>
          </p:cNvCxnSpPr>
          <p:nvPr/>
        </p:nvCxnSpPr>
        <p:spPr>
          <a:xfrm flipV="1">
            <a:off x="2724618" y="1580237"/>
            <a:ext cx="108012" cy="57762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CAD17716-20E6-4177-BA78-6FDF579D20C1}"/>
              </a:ext>
            </a:extLst>
          </p:cNvPr>
          <p:cNvCxnSpPr>
            <a:cxnSpLocks/>
          </p:cNvCxnSpPr>
          <p:nvPr/>
        </p:nvCxnSpPr>
        <p:spPr>
          <a:xfrm flipV="1">
            <a:off x="2845582" y="1580237"/>
            <a:ext cx="108012" cy="57762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8C2B9795-1AA2-4E3A-A654-FFDB0F80D193}"/>
              </a:ext>
            </a:extLst>
          </p:cNvPr>
          <p:cNvCxnSpPr>
            <a:cxnSpLocks/>
          </p:cNvCxnSpPr>
          <p:nvPr/>
        </p:nvCxnSpPr>
        <p:spPr>
          <a:xfrm flipV="1">
            <a:off x="2966546" y="1580237"/>
            <a:ext cx="108012" cy="57762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AE050C0D-005C-4881-B964-073F6F010AD9}"/>
              </a:ext>
            </a:extLst>
          </p:cNvPr>
          <p:cNvCxnSpPr>
            <a:cxnSpLocks/>
          </p:cNvCxnSpPr>
          <p:nvPr/>
        </p:nvCxnSpPr>
        <p:spPr>
          <a:xfrm flipV="1">
            <a:off x="3087510" y="1580237"/>
            <a:ext cx="108012" cy="57762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8B2719B2-C005-40F4-AA0A-E84F847B1FEB}"/>
              </a:ext>
            </a:extLst>
          </p:cNvPr>
          <p:cNvSpPr txBox="1"/>
          <p:nvPr/>
        </p:nvSpPr>
        <p:spPr>
          <a:xfrm>
            <a:off x="3677551" y="1595775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36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DED1F7C8-D3AE-4975-97C6-A0A5D7DE7C94}"/>
              </a:ext>
            </a:extLst>
          </p:cNvPr>
          <p:cNvSpPr/>
          <p:nvPr/>
        </p:nvSpPr>
        <p:spPr>
          <a:xfrm>
            <a:off x="4023876" y="4997505"/>
            <a:ext cx="4714993" cy="1598786"/>
          </a:xfrm>
          <a:prstGeom prst="roundRect">
            <a:avLst/>
          </a:prstGeom>
          <a:solidFill>
            <a:srgbClr val="FFBA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GB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Dâu tây có nhiều nhất</a:t>
            </a:r>
          </a:p>
          <a:p>
            <a:pPr algn="ctr">
              <a:lnSpc>
                <a:spcPct val="150000"/>
              </a:lnSpc>
            </a:pPr>
            <a:r>
              <a:rPr lang="en-GB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Dứa có ít nhất</a:t>
            </a:r>
            <a:endParaRPr lang="en-US" sz="28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54189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925BAAF-1C50-4C89-90D7-A9C5872DAC0C}"/>
              </a:ext>
            </a:extLst>
          </p:cNvPr>
          <p:cNvGrpSpPr/>
          <p:nvPr/>
        </p:nvGrpSpPr>
        <p:grpSpPr>
          <a:xfrm>
            <a:off x="262558" y="157333"/>
            <a:ext cx="11534775" cy="635000"/>
            <a:chOff x="1253941" y="554838"/>
            <a:chExt cx="11534775" cy="63500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13BD89E3-41FB-4A9F-9514-55889BFB382C}"/>
                </a:ext>
              </a:extLst>
            </p:cNvPr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975B5296-416A-48B0-99C9-CFD3CD190E09}"/>
                  </a:ext>
                </a:extLst>
              </p:cNvPr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2400" b="1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  <a:endParaRPr lang="en-US" sz="2400" b="1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4EEA1067-7621-4A20-8701-84B3BE0BE16F}"/>
                  </a:ext>
                </a:extLst>
              </p:cNvPr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49C7E04-8A33-48C0-B72F-21B6CBCDDC84}"/>
                </a:ext>
              </a:extLst>
            </p:cNvPr>
            <p:cNvSpPr txBox="1"/>
            <p:nvPr/>
          </p:nvSpPr>
          <p:spPr>
            <a:xfrm>
              <a:off x="1995625" y="554838"/>
              <a:ext cx="10793091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600" b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 người theo dõi thời tiết đã ghi lại thời tiết tháng 5 như sau:</a:t>
              </a:r>
              <a:endParaRPr lang="vi-VN" sz="2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084B81A-1417-42C8-B29A-A1B2FE33275C}"/>
              </a:ext>
            </a:extLst>
          </p:cNvPr>
          <p:cNvCxnSpPr>
            <a:cxnSpLocks/>
          </p:cNvCxnSpPr>
          <p:nvPr/>
        </p:nvCxnSpPr>
        <p:spPr>
          <a:xfrm>
            <a:off x="1068088" y="649776"/>
            <a:ext cx="943304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>
            <a:extLst>
              <a:ext uri="{FF2B5EF4-FFF2-40B4-BE49-F238E27FC236}">
                <a16:creationId xmlns:a16="http://schemas.microsoft.com/office/drawing/2014/main" id="{C9192A32-5500-47B6-86EB-7FE0F7A5826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3" t="21239" r="5697" b="27300"/>
          <a:stretch/>
        </p:blipFill>
        <p:spPr>
          <a:xfrm>
            <a:off x="845741" y="726991"/>
            <a:ext cx="10297144" cy="3101579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24B4532C-0F0C-421C-BE4B-BA3B244FABC2}"/>
              </a:ext>
            </a:extLst>
          </p:cNvPr>
          <p:cNvSpPr txBox="1"/>
          <p:nvPr/>
        </p:nvSpPr>
        <p:spPr>
          <a:xfrm>
            <a:off x="262558" y="3987061"/>
            <a:ext cx="1153194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Hãy kiểm đếm và ghi lại kết quả số ngày nắng, số ngày mưa và số ngày nhiều mây.</a:t>
            </a:r>
            <a:endParaRPr lang="en-US" sz="2600" b="1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C5078777-6252-400A-AA8E-EEA013F0BCCE}"/>
              </a:ext>
            </a:extLst>
          </p:cNvPr>
          <p:cNvSpPr txBox="1"/>
          <p:nvPr/>
        </p:nvSpPr>
        <p:spPr>
          <a:xfrm>
            <a:off x="503081" y="5038104"/>
            <a:ext cx="20233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>
                <a:latin typeface="Arial" panose="020B0604020202020204" pitchFamily="34" charset="0"/>
                <a:cs typeface="Arial" panose="020B0604020202020204" pitchFamily="34" charset="0"/>
              </a:rPr>
              <a:t>Ngày nắng</a:t>
            </a:r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0E98EBDF-764D-490F-BC85-A06ECCFB49EE}"/>
              </a:ext>
            </a:extLst>
          </p:cNvPr>
          <p:cNvGrpSpPr/>
          <p:nvPr/>
        </p:nvGrpSpPr>
        <p:grpSpPr>
          <a:xfrm>
            <a:off x="2783159" y="5053683"/>
            <a:ext cx="717822" cy="577620"/>
            <a:chOff x="8601912" y="5313930"/>
            <a:chExt cx="717822" cy="577620"/>
          </a:xfrm>
        </p:grpSpPr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EAF4AF44-8093-44D0-9128-667668F7A24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07187" y="5313930"/>
              <a:ext cx="108012" cy="57762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2C9E2458-34BD-475C-8D48-8BB75B538F6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828151" y="5313930"/>
              <a:ext cx="108012" cy="57762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116C5439-0442-480D-92B2-4FEE8FB8A49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49115" y="5313930"/>
              <a:ext cx="108012" cy="57762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33F99717-83AF-488C-B9EA-5959FBB8E7D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070079" y="5313930"/>
              <a:ext cx="108012" cy="57762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DE7BD3BA-E86A-4D88-84E7-8EC1FED2187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601912" y="5537386"/>
              <a:ext cx="717822" cy="96756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0037326A-BE63-4EC0-B561-91F0F7D57787}"/>
              </a:ext>
            </a:extLst>
          </p:cNvPr>
          <p:cNvGrpSpPr/>
          <p:nvPr/>
        </p:nvGrpSpPr>
        <p:grpSpPr>
          <a:xfrm>
            <a:off x="3702194" y="5027880"/>
            <a:ext cx="717822" cy="577620"/>
            <a:chOff x="8601912" y="5313930"/>
            <a:chExt cx="717822" cy="577620"/>
          </a:xfrm>
        </p:grpSpPr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5ACF86F4-15A2-4B8E-9BAD-41A78198B91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07187" y="5313930"/>
              <a:ext cx="108012" cy="57762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80DDBC01-60CA-4DC8-BDFF-F18C434261C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828151" y="5313930"/>
              <a:ext cx="108012" cy="57762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784E9240-E253-4C22-9F77-F94854F6A9E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49115" y="5313930"/>
              <a:ext cx="108012" cy="57762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C6422A15-EC6A-46A4-ADE4-A27801F246A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070079" y="5313930"/>
              <a:ext cx="108012" cy="57762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2672FF8D-A21A-4E75-A9DA-B3F9AE9A2E1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601912" y="5537386"/>
              <a:ext cx="717822" cy="96756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AADBFF77-F99C-4C33-ACA6-1926BC2F79B0}"/>
              </a:ext>
            </a:extLst>
          </p:cNvPr>
          <p:cNvCxnSpPr>
            <a:cxnSpLocks/>
          </p:cNvCxnSpPr>
          <p:nvPr/>
        </p:nvCxnSpPr>
        <p:spPr>
          <a:xfrm flipV="1">
            <a:off x="4718689" y="5047527"/>
            <a:ext cx="108012" cy="57762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>
            <a:extLst>
              <a:ext uri="{FF2B5EF4-FFF2-40B4-BE49-F238E27FC236}">
                <a16:creationId xmlns:a16="http://schemas.microsoft.com/office/drawing/2014/main" id="{324F4E8C-B449-4FE6-B7CE-DE2174B957FE}"/>
              </a:ext>
            </a:extLst>
          </p:cNvPr>
          <p:cNvSpPr txBox="1"/>
          <p:nvPr/>
        </p:nvSpPr>
        <p:spPr>
          <a:xfrm>
            <a:off x="5404379" y="4993524"/>
            <a:ext cx="6976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endParaRPr lang="en-US" sz="36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5970F114-26A8-425B-A7BE-DC5576CAE9E0}"/>
              </a:ext>
            </a:extLst>
          </p:cNvPr>
          <p:cNvCxnSpPr>
            <a:cxnSpLocks/>
          </p:cNvCxnSpPr>
          <p:nvPr/>
        </p:nvCxnSpPr>
        <p:spPr>
          <a:xfrm flipV="1">
            <a:off x="4848236" y="5034207"/>
            <a:ext cx="108012" cy="57762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>
            <a:extLst>
              <a:ext uri="{FF2B5EF4-FFF2-40B4-BE49-F238E27FC236}">
                <a16:creationId xmlns:a16="http://schemas.microsoft.com/office/drawing/2014/main" id="{FD0F3A62-A3A1-44C7-8A8C-DBDF2E87081E}"/>
              </a:ext>
            </a:extLst>
          </p:cNvPr>
          <p:cNvSpPr txBox="1"/>
          <p:nvPr/>
        </p:nvSpPr>
        <p:spPr>
          <a:xfrm>
            <a:off x="536022" y="6077431"/>
            <a:ext cx="19431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>
                <a:latin typeface="Arial" panose="020B0604020202020204" pitchFamily="34" charset="0"/>
                <a:cs typeface="Arial" panose="020B0604020202020204" pitchFamily="34" charset="0"/>
              </a:rPr>
              <a:t>Ngày mưa</a:t>
            </a:r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99171C08-40A7-4A82-A115-51536D4F04AE}"/>
              </a:ext>
            </a:extLst>
          </p:cNvPr>
          <p:cNvGrpSpPr/>
          <p:nvPr/>
        </p:nvGrpSpPr>
        <p:grpSpPr>
          <a:xfrm>
            <a:off x="2816100" y="6093010"/>
            <a:ext cx="717822" cy="577620"/>
            <a:chOff x="8601912" y="5313930"/>
            <a:chExt cx="717822" cy="577620"/>
          </a:xfrm>
        </p:grpSpPr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5914DFC3-F998-4C2F-AB73-201F1E02888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07187" y="5313930"/>
              <a:ext cx="108012" cy="57762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0E63B404-28F6-422D-941D-645C6D9652B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828151" y="5313930"/>
              <a:ext cx="108012" cy="57762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CAE6AEDD-33C1-49DB-94C0-1AE05876172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49115" y="5313930"/>
              <a:ext cx="108012" cy="57762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FA8D0B83-8808-42A1-BB1B-86D8F0F72CB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070079" y="5313930"/>
              <a:ext cx="108012" cy="57762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611A2219-C547-481A-AA0F-83A88179223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601912" y="5537386"/>
              <a:ext cx="717822" cy="96756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9ED0CA9B-FA76-4173-99D2-CB873059D6A3}"/>
              </a:ext>
            </a:extLst>
          </p:cNvPr>
          <p:cNvGrpSpPr/>
          <p:nvPr/>
        </p:nvGrpSpPr>
        <p:grpSpPr>
          <a:xfrm>
            <a:off x="3840410" y="6067207"/>
            <a:ext cx="349940" cy="577620"/>
            <a:chOff x="8707187" y="5313930"/>
            <a:chExt cx="349940" cy="577620"/>
          </a:xfrm>
        </p:grpSpPr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2A6DD472-2339-4144-AE10-7E122008333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07187" y="5313930"/>
              <a:ext cx="108012" cy="57762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74956CCD-8C9B-4D47-BFA1-59A7025BDF3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828151" y="5313930"/>
              <a:ext cx="108012" cy="57762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0B194DBC-110D-43D2-9167-AAA8BE2553A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49115" y="5313930"/>
              <a:ext cx="108012" cy="57762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2" name="TextBox 91">
            <a:extLst>
              <a:ext uri="{FF2B5EF4-FFF2-40B4-BE49-F238E27FC236}">
                <a16:creationId xmlns:a16="http://schemas.microsoft.com/office/drawing/2014/main" id="{9900D542-340D-45F5-8514-354205A95E82}"/>
              </a:ext>
            </a:extLst>
          </p:cNvPr>
          <p:cNvSpPr txBox="1"/>
          <p:nvPr/>
        </p:nvSpPr>
        <p:spPr>
          <a:xfrm>
            <a:off x="5437320" y="6032851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US" sz="36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BB1CA440-D4BF-4B4D-AC40-741EBA6BF84E}"/>
              </a:ext>
            </a:extLst>
          </p:cNvPr>
          <p:cNvSpPr txBox="1"/>
          <p:nvPr/>
        </p:nvSpPr>
        <p:spPr>
          <a:xfrm>
            <a:off x="8120982" y="4882426"/>
            <a:ext cx="29418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>
                <a:latin typeface="Arial" panose="020B0604020202020204" pitchFamily="34" charset="0"/>
                <a:cs typeface="Arial" panose="020B0604020202020204" pitchFamily="34" charset="0"/>
              </a:rPr>
              <a:t>Ngày nhiều mây</a:t>
            </a:r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5" name="Group 94">
            <a:extLst>
              <a:ext uri="{FF2B5EF4-FFF2-40B4-BE49-F238E27FC236}">
                <a16:creationId xmlns:a16="http://schemas.microsoft.com/office/drawing/2014/main" id="{FA6261BE-002C-4661-BDB7-3126DA107B39}"/>
              </a:ext>
            </a:extLst>
          </p:cNvPr>
          <p:cNvGrpSpPr/>
          <p:nvPr/>
        </p:nvGrpSpPr>
        <p:grpSpPr>
          <a:xfrm>
            <a:off x="8452182" y="5761116"/>
            <a:ext cx="717822" cy="577620"/>
            <a:chOff x="8601912" y="5313930"/>
            <a:chExt cx="717822" cy="577620"/>
          </a:xfrm>
        </p:grpSpPr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B3FC76A7-3EF8-4DD2-87EE-0E230519ED9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07187" y="5313930"/>
              <a:ext cx="108012" cy="57762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E238F7C4-0388-47AE-9B98-1C16647CB3E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828151" y="5313930"/>
              <a:ext cx="108012" cy="57762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5BEA2A74-7060-4A87-8517-F85EE31489A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49115" y="5313930"/>
              <a:ext cx="108012" cy="57762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7098D7E9-1DE1-406C-B76D-3974E3EB94B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070079" y="5313930"/>
              <a:ext cx="108012" cy="57762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3CD3EDC6-C26C-499E-BB98-018C9524832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601912" y="5537386"/>
              <a:ext cx="717822" cy="96756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D9841971-631F-479F-BD5A-8F0ED1DDB834}"/>
              </a:ext>
            </a:extLst>
          </p:cNvPr>
          <p:cNvGrpSpPr/>
          <p:nvPr/>
        </p:nvGrpSpPr>
        <p:grpSpPr>
          <a:xfrm>
            <a:off x="9371217" y="5735313"/>
            <a:ext cx="717822" cy="577620"/>
            <a:chOff x="8601912" y="5313930"/>
            <a:chExt cx="717822" cy="577620"/>
          </a:xfrm>
        </p:grpSpPr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69CD757F-4A7D-4E4E-8207-A89E28EB310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07187" y="5313930"/>
              <a:ext cx="108012" cy="57762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81C24DC9-135B-443F-B0EC-440E3780EC8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828151" y="5313930"/>
              <a:ext cx="108012" cy="57762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AFE74B76-7B96-4E90-AE77-4038B4B2363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49115" y="5313930"/>
              <a:ext cx="108012" cy="57762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5EC27CEF-8232-4A23-A4B4-103E68E7A1D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070079" y="5313930"/>
              <a:ext cx="108012" cy="57762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098C091C-33FF-4FEB-BE8D-14147E519F8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601912" y="5537386"/>
              <a:ext cx="717822" cy="96756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8" name="TextBox 107">
            <a:extLst>
              <a:ext uri="{FF2B5EF4-FFF2-40B4-BE49-F238E27FC236}">
                <a16:creationId xmlns:a16="http://schemas.microsoft.com/office/drawing/2014/main" id="{32A7D847-AE35-486C-A5E5-A476D65A88B8}"/>
              </a:ext>
            </a:extLst>
          </p:cNvPr>
          <p:cNvSpPr txBox="1"/>
          <p:nvPr/>
        </p:nvSpPr>
        <p:spPr>
          <a:xfrm>
            <a:off x="10237648" y="5700957"/>
            <a:ext cx="6976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n-US" sz="36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45218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62" grpId="0"/>
      <p:bldP spid="76" grpId="0"/>
      <p:bldP spid="78" grpId="0"/>
      <p:bldP spid="92" grpId="0"/>
      <p:bldP spid="94" grpId="0"/>
      <p:bldP spid="10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F4030A5-5935-4C82-8A3A-38128E38257C}"/>
              </a:ext>
            </a:extLst>
          </p:cNvPr>
          <p:cNvSpPr txBox="1"/>
          <p:nvPr/>
        </p:nvSpPr>
        <p:spPr>
          <a:xfrm>
            <a:off x="2494806" y="1340768"/>
            <a:ext cx="20233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>
                <a:latin typeface="Arial" panose="020B0604020202020204" pitchFamily="34" charset="0"/>
                <a:cs typeface="Arial" panose="020B0604020202020204" pitchFamily="34" charset="0"/>
              </a:rPr>
              <a:t>Ngày nắng</a:t>
            </a:r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C638268-47A1-4162-891B-50BD8E40A7B5}"/>
              </a:ext>
            </a:extLst>
          </p:cNvPr>
          <p:cNvGrpSpPr/>
          <p:nvPr/>
        </p:nvGrpSpPr>
        <p:grpSpPr>
          <a:xfrm>
            <a:off x="5886604" y="1456055"/>
            <a:ext cx="717822" cy="577620"/>
            <a:chOff x="8601912" y="5313930"/>
            <a:chExt cx="717822" cy="577620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1EB9857E-2606-4559-877A-C5DD9A98F6B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07187" y="5313930"/>
              <a:ext cx="108012" cy="57762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E7147857-7F79-48B9-A4AC-55196362252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828151" y="5313930"/>
              <a:ext cx="108012" cy="57762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9D4F87AE-C757-4006-90BA-85E1931652B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49115" y="5313930"/>
              <a:ext cx="108012" cy="57762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30C43E91-1BEF-4373-9278-8DAD2B83EE9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070079" y="5313930"/>
              <a:ext cx="108012" cy="57762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BAD2C661-20A5-4CAA-85A5-82EA486412F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601912" y="5537386"/>
              <a:ext cx="717822" cy="96756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7F60FE9-7268-407D-BB44-EA5BF045280B}"/>
              </a:ext>
            </a:extLst>
          </p:cNvPr>
          <p:cNvGrpSpPr/>
          <p:nvPr/>
        </p:nvGrpSpPr>
        <p:grpSpPr>
          <a:xfrm>
            <a:off x="6805639" y="1430252"/>
            <a:ext cx="717822" cy="577620"/>
            <a:chOff x="8601912" y="5313930"/>
            <a:chExt cx="717822" cy="577620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981584CA-12C1-4DC2-9F6B-D0FFAF6460E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07187" y="5313930"/>
              <a:ext cx="108012" cy="57762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EBD3556C-65CD-4355-AF0B-AC62EEE0A81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828151" y="5313930"/>
              <a:ext cx="108012" cy="57762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19CECE4-D6D8-4F7C-A50F-3F8339265BC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49115" y="5313930"/>
              <a:ext cx="108012" cy="57762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D819B11-E889-4E50-97AD-82D8F97803B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070079" y="5313930"/>
              <a:ext cx="108012" cy="57762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2FD3E0DB-5AED-4D41-942C-3F94F8210F4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601912" y="5537386"/>
              <a:ext cx="717822" cy="96756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632C18E-4CD9-4E8F-BB33-6E0099453868}"/>
              </a:ext>
            </a:extLst>
          </p:cNvPr>
          <p:cNvCxnSpPr>
            <a:cxnSpLocks/>
          </p:cNvCxnSpPr>
          <p:nvPr/>
        </p:nvCxnSpPr>
        <p:spPr>
          <a:xfrm flipV="1">
            <a:off x="7822134" y="1449899"/>
            <a:ext cx="108012" cy="57762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EA11F9BA-5C4F-484B-8BF1-CCE6639982BF}"/>
              </a:ext>
            </a:extLst>
          </p:cNvPr>
          <p:cNvSpPr txBox="1"/>
          <p:nvPr/>
        </p:nvSpPr>
        <p:spPr>
          <a:xfrm>
            <a:off x="8507824" y="1395896"/>
            <a:ext cx="6976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endParaRPr lang="en-US" sz="36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F989321-1FE3-42CD-99FF-86314ABCED68}"/>
              </a:ext>
            </a:extLst>
          </p:cNvPr>
          <p:cNvCxnSpPr>
            <a:cxnSpLocks/>
          </p:cNvCxnSpPr>
          <p:nvPr/>
        </p:nvCxnSpPr>
        <p:spPr>
          <a:xfrm flipV="1">
            <a:off x="7951681" y="1436579"/>
            <a:ext cx="108012" cy="57762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3CB47791-3F9E-4DCA-AEA9-5ACC485FF769}"/>
              </a:ext>
            </a:extLst>
          </p:cNvPr>
          <p:cNvSpPr txBox="1"/>
          <p:nvPr/>
        </p:nvSpPr>
        <p:spPr>
          <a:xfrm>
            <a:off x="2527747" y="2380095"/>
            <a:ext cx="19431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>
                <a:latin typeface="Arial" panose="020B0604020202020204" pitchFamily="34" charset="0"/>
                <a:cs typeface="Arial" panose="020B0604020202020204" pitchFamily="34" charset="0"/>
              </a:rPr>
              <a:t>Ngày mưa</a:t>
            </a:r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DEF6AA6-AC30-4CB3-BABD-AE686593B841}"/>
              </a:ext>
            </a:extLst>
          </p:cNvPr>
          <p:cNvGrpSpPr/>
          <p:nvPr/>
        </p:nvGrpSpPr>
        <p:grpSpPr>
          <a:xfrm>
            <a:off x="5919545" y="2495382"/>
            <a:ext cx="717822" cy="577620"/>
            <a:chOff x="8601912" y="5313930"/>
            <a:chExt cx="717822" cy="577620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46FA75F1-9410-4875-82C5-E98D780AE03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07187" y="5313930"/>
              <a:ext cx="108012" cy="57762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90963C9-6748-4F94-9E8A-652D1A4A12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828151" y="5313930"/>
              <a:ext cx="108012" cy="57762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A0A5B5CC-C956-4815-A900-7BEB34C02EB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49115" y="5313930"/>
              <a:ext cx="108012" cy="57762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CCCF5C3-A433-4A40-926E-5B971CCC839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070079" y="5313930"/>
              <a:ext cx="108012" cy="57762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77C8F177-423B-4F15-AF26-491055907B3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601912" y="5537386"/>
              <a:ext cx="717822" cy="96756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8762F42-3F71-494B-B9FB-EB43C7C557A6}"/>
              </a:ext>
            </a:extLst>
          </p:cNvPr>
          <p:cNvGrpSpPr/>
          <p:nvPr/>
        </p:nvGrpSpPr>
        <p:grpSpPr>
          <a:xfrm>
            <a:off x="6943855" y="2469579"/>
            <a:ext cx="349940" cy="577620"/>
            <a:chOff x="8707187" y="5313930"/>
            <a:chExt cx="349940" cy="577620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7E9567EC-D955-4D54-BBC8-9E0A785C870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07187" y="5313930"/>
              <a:ext cx="108012" cy="57762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DDC6E5F-4862-4FA6-AF32-AF2D541F7FE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828151" y="5313930"/>
              <a:ext cx="108012" cy="57762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4BBEB214-E815-4FE2-8658-D09D99E9763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49115" y="5313930"/>
              <a:ext cx="108012" cy="57762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4E692AFD-CB7E-4933-87E6-11CB4CAE5AC8}"/>
              </a:ext>
            </a:extLst>
          </p:cNvPr>
          <p:cNvSpPr txBox="1"/>
          <p:nvPr/>
        </p:nvSpPr>
        <p:spPr>
          <a:xfrm>
            <a:off x="8540765" y="2435223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US" sz="36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CD67583-034B-4F16-B402-0E69FC85C07B}"/>
              </a:ext>
            </a:extLst>
          </p:cNvPr>
          <p:cNvSpPr txBox="1"/>
          <p:nvPr/>
        </p:nvSpPr>
        <p:spPr>
          <a:xfrm>
            <a:off x="2489291" y="3596675"/>
            <a:ext cx="29418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>
                <a:latin typeface="Arial" panose="020B0604020202020204" pitchFamily="34" charset="0"/>
                <a:cs typeface="Arial" panose="020B0604020202020204" pitchFamily="34" charset="0"/>
              </a:rPr>
              <a:t>Ngày nhiều mây</a:t>
            </a:r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D594E55-4D10-4B23-A882-76C01F151C98}"/>
              </a:ext>
            </a:extLst>
          </p:cNvPr>
          <p:cNvGrpSpPr/>
          <p:nvPr/>
        </p:nvGrpSpPr>
        <p:grpSpPr>
          <a:xfrm>
            <a:off x="5852623" y="3613926"/>
            <a:ext cx="717822" cy="577620"/>
            <a:chOff x="8601912" y="5313930"/>
            <a:chExt cx="717822" cy="577620"/>
          </a:xfrm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8A02F58-B66E-45EA-9B37-1353DBF1534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07187" y="5313930"/>
              <a:ext cx="108012" cy="57762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399380BB-BA64-4E5E-B3BC-8B54599F8C7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828151" y="5313930"/>
              <a:ext cx="108012" cy="57762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4E68CF09-959D-428D-9384-E596665B805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49115" y="5313930"/>
              <a:ext cx="108012" cy="57762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B39CD5F4-2812-40FD-BB80-B45ECB4CF1E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070079" y="5313930"/>
              <a:ext cx="108012" cy="57762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09BB9D87-04C5-4B13-9285-D0545CEC996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601912" y="5537386"/>
              <a:ext cx="717822" cy="96756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01DBC42D-2A4A-4BDB-81DA-0CAF1E4CE7FF}"/>
              </a:ext>
            </a:extLst>
          </p:cNvPr>
          <p:cNvGrpSpPr/>
          <p:nvPr/>
        </p:nvGrpSpPr>
        <p:grpSpPr>
          <a:xfrm>
            <a:off x="6771658" y="3588123"/>
            <a:ext cx="717822" cy="577620"/>
            <a:chOff x="8601912" y="5313930"/>
            <a:chExt cx="717822" cy="577620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835EEB28-F720-4846-8E13-872F88BE464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07187" y="5313930"/>
              <a:ext cx="108012" cy="57762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04B70DC5-C0DD-400E-BC98-815577F885E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828151" y="5313930"/>
              <a:ext cx="108012" cy="57762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09E82655-42AD-4FA4-930E-EA6F7AAA73F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49115" y="5313930"/>
              <a:ext cx="108012" cy="57762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C30C0014-2E9A-4135-BCC8-28C03238998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070079" y="5313930"/>
              <a:ext cx="108012" cy="57762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5203495E-64F1-410F-88E3-D9DA3298BE2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601912" y="5537386"/>
              <a:ext cx="717822" cy="96756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323189CF-74AE-4866-A293-86882BD9E9F9}"/>
              </a:ext>
            </a:extLst>
          </p:cNvPr>
          <p:cNvSpPr txBox="1"/>
          <p:nvPr/>
        </p:nvSpPr>
        <p:spPr>
          <a:xfrm>
            <a:off x="7638089" y="3553767"/>
            <a:ext cx="6976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n-US" sz="36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F2266496-527B-436C-982F-0B4466A115E0}"/>
              </a:ext>
            </a:extLst>
          </p:cNvPr>
          <p:cNvGrpSpPr/>
          <p:nvPr/>
        </p:nvGrpSpPr>
        <p:grpSpPr>
          <a:xfrm>
            <a:off x="262558" y="157333"/>
            <a:ext cx="11513815" cy="637946"/>
            <a:chOff x="1253941" y="554838"/>
            <a:chExt cx="11513815" cy="637946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DE4775F6-9F61-451B-B986-183C670E1F82}"/>
                </a:ext>
              </a:extLst>
            </p:cNvPr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3E5797FA-A29F-46A2-A17D-35BB6863F9AF}"/>
                  </a:ext>
                </a:extLst>
              </p:cNvPr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2400" b="1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  <a:endParaRPr lang="en-US" sz="2400" b="1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37BDE41E-3991-4E05-A554-B2AA7ED0686A}"/>
                  </a:ext>
                </a:extLst>
              </p:cNvPr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CDB14A05-6CE9-49BC-8245-F5CE36B635A8}"/>
                </a:ext>
              </a:extLst>
            </p:cNvPr>
            <p:cNvSpPr txBox="1"/>
            <p:nvPr/>
          </p:nvSpPr>
          <p:spPr>
            <a:xfrm>
              <a:off x="1974665" y="669564"/>
              <a:ext cx="107930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b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b) Nêu nhận xét về số ngày nắng trong tháng trên</a:t>
              </a:r>
              <a:endParaRPr lang="vi-VN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89C5FB23-1A7B-42ED-BAB7-B1EC8D85FDC4}"/>
              </a:ext>
            </a:extLst>
          </p:cNvPr>
          <p:cNvSpPr/>
          <p:nvPr/>
        </p:nvSpPr>
        <p:spPr>
          <a:xfrm>
            <a:off x="2401953" y="4826874"/>
            <a:ext cx="7219902" cy="1598786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GB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Tháng 6 có 12 ngày nắng, nhiều hơn số ngày mưa và ngày nhiều mây.</a:t>
            </a:r>
            <a:endParaRPr lang="en-US" sz="28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97959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C0D23D9-9771-4EA7-907D-8FDEB3DE81A8}"/>
              </a:ext>
            </a:extLst>
          </p:cNvPr>
          <p:cNvGrpSpPr/>
          <p:nvPr/>
        </p:nvGrpSpPr>
        <p:grpSpPr>
          <a:xfrm>
            <a:off x="334567" y="142710"/>
            <a:ext cx="4966524" cy="719800"/>
            <a:chOff x="1005250" y="557948"/>
            <a:chExt cx="4907025" cy="71980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2403404-5D60-407A-A79F-9A5CDBC707B7}"/>
                </a:ext>
              </a:extLst>
            </p:cNvPr>
            <p:cNvSpPr txBox="1"/>
            <p:nvPr/>
          </p:nvSpPr>
          <p:spPr>
            <a:xfrm>
              <a:off x="1830103" y="692973"/>
              <a:ext cx="40821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GB" sz="3200" b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Trò chơi </a:t>
              </a:r>
              <a:r>
                <a:rPr lang="vi-VN" sz="3200" b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“</a:t>
              </a:r>
              <a:r>
                <a:rPr lang="en-GB" sz="3200" b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Oẳn tù </a:t>
              </a:r>
              <a:r>
                <a:rPr lang="vi-VN" sz="3200" b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tì”</a:t>
              </a:r>
              <a:endParaRPr lang="vi-VN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2E5EB8AD-AE6B-4C76-A1A7-D3BEF11B8BC0}"/>
                </a:ext>
              </a:extLst>
            </p:cNvPr>
            <p:cNvGrpSpPr/>
            <p:nvPr/>
          </p:nvGrpSpPr>
          <p:grpSpPr>
            <a:xfrm>
              <a:off x="1005250" y="557948"/>
              <a:ext cx="762276" cy="719800"/>
              <a:chOff x="1602210" y="971729"/>
              <a:chExt cx="640568" cy="646551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A1C26C36-3E80-4A6C-98A7-B4204039523C}"/>
                  </a:ext>
                </a:extLst>
              </p:cNvPr>
              <p:cNvSpPr/>
              <p:nvPr/>
            </p:nvSpPr>
            <p:spPr>
              <a:xfrm>
                <a:off x="1721782" y="1085813"/>
                <a:ext cx="425995" cy="379934"/>
              </a:xfrm>
              <a:prstGeom prst="rect">
                <a:avLst/>
              </a:prstGeom>
              <a:solidFill>
                <a:srgbClr val="FF0000"/>
              </a:solidFill>
              <a:ln w="57150">
                <a:solidFill>
                  <a:srgbClr val="FF0000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599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</a:t>
                </a:r>
                <a:endParaRPr lang="vi-VN" sz="3599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28424CEA-CD50-4CDC-AC85-854232D223F4}"/>
                  </a:ext>
                </a:extLst>
              </p:cNvPr>
              <p:cNvSpPr/>
              <p:nvPr/>
            </p:nvSpPr>
            <p:spPr>
              <a:xfrm>
                <a:off x="1602210" y="971729"/>
                <a:ext cx="640568" cy="646551"/>
              </a:xfrm>
              <a:prstGeom prst="ellipse">
                <a:avLst/>
              </a:pr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just"/>
                <a:endParaRPr lang="vi-VN" sz="2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C017A23-6B65-4635-99A8-FA4CB17D62E5}"/>
              </a:ext>
            </a:extLst>
          </p:cNvPr>
          <p:cNvCxnSpPr>
            <a:cxnSpLocks/>
          </p:cNvCxnSpPr>
          <p:nvPr/>
        </p:nvCxnSpPr>
        <p:spPr>
          <a:xfrm>
            <a:off x="1169422" y="794857"/>
            <a:ext cx="413166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304B6C4B-86BF-45A8-A78A-CF59939E6DCD}"/>
              </a:ext>
            </a:extLst>
          </p:cNvPr>
          <p:cNvSpPr txBox="1"/>
          <p:nvPr/>
        </p:nvSpPr>
        <p:spPr>
          <a:xfrm>
            <a:off x="688112" y="1281148"/>
            <a:ext cx="111347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>
                <a:latin typeface="Arial" panose="020B0604020202020204" pitchFamily="34" charset="0"/>
                <a:cs typeface="Arial" panose="020B0604020202020204" pitchFamily="34" charset="0"/>
              </a:rPr>
              <a:t>Thực hiện nhiều lần, kiểm tra và ghi lại kết quả mỗi lần chơi:</a:t>
            </a:r>
            <a:endParaRPr lang="en-US"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199F0E7-8A4A-412E-9350-45DAEB50D40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6" t="23936" r="3014" b="2474"/>
          <a:stretch/>
        </p:blipFill>
        <p:spPr>
          <a:xfrm>
            <a:off x="720804" y="1999690"/>
            <a:ext cx="10144104" cy="4569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7053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82838" y="3429000"/>
            <a:ext cx="6984776" cy="1740966"/>
          </a:xfrm>
        </p:spPr>
        <p:txBody>
          <a:bodyPr>
            <a:normAutofit/>
          </a:bodyPr>
          <a:lstStyle/>
          <a:p>
            <a:endParaRPr lang="vi-VN" sz="3200">
              <a:solidFill>
                <a:srgbClr val="002060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642978" y="1916832"/>
            <a:ext cx="69044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u="sng" spc="50" dirty="0">
                <a:ln w="12700" cmpd="sng">
                  <a:noFill/>
                  <a:prstDash val="solid"/>
                </a:ln>
                <a:solidFill>
                  <a:srgbClr val="FF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CỦNG CỐ - </a:t>
            </a:r>
            <a:r>
              <a:rPr lang="vi-VN" sz="5400" b="1" u="sng" spc="50" dirty="0">
                <a:ln w="12700" cmpd="sng">
                  <a:noFill/>
                  <a:prstDash val="solid"/>
                </a:ln>
                <a:solidFill>
                  <a:srgbClr val="FF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DẶN DÒ</a:t>
            </a:r>
            <a:endParaRPr lang="en-US" sz="5400" b="1" u="sng" spc="50" dirty="0">
              <a:ln w="12700" cmpd="sng">
                <a:noFill/>
                <a:prstDash val="solid"/>
              </a:ln>
              <a:solidFill>
                <a:srgbClr val="FF000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9856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342678" y="1917760"/>
            <a:ext cx="10009112" cy="3527464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7200" b="1" spc="50">
                <a:ln w="12700" cmpd="sng">
                  <a:noFill/>
                  <a:prstDash val="solid"/>
                </a:ln>
                <a:solidFill>
                  <a:srgbClr val="FF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Tạm biệt và hẹn gặp lại</a:t>
            </a:r>
            <a:endParaRPr lang="en-US" sz="7200" b="1" spc="50" dirty="0">
              <a:ln w="12700" cmpd="sng">
                <a:noFill/>
                <a:prstDash val="solid"/>
              </a:ln>
              <a:solidFill>
                <a:srgbClr val="FF000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10919742" y="0"/>
            <a:ext cx="1270671" cy="1124744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 descr="Ảnh Động Powerpoint Đẹp ❤️ Tải 777+ Hình Động PPT Cute">
            <a:extLst>
              <a:ext uri="{FF2B5EF4-FFF2-40B4-BE49-F238E27FC236}">
                <a16:creationId xmlns:a16="http://schemas.microsoft.com/office/drawing/2014/main" id="{A68F92C5-9B59-4F30-B975-0BE51963A16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2463" y="3393554"/>
            <a:ext cx="4685485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0238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222998" y="1844824"/>
            <a:ext cx="3384260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Khởi</a:t>
            </a:r>
            <a:r>
              <a:rPr lang="en-US" sz="9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96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động</a:t>
            </a:r>
            <a:endParaRPr lang="en-US" sz="9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11063758" y="0"/>
            <a:ext cx="1126655" cy="1052736"/>
          </a:xfrm>
          <a:prstGeom prst="ellipse">
            <a:avLst/>
          </a:prstGeom>
          <a:solidFill>
            <a:srgbClr val="FAE1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2229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BC2A42-D52A-46D7-AA66-4AE654020F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866"/>
          <a:stretch/>
        </p:blipFill>
        <p:spPr>
          <a:xfrm>
            <a:off x="0" y="0"/>
            <a:ext cx="12190413" cy="6857553"/>
          </a:xfrm>
          <a:prstGeom prst="rect">
            <a:avLst/>
          </a:prstGeom>
        </p:spPr>
      </p:pic>
      <p:grpSp>
        <p:nvGrpSpPr>
          <p:cNvPr id="56" name="Group 55">
            <a:extLst>
              <a:ext uri="{FF2B5EF4-FFF2-40B4-BE49-F238E27FC236}">
                <a16:creationId xmlns:a16="http://schemas.microsoft.com/office/drawing/2014/main" id="{581CBD69-C324-40B0-8218-0F8E207A9662}"/>
              </a:ext>
            </a:extLst>
          </p:cNvPr>
          <p:cNvGrpSpPr/>
          <p:nvPr/>
        </p:nvGrpSpPr>
        <p:grpSpPr>
          <a:xfrm>
            <a:off x="2437707" y="1542848"/>
            <a:ext cx="6700240" cy="3841362"/>
            <a:chOff x="3017080" y="2209449"/>
            <a:chExt cx="6701113" cy="3276951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FFE0A797-D8B1-4388-A689-167CF73A52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143" b="91837" l="3833" r="94309">
                          <a14:foregroundMark x1="8595" y1="21224" x2="8595" y2="21224"/>
                          <a14:foregroundMark x1="4413" y1="20000" x2="4413" y2="20000"/>
                          <a14:foregroundMark x1="94541" y1="41837" x2="94541" y2="41837"/>
                          <a14:foregroundMark x1="82927" y1="7143" x2="82927" y2="7143"/>
                          <a14:foregroundMark x1="56562" y1="89388" x2="56562" y2="89388"/>
                          <a14:foregroundMark x1="57259" y1="90000" x2="57259" y2="90000"/>
                          <a14:foregroundMark x1="29733" y1="91837" x2="29733" y2="91837"/>
                          <a14:foregroundMark x1="3833" y1="21429" x2="3833" y2="214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72" t="42584" r="40755" b="3194"/>
            <a:stretch/>
          </p:blipFill>
          <p:spPr>
            <a:xfrm>
              <a:off x="3017080" y="2209449"/>
              <a:ext cx="6701113" cy="3276951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1CDE24E1-0825-4D3D-A84F-B20DB3B04E6C}"/>
                </a:ext>
              </a:extLst>
            </p:cNvPr>
            <p:cNvSpPr txBox="1"/>
            <p:nvPr/>
          </p:nvSpPr>
          <p:spPr>
            <a:xfrm>
              <a:off x="3454740" y="3037365"/>
              <a:ext cx="5739775" cy="15226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-&gt;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Một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trận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lũ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lớn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đã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cuốn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mất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cây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cầu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gỗ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nên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các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bạn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nhỏ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không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thể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đến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trường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.</a:t>
              </a:r>
            </a:p>
            <a:p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-&gt;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Các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em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hãy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giúp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bác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thợ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mộc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tốt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bụng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xây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một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cây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cầu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mới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bằng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cách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trả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lời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đúng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các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câu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hỏi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nhé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!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38B4DA1B-9732-485B-AC00-0AC2DFC19436}"/>
              </a:ext>
            </a:extLst>
          </p:cNvPr>
          <p:cNvGrpSpPr/>
          <p:nvPr/>
        </p:nvGrpSpPr>
        <p:grpSpPr>
          <a:xfrm>
            <a:off x="2036127" y="-449183"/>
            <a:ext cx="7696084" cy="2479515"/>
            <a:chOff x="2338841" y="569380"/>
            <a:chExt cx="7697086" cy="2479838"/>
          </a:xfrm>
        </p:grpSpPr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98149F6E-C117-4A33-97D0-4C308335F0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0303" b="93939" l="3929" r="95595">
                          <a14:foregroundMark x1="8571" y1="71313" x2="8810" y2="83232"/>
                          <a14:foregroundMark x1="8810" y1="83232" x2="8810" y2="83232"/>
                          <a14:foregroundMark x1="3929" y1="71919" x2="3929" y2="81414"/>
                          <a14:foregroundMark x1="91190" y1="69697" x2="92024" y2="86061"/>
                          <a14:foregroundMark x1="95595" y1="72727" x2="94881" y2="804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45603" r="-2907"/>
            <a:stretch/>
          </p:blipFill>
          <p:spPr>
            <a:xfrm flipV="1">
              <a:off x="2338841" y="1110224"/>
              <a:ext cx="7697086" cy="1938994"/>
            </a:xfrm>
            <a:prstGeom prst="rect">
              <a:avLst/>
            </a:prstGeom>
          </p:spPr>
        </p:pic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38318A36-C04F-4EAD-A269-4B9050A221CA}"/>
                </a:ext>
              </a:extLst>
            </p:cNvPr>
            <p:cNvSpPr/>
            <p:nvPr/>
          </p:nvSpPr>
          <p:spPr>
            <a:xfrm>
              <a:off x="2944786" y="569380"/>
              <a:ext cx="6412836" cy="1859283"/>
            </a:xfrm>
            <a:prstGeom prst="rect">
              <a:avLst/>
            </a:prstGeom>
            <a:noFill/>
          </p:spPr>
          <p:txBody>
            <a:bodyPr spcFirstLastPara="1" wrap="none" lIns="91428" tIns="45714" rIns="91428" bIns="45714" numCol="1">
              <a:prstTxWarp prst="textArchDown">
                <a:avLst/>
              </a:prstTxWarp>
              <a:spAutoFit/>
            </a:bodyPr>
            <a:lstStyle/>
            <a:p>
              <a:pPr algn="ctr"/>
              <a:r>
                <a:rPr lang="en-US" sz="4000" b="1" dirty="0">
                  <a:ln w="12700">
                    <a:solidFill>
                      <a:srgbClr val="FFFF00"/>
                    </a:solidFill>
                    <a:prstDash val="solid"/>
                  </a:ln>
                  <a:solidFill>
                    <a:srgbClr val="C0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UTM Avo" panose="02040603050506020204" pitchFamily="18" charset="0"/>
                </a:rPr>
                <a:t>CHẮP CÁNH ƯỚC MƠ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6FD7312B-A3CD-4E31-A899-F3290745B49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30278" y1="52222" x2="46111" y2="51667"/>
                        <a14:foregroundMark x1="46111" y1="51667" x2="69444" y2="52500"/>
                        <a14:foregroundMark x1="28889" y1="48056" x2="71667" y2="49167"/>
                        <a14:foregroundMark x1="71667" y1="49167" x2="72500" y2="49444"/>
                        <a14:foregroundMark x1="57222" y1="39444" x2="69722" y2="45278"/>
                        <a14:foregroundMark x1="69722" y1="45278" x2="68889" y2="41667"/>
                        <a14:foregroundMark x1="35000" y1="56944" x2="45000" y2="60278"/>
                        <a14:foregroundMark x1="45000" y1="60278" x2="51667" y2="602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24" t="30062" r="7160" b="25221"/>
          <a:stretch/>
        </p:blipFill>
        <p:spPr>
          <a:xfrm>
            <a:off x="4841071" y="5299499"/>
            <a:ext cx="1669096" cy="89263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E2E205E-440C-42D1-A712-DF0D99C2273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929" b="93676" l="0" r="96730">
                        <a14:foregroundMark x1="9639" y1="52569" x2="9639" y2="52569"/>
                        <a14:foregroundMark x1="5336" y1="62055" x2="5336" y2="62055"/>
                        <a14:foregroundMark x1="344" y1="66403" x2="344" y2="66403"/>
                        <a14:foregroundMark x1="43201" y1="94466" x2="43201" y2="94466"/>
                        <a14:foregroundMark x1="96730" y1="73518" x2="96730" y2="73518"/>
                        <a14:foregroundMark x1="47676" y1="5929" x2="47676" y2="5929"/>
                      </a14:backgroundRemoval>
                    </a14:imgEffect>
                  </a14:imgLayer>
                </a14:imgProps>
              </a:ext>
            </a:extLst>
          </a:blip>
          <a:srcRect l="38162" t="873" r="-2357" b="41156"/>
          <a:stretch/>
        </p:blipFill>
        <p:spPr>
          <a:xfrm>
            <a:off x="-1574" y="4633728"/>
            <a:ext cx="3707925" cy="225007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8D0A26D-F0F5-4A6A-ADEA-422283B1B6D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929" b="93676" l="0" r="96730">
                        <a14:foregroundMark x1="9639" y1="52569" x2="9639" y2="52569"/>
                        <a14:foregroundMark x1="5336" y1="62055" x2="5336" y2="62055"/>
                        <a14:foregroundMark x1="344" y1="66403" x2="344" y2="66403"/>
                        <a14:foregroundMark x1="43201" y1="94466" x2="43201" y2="94466"/>
                        <a14:foregroundMark x1="96730" y1="73518" x2="96730" y2="73518"/>
                        <a14:foregroundMark x1="47676" y1="5929" x2="47676" y2="5929"/>
                      </a14:backgroundRemoval>
                    </a14:imgEffect>
                  </a14:imgLayer>
                </a14:imgProps>
              </a:ext>
            </a:extLst>
          </a:blip>
          <a:srcRect t="2800" r="53847" b="34432"/>
          <a:stretch/>
        </p:blipFill>
        <p:spPr>
          <a:xfrm>
            <a:off x="9348111" y="4368661"/>
            <a:ext cx="2842301" cy="250806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11B80C7-DF49-42F6-87CE-1D593F72F35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929" b="93676" l="0" r="96730">
                        <a14:foregroundMark x1="9639" y1="52569" x2="9639" y2="52569"/>
                        <a14:foregroundMark x1="5336" y1="62055" x2="5336" y2="62055"/>
                        <a14:foregroundMark x1="344" y1="66403" x2="344" y2="66403"/>
                        <a14:foregroundMark x1="43201" y1="94466" x2="43201" y2="94466"/>
                        <a14:foregroundMark x1="96730" y1="73518" x2="96730" y2="73518"/>
                        <a14:foregroundMark x1="47676" y1="5929" x2="47676" y2="5929"/>
                      </a14:backgroundRemoval>
                    </a14:imgEffect>
                  </a14:imgLayer>
                </a14:imgProps>
              </a:ext>
            </a:extLst>
          </a:blip>
          <a:srcRect l="1" r="36707" b="34431"/>
          <a:stretch/>
        </p:blipFill>
        <p:spPr>
          <a:xfrm>
            <a:off x="9060983" y="5276206"/>
            <a:ext cx="3205892" cy="157970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AE25B0E-AC9D-4D17-9546-3EB5F8D4BA0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0760" y="5003005"/>
            <a:ext cx="2507021" cy="191914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F397419-BEB6-420F-B1C1-ADAEE310F91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6681" y="5760288"/>
            <a:ext cx="2507021" cy="116376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33B0307-7425-485C-B00F-FE3C107D670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93526" y="4817665"/>
            <a:ext cx="1521798" cy="125359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99BD2CD-3CC2-4C2E-BC5F-983E2F494AD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904" y="4624389"/>
            <a:ext cx="1374302" cy="133899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07CB9E0-EF76-4DCF-B648-E14243C5FC4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6397" y="3606592"/>
            <a:ext cx="1246473" cy="2213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294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BC2A42-D52A-46D7-AA66-4AE654020F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866"/>
          <a:stretch/>
        </p:blipFill>
        <p:spPr>
          <a:xfrm>
            <a:off x="0" y="7678"/>
            <a:ext cx="12190413" cy="684987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752C9E93-AB43-4DF1-97D8-A6610542522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9" b="93676" l="0" r="96730">
                        <a14:foregroundMark x1="9639" y1="52569" x2="9639" y2="52569"/>
                        <a14:foregroundMark x1="5336" y1="62055" x2="5336" y2="62055"/>
                        <a14:foregroundMark x1="344" y1="66403" x2="344" y2="66403"/>
                        <a14:foregroundMark x1="43201" y1="94466" x2="43201" y2="94466"/>
                        <a14:foregroundMark x1="96730" y1="73518" x2="96730" y2="73518"/>
                        <a14:foregroundMark x1="47676" y1="5929" x2="47676" y2="5929"/>
                      </a14:backgroundRemoval>
                    </a14:imgEffect>
                  </a14:imgLayer>
                </a14:imgProps>
              </a:ext>
            </a:extLst>
          </a:blip>
          <a:srcRect l="38162" t="873" r="-2357" b="41156"/>
          <a:stretch/>
        </p:blipFill>
        <p:spPr>
          <a:xfrm>
            <a:off x="-1574" y="4633728"/>
            <a:ext cx="3707925" cy="2250079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413BC818-1693-4136-BD3B-DBEE47B6236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9" b="93676" l="0" r="96730">
                        <a14:foregroundMark x1="9639" y1="52569" x2="9639" y2="52569"/>
                        <a14:foregroundMark x1="5336" y1="62055" x2="5336" y2="62055"/>
                        <a14:foregroundMark x1="344" y1="66403" x2="344" y2="66403"/>
                        <a14:foregroundMark x1="43201" y1="94466" x2="43201" y2="94466"/>
                        <a14:foregroundMark x1="96730" y1="73518" x2="96730" y2="73518"/>
                        <a14:foregroundMark x1="47676" y1="5929" x2="47676" y2="5929"/>
                      </a14:backgroundRemoval>
                    </a14:imgEffect>
                  </a14:imgLayer>
                </a14:imgProps>
              </a:ext>
            </a:extLst>
          </a:blip>
          <a:srcRect t="2800" r="53847" b="34432"/>
          <a:stretch/>
        </p:blipFill>
        <p:spPr>
          <a:xfrm>
            <a:off x="9348111" y="4368661"/>
            <a:ext cx="2842301" cy="2508069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E1EFB5BB-CE2B-4514-9370-C3B49729D4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9" b="93676" l="0" r="96730">
                        <a14:foregroundMark x1="9639" y1="52569" x2="9639" y2="52569"/>
                        <a14:foregroundMark x1="5336" y1="62055" x2="5336" y2="62055"/>
                        <a14:foregroundMark x1="344" y1="66403" x2="344" y2="66403"/>
                        <a14:foregroundMark x1="43201" y1="94466" x2="43201" y2="94466"/>
                        <a14:foregroundMark x1="96730" y1="73518" x2="96730" y2="73518"/>
                        <a14:foregroundMark x1="47676" y1="5929" x2="47676" y2="5929"/>
                      </a14:backgroundRemoval>
                    </a14:imgEffect>
                  </a14:imgLayer>
                </a14:imgProps>
              </a:ext>
            </a:extLst>
          </a:blip>
          <a:srcRect l="1" r="36707" b="34431"/>
          <a:stretch/>
        </p:blipFill>
        <p:spPr>
          <a:xfrm>
            <a:off x="9060983" y="5276206"/>
            <a:ext cx="3205892" cy="1579705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AF6D28AF-D681-469A-91F1-6E6F9C9A5DB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4617" y="4968199"/>
            <a:ext cx="2507021" cy="1919147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7B50D63E-FBFE-4B51-967E-3E34BE072B7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8103" y="5748185"/>
            <a:ext cx="2507021" cy="116376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E6D5E31-BB49-4D1A-88CC-5752B25ED63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27" b="36400"/>
          <a:stretch/>
        </p:blipFill>
        <p:spPr>
          <a:xfrm>
            <a:off x="7899976" y="4857645"/>
            <a:ext cx="2193911" cy="196854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EAC6E63-CEB5-496E-A90B-2882EC0DE2C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44346" y="4812465"/>
            <a:ext cx="1521798" cy="125359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4F25F2C-0848-42CB-9A8A-D0A1F6763F4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6825" y="4621270"/>
            <a:ext cx="1374302" cy="133899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29DCF05-B3A3-440A-9EB0-16E7A483E95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27" b="36400"/>
          <a:stretch/>
        </p:blipFill>
        <p:spPr>
          <a:xfrm>
            <a:off x="6047008" y="4887189"/>
            <a:ext cx="2226820" cy="196854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1414475-502D-4AC6-A769-0919D6BABD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27" b="36400"/>
          <a:stretch/>
        </p:blipFill>
        <p:spPr>
          <a:xfrm>
            <a:off x="4204791" y="4914471"/>
            <a:ext cx="2193911" cy="196854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49BD6B7-0903-4DB3-8CEF-5573BBF9C50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27" b="36400"/>
          <a:stretch/>
        </p:blipFill>
        <p:spPr>
          <a:xfrm>
            <a:off x="2288767" y="4917487"/>
            <a:ext cx="2276843" cy="196854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2D7ABDDD-9F63-4044-BABB-145C0268C10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6397" y="3606592"/>
            <a:ext cx="1246473" cy="2213728"/>
          </a:xfrm>
          <a:prstGeom prst="rect">
            <a:avLst/>
          </a:prstGeom>
        </p:spPr>
      </p:pic>
      <p:pic>
        <p:nvPicPr>
          <p:cNvPr id="6" name="Picture 5">
            <a:hlinkClick r:id="rId12" action="ppaction://hlinksldjump"/>
            <a:extLst>
              <a:ext uri="{FF2B5EF4-FFF2-40B4-BE49-F238E27FC236}">
                <a16:creationId xmlns:a16="http://schemas.microsoft.com/office/drawing/2014/main" id="{4EA27DC7-EC41-452C-B29D-EF1D4065867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64" y="333403"/>
            <a:ext cx="908265" cy="1072849"/>
          </a:xfrm>
          <a:prstGeom prst="rect">
            <a:avLst/>
          </a:prstGeom>
        </p:spPr>
      </p:pic>
      <p:pic>
        <p:nvPicPr>
          <p:cNvPr id="8" name="Picture 7">
            <a:hlinkClick r:id="rId14" action="ppaction://hlinksldjump"/>
            <a:extLst>
              <a:ext uri="{FF2B5EF4-FFF2-40B4-BE49-F238E27FC236}">
                <a16:creationId xmlns:a16="http://schemas.microsoft.com/office/drawing/2014/main" id="{4775321F-B2A1-474E-B1D6-7800E9066A2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07" y="369976"/>
            <a:ext cx="902169" cy="1036275"/>
          </a:xfrm>
          <a:prstGeom prst="rect">
            <a:avLst/>
          </a:prstGeom>
        </p:spPr>
      </p:pic>
      <p:pic>
        <p:nvPicPr>
          <p:cNvPr id="10" name="Picture 9">
            <a:hlinkClick r:id="rId16" action="ppaction://hlinksldjump"/>
            <a:extLst>
              <a:ext uri="{FF2B5EF4-FFF2-40B4-BE49-F238E27FC236}">
                <a16:creationId xmlns:a16="http://schemas.microsoft.com/office/drawing/2014/main" id="{BE5BBCAE-CC0F-4ADF-B851-3FCDF74C1CF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751" y="369977"/>
            <a:ext cx="902169" cy="1030179"/>
          </a:xfrm>
          <a:prstGeom prst="rect">
            <a:avLst/>
          </a:prstGeom>
        </p:spPr>
      </p:pic>
      <p:pic>
        <p:nvPicPr>
          <p:cNvPr id="14" name="Picture 13">
            <a:hlinkClick r:id="rId18" action="ppaction://hlinksldjump"/>
            <a:extLst>
              <a:ext uri="{FF2B5EF4-FFF2-40B4-BE49-F238E27FC236}">
                <a16:creationId xmlns:a16="http://schemas.microsoft.com/office/drawing/2014/main" id="{38DE2D69-6E2B-44EC-B902-1160D2447F5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298" y="351689"/>
            <a:ext cx="902169" cy="103627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071BCD6-1329-4600-A7DB-36BA7BF7D3B9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301"/>
          <a:stretch/>
        </p:blipFill>
        <p:spPr>
          <a:xfrm flipH="1">
            <a:off x="2270156" y="6022760"/>
            <a:ext cx="1537706" cy="8497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E4E318-A6F6-44E6-B130-2FE67766E56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1441" y="5984286"/>
            <a:ext cx="4166838" cy="86603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27C74CA-7889-4BE1-8D59-85BFCE9C76C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9559" b="94853" l="5806" r="98710">
                        <a14:foregroundMark x1="12258" y1="23529" x2="12258" y2="23529"/>
                        <a14:foregroundMark x1="11613" y1="19853" x2="11613" y2="19853"/>
                        <a14:foregroundMark x1="89677" y1="19853" x2="98710" y2="22794"/>
                        <a14:foregroundMark x1="72903" y1="91176" x2="72903" y2="91176"/>
                        <a14:foregroundMark x1="12903" y1="13971" x2="18065" y2="25000"/>
                        <a14:foregroundMark x1="26452" y1="94853" x2="26452" y2="94853"/>
                        <a14:foregroundMark x1="5806" y1="23529" x2="5806" y2="23529"/>
                        <a14:foregroundMark x1="19355" y1="35294" x2="19355" y2="35294"/>
                        <a14:foregroundMark x1="90968" y1="31618" x2="90968" y2="31618"/>
                        <a14:foregroundMark x1="85161" y1="35294" x2="85161" y2="352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5300" y="4246817"/>
            <a:ext cx="923613" cy="810396"/>
          </a:xfrm>
          <a:prstGeom prst="rect">
            <a:avLst/>
          </a:prstGeom>
        </p:spPr>
      </p:pic>
      <p:sp>
        <p:nvSpPr>
          <p:cNvPr id="25" name="Thought Bubble: Cloud 24">
            <a:extLst>
              <a:ext uri="{FF2B5EF4-FFF2-40B4-BE49-F238E27FC236}">
                <a16:creationId xmlns:a16="http://schemas.microsoft.com/office/drawing/2014/main" id="{F0EC0555-8041-4594-82DF-F7BEF7495DC2}"/>
              </a:ext>
            </a:extLst>
          </p:cNvPr>
          <p:cNvSpPr/>
          <p:nvPr/>
        </p:nvSpPr>
        <p:spPr>
          <a:xfrm>
            <a:off x="3608351" y="1478636"/>
            <a:ext cx="4775915" cy="2171870"/>
          </a:xfrm>
          <a:prstGeom prst="cloudCallout">
            <a:avLst>
              <a:gd name="adj1" fmla="val -69761"/>
              <a:gd name="adj2" fmla="val 56890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Cảm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ơn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rất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nhiều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26" name="Picture 25">
            <a:hlinkClick r:id="rId24" action="ppaction://hlinksldjump"/>
            <a:extLst>
              <a:ext uri="{FF2B5EF4-FFF2-40B4-BE49-F238E27FC236}">
                <a16:creationId xmlns:a16="http://schemas.microsoft.com/office/drawing/2014/main" id="{8DB3CFAC-C9F6-4CCB-B317-454CD0877266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1578" y="6022760"/>
            <a:ext cx="758469" cy="740913"/>
          </a:xfrm>
          <a:prstGeom prst="rect">
            <a:avLst/>
          </a:prstGeom>
        </p:spPr>
      </p:pic>
      <p:sp>
        <p:nvSpPr>
          <p:cNvPr id="2" name="Arrow: Right 1">
            <a:hlinkClick r:id="rId24" action="ppaction://hlinksldjump"/>
            <a:extLst>
              <a:ext uri="{FF2B5EF4-FFF2-40B4-BE49-F238E27FC236}">
                <a16:creationId xmlns:a16="http://schemas.microsoft.com/office/drawing/2014/main" id="{CFD2A722-8DDA-44AA-B0F4-9BD633BD0E6A}"/>
              </a:ext>
            </a:extLst>
          </p:cNvPr>
          <p:cNvSpPr/>
          <p:nvPr/>
        </p:nvSpPr>
        <p:spPr>
          <a:xfrm>
            <a:off x="10962047" y="223010"/>
            <a:ext cx="902169" cy="588873"/>
          </a:xfrm>
          <a:prstGeom prst="rightArrow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268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48148E-6 L -0.09583 0.01528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92" y="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583 0.01528 L -0.25065 0.01458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47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065 0.01458 L -0.39831 0.01458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6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983 0.01458 L -0.5651 0.01528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4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651 0.01528 L -0.68541 0.01528 " pathEditMode="relative" rAng="0" ptsTypes="AA">
                                      <p:cBhvr>
                                        <p:cTn id="6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1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2.22222E-6 L -0.86237 -0.0132 " pathEditMode="relative" rAng="0" ptsTypes="AA">
                                      <p:cBhvr>
                                        <p:cTn id="70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125" y="-671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44444E-6 L -0.86901 -0.02385 " pathEditMode="relative" rAng="0" ptsTypes="AA">
                                      <p:cBhvr>
                                        <p:cTn id="72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451" y="-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000"/>
                            </p:stCondLst>
                            <p:childTnLst>
                              <p:par>
                                <p:cTn id="7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BC2A42-D52A-46D7-AA66-4AE654020F5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866"/>
          <a:stretch/>
        </p:blipFill>
        <p:spPr>
          <a:xfrm>
            <a:off x="0" y="0"/>
            <a:ext cx="12190413" cy="6857553"/>
          </a:xfrm>
          <a:prstGeom prst="rect">
            <a:avLst/>
          </a:prstGeom>
        </p:spPr>
      </p:pic>
      <p:pic>
        <p:nvPicPr>
          <p:cNvPr id="4" name="Picture 3">
            <a:hlinkClick r:id="rId5" action="ppaction://hlinksldjump"/>
            <a:extLst>
              <a:ext uri="{FF2B5EF4-FFF2-40B4-BE49-F238E27FC236}">
                <a16:creationId xmlns:a16="http://schemas.microsoft.com/office/drawing/2014/main" id="{68B000E2-AAD3-4276-BC59-3B3368EEA2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1640" y="5709181"/>
            <a:ext cx="1058964" cy="103445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47D2AD5-DFF6-4EAE-B51E-8E87897F8C5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462" y="4995315"/>
            <a:ext cx="2507021" cy="191914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6EEDB16-5911-458A-BEA5-BEC94D710EC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1584" y="5712970"/>
            <a:ext cx="2507021" cy="1163760"/>
          </a:xfrm>
          <a:prstGeom prst="rect">
            <a:avLst/>
          </a:prstGeom>
        </p:spPr>
      </p:pic>
      <p:sp>
        <p:nvSpPr>
          <p:cNvPr id="13" name="A">
            <a:extLst>
              <a:ext uri="{FF2B5EF4-FFF2-40B4-BE49-F238E27FC236}">
                <a16:creationId xmlns:a16="http://schemas.microsoft.com/office/drawing/2014/main" id="{FAC2535A-9AFC-4F07-A034-F89214D36531}"/>
              </a:ext>
            </a:extLst>
          </p:cNvPr>
          <p:cNvSpPr/>
          <p:nvPr/>
        </p:nvSpPr>
        <p:spPr>
          <a:xfrm>
            <a:off x="4968734" y="4046830"/>
            <a:ext cx="2532361" cy="1015402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394F4B1F-2E90-49BB-9E95-624F0FE1FF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716594" y="2819176"/>
            <a:ext cx="609600" cy="609600"/>
          </a:xfrm>
          <a:prstGeom prst="rect">
            <a:avLst/>
          </a:prstGeom>
        </p:spPr>
      </p:pic>
      <p:sp>
        <p:nvSpPr>
          <p:cNvPr id="15" name="Flowchart: Terminator 14">
            <a:extLst>
              <a:ext uri="{FF2B5EF4-FFF2-40B4-BE49-F238E27FC236}">
                <a16:creationId xmlns:a16="http://schemas.microsoft.com/office/drawing/2014/main" id="{341A993B-1AA4-4DD1-9227-A8D8889FBBCB}"/>
              </a:ext>
            </a:extLst>
          </p:cNvPr>
          <p:cNvSpPr/>
          <p:nvPr/>
        </p:nvSpPr>
        <p:spPr>
          <a:xfrm>
            <a:off x="1448773" y="393099"/>
            <a:ext cx="9292866" cy="2461803"/>
          </a:xfrm>
          <a:prstGeom prst="flowChartTerminator">
            <a:avLst/>
          </a:prstGeom>
          <a:solidFill>
            <a:srgbClr val="FFC6D5"/>
          </a:solidFill>
          <a:ln w="571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GB"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Điền số thích hợp vào ô trống:</a:t>
            </a:r>
          </a:p>
          <a:p>
            <a:pPr algn="ctr">
              <a:lnSpc>
                <a:spcPct val="150000"/>
              </a:lnSpc>
            </a:pPr>
            <a:endParaRPr lang="en-GB" sz="32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endParaRPr 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55FAA6-F42C-4CC1-8E2E-B4C38BFAA5C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950" y="1624000"/>
            <a:ext cx="4887931" cy="997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375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44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3" grpId="0" bldLvl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78E5A13-D21E-427E-B282-322C7ED50FD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866"/>
          <a:stretch/>
        </p:blipFill>
        <p:spPr>
          <a:xfrm>
            <a:off x="0" y="0"/>
            <a:ext cx="12190413" cy="6857553"/>
          </a:xfrm>
          <a:prstGeom prst="rect">
            <a:avLst/>
          </a:prstGeom>
        </p:spPr>
      </p:pic>
      <p:pic>
        <p:nvPicPr>
          <p:cNvPr id="14" name="Picture 13">
            <a:hlinkClick r:id="rId5" action="ppaction://hlinksldjump"/>
            <a:extLst>
              <a:ext uri="{FF2B5EF4-FFF2-40B4-BE49-F238E27FC236}">
                <a16:creationId xmlns:a16="http://schemas.microsoft.com/office/drawing/2014/main" id="{76024D35-285C-4BC9-B0E4-C0BDBDE274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1640" y="5709181"/>
            <a:ext cx="1058964" cy="103445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587F206-F098-4A2F-A584-98CF2410A65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462" y="4995315"/>
            <a:ext cx="2507021" cy="19191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D112203-D21E-4BA5-BEBB-F7083364B3A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1584" y="5712970"/>
            <a:ext cx="2507021" cy="1163760"/>
          </a:xfrm>
          <a:prstGeom prst="rect">
            <a:avLst/>
          </a:prstGeom>
        </p:spPr>
      </p:pic>
      <p:sp>
        <p:nvSpPr>
          <p:cNvPr id="17" name="A">
            <a:extLst>
              <a:ext uri="{FF2B5EF4-FFF2-40B4-BE49-F238E27FC236}">
                <a16:creationId xmlns:a16="http://schemas.microsoft.com/office/drawing/2014/main" id="{D3B355A8-BC64-4C33-9091-57784ACF7952}"/>
              </a:ext>
            </a:extLst>
          </p:cNvPr>
          <p:cNvSpPr/>
          <p:nvPr/>
        </p:nvSpPr>
        <p:spPr>
          <a:xfrm>
            <a:off x="4968734" y="4046830"/>
            <a:ext cx="2532361" cy="1015402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7C546B50-D612-463A-BD36-B8ACD4D527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716594" y="2819176"/>
            <a:ext cx="609600" cy="609600"/>
          </a:xfrm>
          <a:prstGeom prst="rect">
            <a:avLst/>
          </a:prstGeom>
        </p:spPr>
      </p:pic>
      <p:sp>
        <p:nvSpPr>
          <p:cNvPr id="19" name="Flowchart: Terminator 18">
            <a:extLst>
              <a:ext uri="{FF2B5EF4-FFF2-40B4-BE49-F238E27FC236}">
                <a16:creationId xmlns:a16="http://schemas.microsoft.com/office/drawing/2014/main" id="{934552E2-DD9C-459A-8685-6E4D9A08862D}"/>
              </a:ext>
            </a:extLst>
          </p:cNvPr>
          <p:cNvSpPr/>
          <p:nvPr/>
        </p:nvSpPr>
        <p:spPr>
          <a:xfrm>
            <a:off x="1448773" y="393099"/>
            <a:ext cx="9292866" cy="2461803"/>
          </a:xfrm>
          <a:prstGeom prst="flowChartTerminator">
            <a:avLst/>
          </a:prstGeom>
          <a:solidFill>
            <a:srgbClr val="FFC6D5"/>
          </a:solidFill>
          <a:ln w="571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GB"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Điền số thích hợp vào ô trống:</a:t>
            </a:r>
          </a:p>
          <a:p>
            <a:pPr algn="ctr">
              <a:lnSpc>
                <a:spcPct val="150000"/>
              </a:lnSpc>
            </a:pPr>
            <a:endParaRPr lang="en-GB" sz="32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endParaRPr 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CAEAA8A-2E4C-4995-9B16-42C73F315B2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08605" y="1422620"/>
            <a:ext cx="5749683" cy="1195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7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44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7" grpId="0" bldLvl="0" animBg="1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FC7374E9-1E59-429A-9059-F1D207DDEA2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866"/>
          <a:stretch/>
        </p:blipFill>
        <p:spPr>
          <a:xfrm>
            <a:off x="0" y="0"/>
            <a:ext cx="12190413" cy="6857553"/>
          </a:xfrm>
          <a:prstGeom prst="rect">
            <a:avLst/>
          </a:prstGeom>
        </p:spPr>
      </p:pic>
      <p:pic>
        <p:nvPicPr>
          <p:cNvPr id="30" name="Picture 29">
            <a:hlinkClick r:id="rId5" action="ppaction://hlinksldjump"/>
            <a:extLst>
              <a:ext uri="{FF2B5EF4-FFF2-40B4-BE49-F238E27FC236}">
                <a16:creationId xmlns:a16="http://schemas.microsoft.com/office/drawing/2014/main" id="{8CE8FE87-027F-4C7A-91E0-A313CC0FA7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1640" y="5709181"/>
            <a:ext cx="1058964" cy="103445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9727FCE-4064-4647-9DB4-E76566F4A22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462" y="4995315"/>
            <a:ext cx="2507021" cy="191914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E6825E8-C6E4-4D5F-83BA-197025D4329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1584" y="5712970"/>
            <a:ext cx="2507021" cy="1163760"/>
          </a:xfrm>
          <a:prstGeom prst="rect">
            <a:avLst/>
          </a:prstGeom>
        </p:spPr>
      </p:pic>
      <p:sp>
        <p:nvSpPr>
          <p:cNvPr id="33" name="A">
            <a:extLst>
              <a:ext uri="{FF2B5EF4-FFF2-40B4-BE49-F238E27FC236}">
                <a16:creationId xmlns:a16="http://schemas.microsoft.com/office/drawing/2014/main" id="{5D796259-D30E-4A57-8333-8CFA2369EBB7}"/>
              </a:ext>
            </a:extLst>
          </p:cNvPr>
          <p:cNvSpPr/>
          <p:nvPr/>
        </p:nvSpPr>
        <p:spPr>
          <a:xfrm>
            <a:off x="4968734" y="4046830"/>
            <a:ext cx="2532361" cy="1015402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F4CF944-8795-4B51-BD59-1CD2F98622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716594" y="2819176"/>
            <a:ext cx="609600" cy="609600"/>
          </a:xfrm>
          <a:prstGeom prst="rect">
            <a:avLst/>
          </a:prstGeom>
        </p:spPr>
      </p:pic>
      <p:sp>
        <p:nvSpPr>
          <p:cNvPr id="36" name="Flowchart: Terminator 35">
            <a:extLst>
              <a:ext uri="{FF2B5EF4-FFF2-40B4-BE49-F238E27FC236}">
                <a16:creationId xmlns:a16="http://schemas.microsoft.com/office/drawing/2014/main" id="{FAE27DE1-4CFC-4A11-A003-A03CEE83D8A5}"/>
              </a:ext>
            </a:extLst>
          </p:cNvPr>
          <p:cNvSpPr/>
          <p:nvPr/>
        </p:nvSpPr>
        <p:spPr>
          <a:xfrm>
            <a:off x="1448773" y="393099"/>
            <a:ext cx="9292866" cy="2461803"/>
          </a:xfrm>
          <a:prstGeom prst="flowChartTerminator">
            <a:avLst/>
          </a:prstGeom>
          <a:solidFill>
            <a:srgbClr val="FFC6D5"/>
          </a:solidFill>
          <a:ln w="571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GB"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Điền số thích hợp vào ô trống:</a:t>
            </a:r>
          </a:p>
          <a:p>
            <a:pPr algn="ctr">
              <a:lnSpc>
                <a:spcPct val="150000"/>
              </a:lnSpc>
            </a:pPr>
            <a:endParaRPr lang="en-GB" sz="32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endParaRPr 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85D05F51-2555-4DCB-8AC9-328DD5E721A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18828" y="1422620"/>
            <a:ext cx="2329236" cy="1195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644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448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  <p:bldLst>
      <p:bldP spid="33" grpId="0" bldLvl="0" animBg="1"/>
      <p:bldP spid="3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DED9E3F6-C6C3-40D3-AA82-B5D6BCBEC7C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866"/>
          <a:stretch/>
        </p:blipFill>
        <p:spPr>
          <a:xfrm>
            <a:off x="0" y="0"/>
            <a:ext cx="12190413" cy="6857553"/>
          </a:xfrm>
          <a:prstGeom prst="rect">
            <a:avLst/>
          </a:prstGeom>
        </p:spPr>
      </p:pic>
      <p:pic>
        <p:nvPicPr>
          <p:cNvPr id="15" name="Picture 14">
            <a:hlinkClick r:id="rId5" action="ppaction://hlinksldjump"/>
            <a:extLst>
              <a:ext uri="{FF2B5EF4-FFF2-40B4-BE49-F238E27FC236}">
                <a16:creationId xmlns:a16="http://schemas.microsoft.com/office/drawing/2014/main" id="{374710F3-271A-43D2-A6D1-927EBEC01F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1640" y="5709181"/>
            <a:ext cx="1058964" cy="103445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4D8846F-16CC-4297-9CE5-F740AC1CE5B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462" y="4995315"/>
            <a:ext cx="2507021" cy="191914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953F772-A6C8-4B19-804B-62B5DEA4734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1584" y="5712970"/>
            <a:ext cx="2507021" cy="1163760"/>
          </a:xfrm>
          <a:prstGeom prst="rect">
            <a:avLst/>
          </a:prstGeom>
        </p:spPr>
      </p:pic>
      <p:sp>
        <p:nvSpPr>
          <p:cNvPr id="19" name="A">
            <a:extLst>
              <a:ext uri="{FF2B5EF4-FFF2-40B4-BE49-F238E27FC236}">
                <a16:creationId xmlns:a16="http://schemas.microsoft.com/office/drawing/2014/main" id="{EF74FB53-6E3E-45B0-AB3A-64D151A3A259}"/>
              </a:ext>
            </a:extLst>
          </p:cNvPr>
          <p:cNvSpPr/>
          <p:nvPr/>
        </p:nvSpPr>
        <p:spPr>
          <a:xfrm>
            <a:off x="4968734" y="4046830"/>
            <a:ext cx="2532361" cy="1015402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F5FFEEE-3963-4582-90D1-AE3DD99400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716594" y="2819176"/>
            <a:ext cx="609600" cy="609600"/>
          </a:xfrm>
          <a:prstGeom prst="rect">
            <a:avLst/>
          </a:prstGeom>
        </p:spPr>
      </p:pic>
      <p:sp>
        <p:nvSpPr>
          <p:cNvPr id="22" name="Flowchart: Terminator 21">
            <a:extLst>
              <a:ext uri="{FF2B5EF4-FFF2-40B4-BE49-F238E27FC236}">
                <a16:creationId xmlns:a16="http://schemas.microsoft.com/office/drawing/2014/main" id="{472CC217-BD09-4660-85CD-2888F80F2902}"/>
              </a:ext>
            </a:extLst>
          </p:cNvPr>
          <p:cNvSpPr/>
          <p:nvPr/>
        </p:nvSpPr>
        <p:spPr>
          <a:xfrm>
            <a:off x="1448773" y="393099"/>
            <a:ext cx="9292866" cy="2461803"/>
          </a:xfrm>
          <a:prstGeom prst="flowChartTerminator">
            <a:avLst/>
          </a:prstGeom>
          <a:solidFill>
            <a:srgbClr val="FFC6D5"/>
          </a:solidFill>
          <a:ln w="571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GB"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Điền số thích hợp vào ô trống:</a:t>
            </a:r>
          </a:p>
          <a:p>
            <a:pPr algn="ctr">
              <a:lnSpc>
                <a:spcPct val="150000"/>
              </a:lnSpc>
            </a:pPr>
            <a:endParaRPr lang="en-GB" sz="32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endParaRPr 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63D88CF-85DF-4C83-9CCA-AA92C949DD0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6114" y="1422620"/>
            <a:ext cx="4134664" cy="1195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875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44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9" grpId="0" bldLvl="0" animBg="1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50590" y="2852936"/>
            <a:ext cx="1116124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spc="50">
                <a:ln w="12700" cmpd="sng">
                  <a:noFill/>
                  <a:prstDash val="solid"/>
                </a:ln>
                <a:solidFill>
                  <a:srgbClr val="0000FF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THU THẬP – KIỂM ĐẾM</a:t>
            </a:r>
            <a:endParaRPr lang="en-US" sz="6000" b="1" cap="none" spc="50" dirty="0">
              <a:ln w="12700" cmpd="sng">
                <a:noFill/>
                <a:prstDash val="solid"/>
              </a:ln>
              <a:solidFill>
                <a:srgbClr val="0000FF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2996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732</TotalTime>
  <Words>392</Words>
  <Application>Microsoft Office PowerPoint</Application>
  <PresentationFormat>Custom</PresentationFormat>
  <Paragraphs>79</Paragraphs>
  <Slides>18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Times New Roman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Nathan Nguyen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 Duẩn</dc:creator>
  <cp:lastModifiedBy>Duẩn Huy</cp:lastModifiedBy>
  <cp:revision>73</cp:revision>
  <dcterms:created xsi:type="dcterms:W3CDTF">2021-07-30T14:15:01Z</dcterms:created>
  <dcterms:modified xsi:type="dcterms:W3CDTF">2022-03-31T07:46:04Z</dcterms:modified>
</cp:coreProperties>
</file>