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2"/>
  </p:notesMasterIdLst>
  <p:sldIdLst>
    <p:sldId id="265" r:id="rId5"/>
    <p:sldId id="2007577137" r:id="rId6"/>
    <p:sldId id="2007577138" r:id="rId7"/>
    <p:sldId id="268" r:id="rId8"/>
    <p:sldId id="262" r:id="rId9"/>
    <p:sldId id="2007577139" r:id="rId10"/>
    <p:sldId id="263" r:id="rId11"/>
    <p:sldId id="2007577140" r:id="rId12"/>
    <p:sldId id="2007577141" r:id="rId13"/>
    <p:sldId id="267" r:id="rId14"/>
    <p:sldId id="2007577147" r:id="rId15"/>
    <p:sldId id="2007577148" r:id="rId16"/>
    <p:sldId id="2007577142" r:id="rId17"/>
    <p:sldId id="2007577143" r:id="rId18"/>
    <p:sldId id="2007577144" r:id="rId19"/>
    <p:sldId id="2007577145" r:id="rId20"/>
    <p:sldId id="200757714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6740-A57E-46B6-822A-3BDA80CE5263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41FAF-A6A3-43D1-901D-90622974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2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83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6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2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4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9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6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3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0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02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3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02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23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8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32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91759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7908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779829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429366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020083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7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269965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55785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216859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757341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58375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485311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5617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869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978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00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3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4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6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1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2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7725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166839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6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430545" y="6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99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5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8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32.gif"/><Relationship Id="rId5" Type="http://schemas.openxmlformats.org/officeDocument/2006/relationships/image" Target="../media/image19.png"/><Relationship Id="rId10" Type="http://schemas.openxmlformats.org/officeDocument/2006/relationships/slide" Target="slide5.xml"/><Relationship Id="rId4" Type="http://schemas.openxmlformats.org/officeDocument/2006/relationships/image" Target="../media/image20.png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27413" y="2483915"/>
              <a:ext cx="5121462" cy="848577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82502" y="360978"/>
            <a:ext cx="589937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đừng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4494937" y="3586777"/>
            <a:ext cx="3445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27413" y="2483915"/>
              <a:ext cx="5121462" cy="848577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6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 + 4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537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786DA6-43FF-4FC6-B434-E86407609828}"/>
              </a:ext>
            </a:extLst>
          </p:cNvPr>
          <p:cNvSpPr/>
          <p:nvPr/>
        </p:nvSpPr>
        <p:spPr>
          <a:xfrm>
            <a:off x="2699657" y="119744"/>
            <a:ext cx="7464760" cy="881742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26527-F745-4A1C-841B-F561AF54B7F4}"/>
              </a:ext>
            </a:extLst>
          </p:cNvPr>
          <p:cNvSpPr txBox="1"/>
          <p:nvPr/>
        </p:nvSpPr>
        <p:spPr>
          <a:xfrm>
            <a:off x="4223657" y="1001486"/>
            <a:ext cx="4669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5795C-8161-44B7-8637-42A57CC17170}"/>
              </a:ext>
            </a:extLst>
          </p:cNvPr>
          <p:cNvSpPr txBox="1"/>
          <p:nvPr/>
        </p:nvSpPr>
        <p:spPr>
          <a:xfrm>
            <a:off x="97970" y="1692867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 ve sầu kêu ran.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3C9A2-F59F-44A2-BD4E-DB193C42B0EA}"/>
              </a:ext>
            </a:extLst>
          </p:cNvPr>
          <p:cNvSpPr txBox="1"/>
          <p:nvPr/>
        </p:nvSpPr>
        <p:spPr>
          <a:xfrm>
            <a:off x="97970" y="4051518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 đặc trên lối mòn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50933-9D39-40C0-A41B-D68FC6869694}"/>
              </a:ext>
            </a:extLst>
          </p:cNvPr>
          <p:cNvSpPr txBox="1"/>
          <p:nvPr/>
        </p:nvSpPr>
        <p:spPr>
          <a:xfrm>
            <a:off x="4871355" y="1777081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 bảo nhau đi tìm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8B265-CA8C-4AEC-8C74-F7509E781BAE}"/>
              </a:ext>
            </a:extLst>
          </p:cNvPr>
          <p:cNvSpPr txBox="1"/>
          <p:nvPr/>
        </p:nvSpPr>
        <p:spPr>
          <a:xfrm>
            <a:off x="4871355" y="4172978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D249-AC90-4962-872D-6A86313D0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628" y="1162049"/>
            <a:ext cx="2883403" cy="2608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843C2-70D4-4985-AD7A-C57DB95E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457" y="3944423"/>
            <a:ext cx="2797760" cy="273922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221DF8-8DEF-4590-9812-88B6127815A6}"/>
              </a:ext>
            </a:extLst>
          </p:cNvPr>
          <p:cNvSpPr/>
          <p:nvPr/>
        </p:nvSpPr>
        <p:spPr>
          <a:xfrm>
            <a:off x="374573" y="6147412"/>
            <a:ext cx="6191480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FBECCF-C4A6-4593-A216-BD9A016580CE}"/>
              </a:ext>
            </a:extLst>
          </p:cNvPr>
          <p:cNvCxnSpPr/>
          <p:nvPr/>
        </p:nvCxnSpPr>
        <p:spPr>
          <a:xfrm>
            <a:off x="231354" y="2137272"/>
            <a:ext cx="28533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B7A909-1B1F-4751-BFD1-E8BE5E99A54F}"/>
              </a:ext>
            </a:extLst>
          </p:cNvPr>
          <p:cNvSpPr/>
          <p:nvPr/>
        </p:nvSpPr>
        <p:spPr>
          <a:xfrm>
            <a:off x="374572" y="6147411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BF8E77-B598-499D-8CC1-099B059B25DA}"/>
              </a:ext>
            </a:extLst>
          </p:cNvPr>
          <p:cNvCxnSpPr/>
          <p:nvPr/>
        </p:nvCxnSpPr>
        <p:spPr>
          <a:xfrm>
            <a:off x="5044543" y="2247441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D2A108-0587-429E-87C5-CA868C89D9A4}"/>
              </a:ext>
            </a:extLst>
          </p:cNvPr>
          <p:cNvCxnSpPr/>
          <p:nvPr/>
        </p:nvCxnSpPr>
        <p:spPr>
          <a:xfrm>
            <a:off x="5044543" y="2666082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ACAF01-8EA8-452A-BA0D-9B3E53BA8F81}"/>
              </a:ext>
            </a:extLst>
          </p:cNvPr>
          <p:cNvCxnSpPr/>
          <p:nvPr/>
        </p:nvCxnSpPr>
        <p:spPr>
          <a:xfrm>
            <a:off x="4956408" y="3073706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D5BC02-8D94-47D2-82D6-792A67FFF298}"/>
              </a:ext>
            </a:extLst>
          </p:cNvPr>
          <p:cNvSpPr/>
          <p:nvPr/>
        </p:nvSpPr>
        <p:spPr>
          <a:xfrm>
            <a:off x="374572" y="6182777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E7A23F-5266-4771-816B-AE4FEC9899AD}"/>
              </a:ext>
            </a:extLst>
          </p:cNvPr>
          <p:cNvCxnSpPr/>
          <p:nvPr/>
        </p:nvCxnSpPr>
        <p:spPr>
          <a:xfrm>
            <a:off x="5706737" y="3508749"/>
            <a:ext cx="225845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5C340F-31D9-40B3-8725-9061A678C875}"/>
              </a:ext>
            </a:extLst>
          </p:cNvPr>
          <p:cNvCxnSpPr>
            <a:cxnSpLocks/>
          </p:cNvCxnSpPr>
          <p:nvPr/>
        </p:nvCxnSpPr>
        <p:spPr>
          <a:xfrm>
            <a:off x="6149009" y="5502802"/>
            <a:ext cx="173906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FE2911-1F90-490C-A1A2-768AEB0BE282}"/>
              </a:ext>
            </a:extLst>
          </p:cNvPr>
          <p:cNvCxnSpPr>
            <a:cxnSpLocks/>
          </p:cNvCxnSpPr>
          <p:nvPr/>
        </p:nvCxnSpPr>
        <p:spPr>
          <a:xfrm>
            <a:off x="4956408" y="5883802"/>
            <a:ext cx="3185057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80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7" grpId="0"/>
      <p:bldP spid="8" grpId="0"/>
      <p:bldP spid="9" grpId="0"/>
      <p:bldP spid="13" grpId="0" animBg="1"/>
      <p:bldP spid="13" grpId="1" animBg="1"/>
      <p:bldP spid="16" grpId="0" animBg="1"/>
      <p:bldP spid="16" grpId="1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1594624" y="-9009"/>
            <a:ext cx="1059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2107580" y="1846982"/>
            <a:ext cx="3422887" cy="1594625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/>
        </p:blipFill>
        <p:spPr bwMode="auto">
          <a:xfrm flipH="1">
            <a:off x="7894074" y="3833871"/>
            <a:ext cx="2687674" cy="25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7094863" y="1520329"/>
            <a:ext cx="4560983" cy="1908672"/>
          </a:xfrm>
          <a:prstGeom prst="cloudCallout">
            <a:avLst>
              <a:gd name="adj1" fmla="val 4398"/>
              <a:gd name="adj2" fmla="val 72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594624" y="636320"/>
            <a:ext cx="1059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5302375-DE66-42FF-A3F8-A9D06022A0D2}"/>
              </a:ext>
            </a:extLst>
          </p:cNvPr>
          <p:cNvSpPr/>
          <p:nvPr/>
        </p:nvSpPr>
        <p:spPr>
          <a:xfrm>
            <a:off x="2420998" y="1283473"/>
            <a:ext cx="4140819" cy="2351261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1" grpId="1" animBg="1"/>
      <p:bldP spid="13" grpId="0" animBg="1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95472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Mời bạn đọc một cuốn truyện hay.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949AF-1664-4742-A3F8-8D2AC739BEEE}"/>
              </a:ext>
            </a:extLst>
          </p:cNvPr>
          <p:cNvSpPr txBox="1"/>
          <p:nvPr/>
        </p:nvSpPr>
        <p:spPr>
          <a:xfrm>
            <a:off x="1594624" y="3853013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Đề nghị bạn hát một bài trước lớp.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8EDE6AF-4773-4344-B266-16D958815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84" y="842125"/>
            <a:ext cx="1877576" cy="3010888"/>
          </a:xfrm>
          <a:prstGeom prst="rect">
            <a:avLst/>
          </a:prstGeom>
        </p:spPr>
      </p:pic>
      <p:pic>
        <p:nvPicPr>
          <p:cNvPr id="6" name="Picture 5" descr="A picture containing doll&#10;&#10;Description automatically generated">
            <a:extLst>
              <a:ext uri="{FF2B5EF4-FFF2-40B4-BE49-F238E27FC236}">
                <a16:creationId xmlns:a16="http://schemas.microsoft.com/office/drawing/2014/main" id="{D8A31B01-CF5E-491F-96CA-A793B44FFC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39" y="4097356"/>
            <a:ext cx="3267419" cy="32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C74409-F31B-4F41-8C12-2998B161E8DD}"/>
              </a:ext>
            </a:extLst>
          </p:cNvPr>
          <p:cNvSpPr txBox="1"/>
          <p:nvPr/>
        </p:nvSpPr>
        <p:spPr>
          <a:xfrm>
            <a:off x="2148290" y="77118"/>
            <a:ext cx="8361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14DAA95-624B-46AD-B2F4-EC5960FD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667326"/>
              </p:ext>
            </p:extLst>
          </p:nvPr>
        </p:nvGraphicFramePr>
        <p:xfrm>
          <a:off x="2318439" y="1854402"/>
          <a:ext cx="7872164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6082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3936082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M.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Kêu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ran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7E4D90C-0DD2-4F0B-95ED-EAF066ABE009}"/>
              </a:ext>
            </a:extLst>
          </p:cNvPr>
          <p:cNvSpPr txBox="1"/>
          <p:nvPr/>
        </p:nvSpPr>
        <p:spPr>
          <a:xfrm>
            <a:off x="3327092" y="3429613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1747C1-5331-43F5-9EFF-CF0DC491FB23}"/>
              </a:ext>
            </a:extLst>
          </p:cNvPr>
          <p:cNvSpPr txBox="1"/>
          <p:nvPr/>
        </p:nvSpPr>
        <p:spPr>
          <a:xfrm>
            <a:off x="7138929" y="3429613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F4484-9824-4966-AC07-E3FEDF4D1BA1}"/>
              </a:ext>
            </a:extLst>
          </p:cNvPr>
          <p:cNvSpPr txBox="1"/>
          <p:nvPr/>
        </p:nvSpPr>
        <p:spPr>
          <a:xfrm>
            <a:off x="3327091" y="3991930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5E5CA-78A0-49BF-9A14-1FD99880897C}"/>
              </a:ext>
            </a:extLst>
          </p:cNvPr>
          <p:cNvSpPr txBox="1"/>
          <p:nvPr/>
        </p:nvSpPr>
        <p:spPr>
          <a:xfrm>
            <a:off x="7138929" y="4018902"/>
            <a:ext cx="315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53DD8-40C9-471E-BCFC-14EFBD7D34C6}"/>
              </a:ext>
            </a:extLst>
          </p:cNvPr>
          <p:cNvSpPr txBox="1"/>
          <p:nvPr/>
        </p:nvSpPr>
        <p:spPr>
          <a:xfrm>
            <a:off x="3327091" y="4596255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0DDED-F951-482C-ABFA-C9D2D4CA2A0A}"/>
              </a:ext>
            </a:extLst>
          </p:cNvPr>
          <p:cNvSpPr txBox="1"/>
          <p:nvPr/>
        </p:nvSpPr>
        <p:spPr>
          <a:xfrm>
            <a:off x="6962658" y="4655594"/>
            <a:ext cx="332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7C4EB-1AE8-42D3-A02E-AABD422BB3BA}"/>
              </a:ext>
            </a:extLst>
          </p:cNvPr>
          <p:cNvSpPr txBox="1"/>
          <p:nvPr/>
        </p:nvSpPr>
        <p:spPr>
          <a:xfrm>
            <a:off x="3327090" y="5187977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A971A-79D2-47AF-B3EA-A185D4CB2E47}"/>
              </a:ext>
            </a:extLst>
          </p:cNvPr>
          <p:cNvSpPr txBox="1"/>
          <p:nvPr/>
        </p:nvSpPr>
        <p:spPr>
          <a:xfrm>
            <a:off x="7050797" y="5256253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55503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4184377" y="2847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4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 + 4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2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1400" y="750702"/>
            <a:ext cx="79050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5104" y="3029081"/>
            <a:ext cx="57636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Minh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01379" y="750702"/>
            <a:ext cx="72250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594176" y="3146596"/>
            <a:ext cx="5246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Võ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Quảng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0787" y="750702"/>
            <a:ext cx="870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bao giờ con bị lạc gia đình,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lạc bố mẹ chưa?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84912" y="710565"/>
            <a:ext cx="5282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con bị lạc,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đã giúp đỡ con?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482</Words>
  <Application>Microsoft Office PowerPoint</Application>
  <PresentationFormat>Widescreen</PresentationFormat>
  <Paragraphs>84</Paragraphs>
  <Slides>17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微软雅黑</vt:lpstr>
      <vt:lpstr>微软雅黑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Times New Roman</vt:lpstr>
      <vt:lpstr>Wingdings</vt:lpstr>
      <vt:lpstr>1_Office Theme</vt:lpstr>
      <vt:lpstr>2_Office Theme</vt:lpstr>
      <vt:lpstr>千图网拥有20W+精美PPT模板 更多PPT模板下载至：www.58pic.com/office/ppt​​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5</cp:revision>
  <dcterms:created xsi:type="dcterms:W3CDTF">2021-07-04T15:05:31Z</dcterms:created>
  <dcterms:modified xsi:type="dcterms:W3CDTF">2022-03-22T02:00:06Z</dcterms:modified>
</cp:coreProperties>
</file>