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"/>
  </p:notesMasterIdLst>
  <p:sldIdLst>
    <p:sldId id="256" r:id="rId3"/>
    <p:sldId id="377" r:id="rId4"/>
    <p:sldId id="371" r:id="rId5"/>
    <p:sldId id="378" r:id="rId6"/>
    <p:sldId id="348" r:id="rId7"/>
    <p:sldId id="281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1B416"/>
    <a:srgbClr val="006600"/>
    <a:srgbClr val="FF66CC"/>
    <a:srgbClr val="F8CBAD"/>
    <a:srgbClr val="E6B9B8"/>
    <a:srgbClr val="FFFFFF"/>
    <a:srgbClr val="FF00FF"/>
    <a:srgbClr val="00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21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9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3.wdp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15.png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control" Target="../activeX/activeX12.xml"/><Relationship Id="rId17" Type="http://schemas.openxmlformats.org/officeDocument/2006/relationships/image" Target="../media/image19.png"/><Relationship Id="rId2" Type="http://schemas.openxmlformats.org/officeDocument/2006/relationships/control" Target="../activeX/activeX2.xml"/><Relationship Id="rId16" Type="http://schemas.openxmlformats.org/officeDocument/2006/relationships/image" Target="../media/image18.png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control" Target="../activeX/activeX11.xml"/><Relationship Id="rId5" Type="http://schemas.openxmlformats.org/officeDocument/2006/relationships/control" Target="../activeX/activeX5.xml"/><Relationship Id="rId15" Type="http://schemas.openxmlformats.org/officeDocument/2006/relationships/image" Target="../media/image17.png"/><Relationship Id="rId10" Type="http://schemas.openxmlformats.org/officeDocument/2006/relationships/control" Target="../activeX/activeX10.xml"/><Relationship Id="rId19" Type="http://schemas.openxmlformats.org/officeDocument/2006/relationships/image" Target="../media/image20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3BD293-8DEE-415E-A5ED-0B51E9C6C743}"/>
              </a:ext>
            </a:extLst>
          </p:cNvPr>
          <p:cNvGrpSpPr/>
          <p:nvPr/>
        </p:nvGrpSpPr>
        <p:grpSpPr>
          <a:xfrm>
            <a:off x="4619297" y="598054"/>
            <a:ext cx="2486179" cy="663942"/>
            <a:chOff x="1230144" y="321217"/>
            <a:chExt cx="2486179" cy="6639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8FDEEB7-5B15-4768-AD25-D4EFC80E2E51}"/>
                </a:ext>
              </a:extLst>
            </p:cNvPr>
            <p:cNvSpPr/>
            <p:nvPr/>
          </p:nvSpPr>
          <p:spPr>
            <a:xfrm>
              <a:off x="1230144" y="321217"/>
              <a:ext cx="248617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CDEAC-588E-4929-AE1A-18F0C2440D3C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3D08873-9DDD-4F21-ACA5-F065C0FEFC29}"/>
              </a:ext>
            </a:extLst>
          </p:cNvPr>
          <p:cNvGrpSpPr/>
          <p:nvPr/>
        </p:nvGrpSpPr>
        <p:grpSpPr>
          <a:xfrm>
            <a:off x="1507222" y="2038524"/>
            <a:ext cx="8909108" cy="3984771"/>
            <a:chOff x="1921079" y="1963024"/>
            <a:chExt cx="8288323" cy="34278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307152-F6C2-4B99-B6D3-699F5FA46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46" t="12639" r="4822"/>
            <a:stretch/>
          </p:blipFill>
          <p:spPr>
            <a:xfrm>
              <a:off x="1921079" y="1963024"/>
              <a:ext cx="8288323" cy="3427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14991B-4CEC-4424-BEE7-E3722E0757E8}"/>
                </a:ext>
              </a:extLst>
            </p:cNvPr>
            <p:cNvSpPr/>
            <p:nvPr/>
          </p:nvSpPr>
          <p:spPr>
            <a:xfrm>
              <a:off x="1946246" y="1963024"/>
              <a:ext cx="1199626" cy="352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36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ADCD809-8E25-4009-AD81-234E00992006}"/>
              </a:ext>
            </a:extLst>
          </p:cNvPr>
          <p:cNvSpPr/>
          <p:nvPr/>
        </p:nvSpPr>
        <p:spPr>
          <a:xfrm>
            <a:off x="2025406" y="2630357"/>
            <a:ext cx="8060769" cy="3709476"/>
          </a:xfrm>
          <a:custGeom>
            <a:avLst/>
            <a:gdLst>
              <a:gd name="connsiteX0" fmla="*/ 3559330 w 8060769"/>
              <a:gd name="connsiteY0" fmla="*/ 0 h 3709476"/>
              <a:gd name="connsiteX1" fmla="*/ 4501439 w 8060769"/>
              <a:gd name="connsiteY1" fmla="*/ 0 h 3709476"/>
              <a:gd name="connsiteX2" fmla="*/ 4501439 w 8060769"/>
              <a:gd name="connsiteY2" fmla="*/ 517424 h 3709476"/>
              <a:gd name="connsiteX3" fmla="*/ 4986992 w 8060769"/>
              <a:gd name="connsiteY3" fmla="*/ 517424 h 3709476"/>
              <a:gd name="connsiteX4" fmla="*/ 4986992 w 8060769"/>
              <a:gd name="connsiteY4" fmla="*/ 1034291 h 3709476"/>
              <a:gd name="connsiteX5" fmla="*/ 5495003 w 8060769"/>
              <a:gd name="connsiteY5" fmla="*/ 1034291 h 3709476"/>
              <a:gd name="connsiteX6" fmla="*/ 5495003 w 8060769"/>
              <a:gd name="connsiteY6" fmla="*/ 1551158 h 3709476"/>
              <a:gd name="connsiteX7" fmla="*/ 6128459 w 8060769"/>
              <a:gd name="connsiteY7" fmla="*/ 1551158 h 3709476"/>
              <a:gd name="connsiteX8" fmla="*/ 6128459 w 8060769"/>
              <a:gd name="connsiteY8" fmla="*/ 2068025 h 3709476"/>
              <a:gd name="connsiteX9" fmla="*/ 6715398 w 8060769"/>
              <a:gd name="connsiteY9" fmla="*/ 2068025 h 3709476"/>
              <a:gd name="connsiteX10" fmla="*/ 6715398 w 8060769"/>
              <a:gd name="connsiteY10" fmla="*/ 2591782 h 3709476"/>
              <a:gd name="connsiteX11" fmla="*/ 7401657 w 8060769"/>
              <a:gd name="connsiteY11" fmla="*/ 2591782 h 3709476"/>
              <a:gd name="connsiteX12" fmla="*/ 7401657 w 8060769"/>
              <a:gd name="connsiteY12" fmla="*/ 3117103 h 3709476"/>
              <a:gd name="connsiteX13" fmla="*/ 8060769 w 8060769"/>
              <a:gd name="connsiteY13" fmla="*/ 3117103 h 3709476"/>
              <a:gd name="connsiteX14" fmla="*/ 8060769 w 8060769"/>
              <a:gd name="connsiteY14" fmla="*/ 3709476 h 3709476"/>
              <a:gd name="connsiteX15" fmla="*/ 0 w 8060769"/>
              <a:gd name="connsiteY15" fmla="*/ 3709476 h 3709476"/>
              <a:gd name="connsiteX16" fmla="*/ 0 w 8060769"/>
              <a:gd name="connsiteY16" fmla="*/ 3117103 h 3709476"/>
              <a:gd name="connsiteX17" fmla="*/ 659112 w 8060769"/>
              <a:gd name="connsiteY17" fmla="*/ 3117103 h 3709476"/>
              <a:gd name="connsiteX18" fmla="*/ 659112 w 8060769"/>
              <a:gd name="connsiteY18" fmla="*/ 2591782 h 3709476"/>
              <a:gd name="connsiteX19" fmla="*/ 1345370 w 8060769"/>
              <a:gd name="connsiteY19" fmla="*/ 2591782 h 3709476"/>
              <a:gd name="connsiteX20" fmla="*/ 1345370 w 8060769"/>
              <a:gd name="connsiteY20" fmla="*/ 2068025 h 3709476"/>
              <a:gd name="connsiteX21" fmla="*/ 1932310 w 8060769"/>
              <a:gd name="connsiteY21" fmla="*/ 2068025 h 3709476"/>
              <a:gd name="connsiteX22" fmla="*/ 1932310 w 8060769"/>
              <a:gd name="connsiteY22" fmla="*/ 1551158 h 3709476"/>
              <a:gd name="connsiteX23" fmla="*/ 2565766 w 8060769"/>
              <a:gd name="connsiteY23" fmla="*/ 1551158 h 3709476"/>
              <a:gd name="connsiteX24" fmla="*/ 2565766 w 8060769"/>
              <a:gd name="connsiteY24" fmla="*/ 1034291 h 3709476"/>
              <a:gd name="connsiteX25" fmla="*/ 3073776 w 8060769"/>
              <a:gd name="connsiteY25" fmla="*/ 1034291 h 3709476"/>
              <a:gd name="connsiteX26" fmla="*/ 3073776 w 8060769"/>
              <a:gd name="connsiteY26" fmla="*/ 517424 h 3709476"/>
              <a:gd name="connsiteX27" fmla="*/ 3559330 w 8060769"/>
              <a:gd name="connsiteY27" fmla="*/ 517424 h 37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0769" h="3709476">
                <a:moveTo>
                  <a:pt x="3559330" y="0"/>
                </a:moveTo>
                <a:lnTo>
                  <a:pt x="4501439" y="0"/>
                </a:lnTo>
                <a:lnTo>
                  <a:pt x="4501439" y="517424"/>
                </a:lnTo>
                <a:lnTo>
                  <a:pt x="4986992" y="517424"/>
                </a:lnTo>
                <a:lnTo>
                  <a:pt x="4986992" y="1034291"/>
                </a:lnTo>
                <a:lnTo>
                  <a:pt x="5495003" y="1034291"/>
                </a:lnTo>
                <a:lnTo>
                  <a:pt x="5495003" y="1551158"/>
                </a:lnTo>
                <a:lnTo>
                  <a:pt x="6128459" y="1551158"/>
                </a:lnTo>
                <a:lnTo>
                  <a:pt x="6128459" y="2068025"/>
                </a:lnTo>
                <a:lnTo>
                  <a:pt x="6715398" y="2068025"/>
                </a:lnTo>
                <a:lnTo>
                  <a:pt x="6715398" y="2591782"/>
                </a:lnTo>
                <a:lnTo>
                  <a:pt x="7401657" y="2591782"/>
                </a:lnTo>
                <a:lnTo>
                  <a:pt x="7401657" y="3117103"/>
                </a:lnTo>
                <a:lnTo>
                  <a:pt x="8060769" y="3117103"/>
                </a:lnTo>
                <a:lnTo>
                  <a:pt x="8060769" y="3709476"/>
                </a:lnTo>
                <a:lnTo>
                  <a:pt x="0" y="3709476"/>
                </a:lnTo>
                <a:lnTo>
                  <a:pt x="0" y="3117103"/>
                </a:lnTo>
                <a:lnTo>
                  <a:pt x="659112" y="3117103"/>
                </a:lnTo>
                <a:lnTo>
                  <a:pt x="659112" y="2591782"/>
                </a:lnTo>
                <a:lnTo>
                  <a:pt x="1345370" y="2591782"/>
                </a:lnTo>
                <a:lnTo>
                  <a:pt x="1345370" y="2068025"/>
                </a:lnTo>
                <a:lnTo>
                  <a:pt x="1932310" y="2068025"/>
                </a:lnTo>
                <a:lnTo>
                  <a:pt x="1932310" y="1551158"/>
                </a:lnTo>
                <a:lnTo>
                  <a:pt x="2565766" y="1551158"/>
                </a:lnTo>
                <a:lnTo>
                  <a:pt x="2565766" y="1034291"/>
                </a:lnTo>
                <a:lnTo>
                  <a:pt x="3073776" y="1034291"/>
                </a:lnTo>
                <a:lnTo>
                  <a:pt x="3073776" y="517424"/>
                </a:lnTo>
                <a:lnTo>
                  <a:pt x="3559330" y="5174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387350" h="101600" prst="coolSlant"/>
            <a:bevelB w="2286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63D639-BF5E-4A05-8F15-F8EC01E2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75" b="57282" l="17155" r="28452">
                        <a14:foregroundMark x1="25418" y1="19175" x2="25418" y2="19175"/>
                        <a14:foregroundMark x1="28033" y1="38835" x2="28033" y2="38835"/>
                        <a14:foregroundMark x1="27720" y1="37621" x2="27720" y2="37621"/>
                        <a14:foregroundMark x1="24163" y1="55825" x2="24163" y2="55825"/>
                        <a14:foregroundMark x1="21339" y1="57282" x2="21339" y2="57282"/>
                        <a14:foregroundMark x1="22490" y1="38107" x2="22490" y2="38107"/>
                        <a14:foregroundMark x1="22490" y1="39078" x2="23640" y2="38835"/>
                        <a14:foregroundMark x1="20397" y1="40777" x2="22699" y2="36165"/>
                        <a14:foregroundMark x1="18933" y1="49757" x2="18933" y2="49757"/>
                        <a14:foregroundMark x1="18828" y1="49029" x2="18828" y2="49029"/>
                        <a14:foregroundMark x1="18619" y1="50000" x2="18619" y2="50000"/>
                        <a14:foregroundMark x1="28033" y1="36408" x2="28033" y2="36408"/>
                        <a14:foregroundMark x1="28033" y1="34951" x2="28347" y2="37621"/>
                        <a14:foregroundMark x1="28452" y1="34951" x2="28452" y2="37136"/>
                      </a14:backgroundRemoval>
                    </a14:imgEffect>
                  </a14:imgLayer>
                </a14:imgProps>
              </a:ext>
            </a:extLst>
          </a:blip>
          <a:srcRect l="16029" t="16229" r="71135" b="41449"/>
          <a:stretch/>
        </p:blipFill>
        <p:spPr>
          <a:xfrm>
            <a:off x="935547" y="4465295"/>
            <a:ext cx="1089859" cy="19941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D57CE-FECF-40C1-8ADD-3E9ADB4A8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15" b="91473" l="8571" r="96667">
                        <a14:foregroundMark x1="67619" y1="8915" x2="67619" y2="8915"/>
                        <a14:foregroundMark x1="57619" y1="10853" x2="57619" y2="10853"/>
                        <a14:foregroundMark x1="89524" y1="50775" x2="89524" y2="50775"/>
                        <a14:foregroundMark x1="96667" y1="43023" x2="96667" y2="43023"/>
                        <a14:foregroundMark x1="59048" y1="34496" x2="59048" y2="34496"/>
                        <a14:foregroundMark x1="45238" y1="91085" x2="45238" y2="91085"/>
                        <a14:foregroundMark x1="66667" y1="92248" x2="66667" y2="92248"/>
                        <a14:foregroundMark x1="40000" y1="91473" x2="40000" y2="91473"/>
                        <a14:foregroundMark x1="37619" y1="91473" x2="37619" y2="91473"/>
                        <a14:foregroundMark x1="9048" y1="50775" x2="9048" y2="50775"/>
                        <a14:foregroundMark x1="11905" y1="58527" x2="11905" y2="58527"/>
                        <a14:foregroundMark x1="8571" y1="31008" x2="8571" y2="31008"/>
                      </a14:backgroundRemoval>
                    </a14:imgEffect>
                  </a14:imgLayer>
                </a14:imgProps>
              </a:ext>
            </a:extLst>
          </a:blip>
          <a:srcRect r="-4032"/>
          <a:stretch/>
        </p:blipFill>
        <p:spPr>
          <a:xfrm>
            <a:off x="10086175" y="4445530"/>
            <a:ext cx="1297007" cy="21117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77BA4D-2879-428A-AEA3-DB0E1A2E1C5D}"/>
              </a:ext>
            </a:extLst>
          </p:cNvPr>
          <p:cNvSpPr/>
          <p:nvPr/>
        </p:nvSpPr>
        <p:spPr>
          <a:xfrm>
            <a:off x="3468546" y="301753"/>
            <a:ext cx="5607625" cy="6179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 LÊN ĐỈNH OLIMPIA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6B6F94-4E76-42B3-851C-C65A54AF2A3A}"/>
              </a:ext>
            </a:extLst>
          </p:cNvPr>
          <p:cNvGrpSpPr/>
          <p:nvPr/>
        </p:nvGrpSpPr>
        <p:grpSpPr>
          <a:xfrm>
            <a:off x="3561041" y="966985"/>
            <a:ext cx="5155120" cy="5782741"/>
            <a:chOff x="3095361" y="1075259"/>
            <a:chExt cx="5069917" cy="57827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0C4BF9-9EEB-42D0-9504-D18E0DCE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95361" y="1075259"/>
              <a:ext cx="5069917" cy="57827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176A5C-65C5-42EC-A5C4-48A69326850D}"/>
                </a:ext>
              </a:extLst>
            </p:cNvPr>
            <p:cNvSpPr txBox="1"/>
            <p:nvPr/>
          </p:nvSpPr>
          <p:spPr>
            <a:xfrm>
              <a:off x="3820345" y="2619036"/>
              <a:ext cx="361994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rgbClr val="002060"/>
                  </a:solidFill>
                </a:rPr>
                <a:t>Hai </a:t>
              </a:r>
              <a:r>
                <a:rPr lang="en-US" sz="1800" b="1" dirty="0" err="1">
                  <a:solidFill>
                    <a:srgbClr val="002060"/>
                  </a:solidFill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tham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gia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trò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chơi</a:t>
              </a:r>
              <a:r>
                <a:rPr lang="en-US" sz="1800" b="1" dirty="0">
                  <a:solidFill>
                    <a:srgbClr val="002060"/>
                  </a:solidFill>
                </a:rPr>
                <a:t>.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rgbClr val="002060"/>
                  </a:solidFill>
                </a:rPr>
                <a:t>Để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leo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lên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một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bậc</a:t>
              </a:r>
              <a:r>
                <a:rPr lang="en-US" sz="1800" b="1" dirty="0">
                  <a:solidFill>
                    <a:srgbClr val="002060"/>
                  </a:solidFill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</a:rPr>
                <a:t>phải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quả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phép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trò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chơi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đưa</a:t>
              </a:r>
              <a:r>
                <a:rPr lang="en-US" sz="1800" b="1" dirty="0">
                  <a:solidFill>
                    <a:srgbClr val="002060"/>
                  </a:solidFill>
                </a:rPr>
                <a:t> ra.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1800" b="1" dirty="0" err="1">
                  <a:solidFill>
                    <a:srgbClr val="002060"/>
                  </a:solidFill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nào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bấm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chuông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trước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giành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quyền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</a:rPr>
                <a:t>. </a:t>
              </a:r>
              <a:r>
                <a:rPr lang="en-US" sz="1800" b="1" dirty="0" err="1">
                  <a:solidFill>
                    <a:srgbClr val="002060"/>
                  </a:solidFill>
                </a:rPr>
                <a:t>Nếu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đúng</a:t>
              </a:r>
              <a:r>
                <a:rPr lang="en-US" sz="1800" b="1" dirty="0">
                  <a:solidFill>
                    <a:srgbClr val="002060"/>
                  </a:solidFill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leo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lên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bậc</a:t>
              </a:r>
              <a:r>
                <a:rPr lang="en-US" sz="1800" b="1" dirty="0">
                  <a:solidFill>
                    <a:srgbClr val="002060"/>
                  </a:solidFill>
                </a:rPr>
                <a:t> thang </a:t>
              </a:r>
              <a:r>
                <a:rPr lang="en-US" sz="1800" b="1" dirty="0" err="1">
                  <a:solidFill>
                    <a:srgbClr val="002060"/>
                  </a:solidFill>
                </a:rPr>
                <a:t>tiếp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theo.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Nếu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sai</a:t>
              </a:r>
              <a:r>
                <a:rPr lang="en-US" sz="1800" b="1" dirty="0">
                  <a:solidFill>
                    <a:srgbClr val="002060"/>
                  </a:solidFill>
                </a:rPr>
                <a:t>, </a:t>
              </a:r>
              <a:r>
                <a:rPr lang="en-US" sz="1800" b="1" dirty="0" err="1">
                  <a:solidFill>
                    <a:srgbClr val="002060"/>
                  </a:solidFill>
                </a:rPr>
                <a:t>đội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bạn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sẽ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quyền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trả</a:t>
              </a:r>
              <a:r>
                <a:rPr lang="en-US" sz="1800" b="1" dirty="0">
                  <a:solidFill>
                    <a:srgbClr val="002060"/>
                  </a:solidFill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</a:rPr>
                <a:t>lời</a:t>
              </a:r>
              <a:r>
                <a:rPr lang="en-US" sz="1800" b="1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8E9F6576-9DD2-4448-8D8C-916E73BCB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420" y="2298031"/>
            <a:ext cx="2836727" cy="4993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B2E0B7-B63A-4641-AEC0-472E3FE4A7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111"/>
          <a:stretch/>
        </p:blipFill>
        <p:spPr>
          <a:xfrm>
            <a:off x="9782515" y="3026695"/>
            <a:ext cx="2409485" cy="3831305"/>
          </a:xfrm>
          <a:prstGeom prst="rect">
            <a:avLst/>
          </a:pr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1D99A46-97D2-4EF3-8954-AB3C2F6CDECF}"/>
              </a:ext>
            </a:extLst>
          </p:cNvPr>
          <p:cNvSpPr/>
          <p:nvPr/>
        </p:nvSpPr>
        <p:spPr>
          <a:xfrm>
            <a:off x="2025406" y="2630357"/>
            <a:ext cx="8060769" cy="3709476"/>
          </a:xfrm>
          <a:custGeom>
            <a:avLst/>
            <a:gdLst>
              <a:gd name="connsiteX0" fmla="*/ 3559330 w 8060769"/>
              <a:gd name="connsiteY0" fmla="*/ 0 h 3709476"/>
              <a:gd name="connsiteX1" fmla="*/ 4501439 w 8060769"/>
              <a:gd name="connsiteY1" fmla="*/ 0 h 3709476"/>
              <a:gd name="connsiteX2" fmla="*/ 4501439 w 8060769"/>
              <a:gd name="connsiteY2" fmla="*/ 517424 h 3709476"/>
              <a:gd name="connsiteX3" fmla="*/ 4986992 w 8060769"/>
              <a:gd name="connsiteY3" fmla="*/ 517424 h 3709476"/>
              <a:gd name="connsiteX4" fmla="*/ 4986992 w 8060769"/>
              <a:gd name="connsiteY4" fmla="*/ 1034291 h 3709476"/>
              <a:gd name="connsiteX5" fmla="*/ 5495003 w 8060769"/>
              <a:gd name="connsiteY5" fmla="*/ 1034291 h 3709476"/>
              <a:gd name="connsiteX6" fmla="*/ 5495003 w 8060769"/>
              <a:gd name="connsiteY6" fmla="*/ 1551158 h 3709476"/>
              <a:gd name="connsiteX7" fmla="*/ 6128459 w 8060769"/>
              <a:gd name="connsiteY7" fmla="*/ 1551158 h 3709476"/>
              <a:gd name="connsiteX8" fmla="*/ 6128459 w 8060769"/>
              <a:gd name="connsiteY8" fmla="*/ 2068025 h 3709476"/>
              <a:gd name="connsiteX9" fmla="*/ 6715398 w 8060769"/>
              <a:gd name="connsiteY9" fmla="*/ 2068025 h 3709476"/>
              <a:gd name="connsiteX10" fmla="*/ 6715398 w 8060769"/>
              <a:gd name="connsiteY10" fmla="*/ 2591782 h 3709476"/>
              <a:gd name="connsiteX11" fmla="*/ 7401657 w 8060769"/>
              <a:gd name="connsiteY11" fmla="*/ 2591782 h 3709476"/>
              <a:gd name="connsiteX12" fmla="*/ 7401657 w 8060769"/>
              <a:gd name="connsiteY12" fmla="*/ 3117103 h 3709476"/>
              <a:gd name="connsiteX13" fmla="*/ 8060769 w 8060769"/>
              <a:gd name="connsiteY13" fmla="*/ 3117103 h 3709476"/>
              <a:gd name="connsiteX14" fmla="*/ 8060769 w 8060769"/>
              <a:gd name="connsiteY14" fmla="*/ 3709476 h 3709476"/>
              <a:gd name="connsiteX15" fmla="*/ 0 w 8060769"/>
              <a:gd name="connsiteY15" fmla="*/ 3709476 h 3709476"/>
              <a:gd name="connsiteX16" fmla="*/ 0 w 8060769"/>
              <a:gd name="connsiteY16" fmla="*/ 3117103 h 3709476"/>
              <a:gd name="connsiteX17" fmla="*/ 659112 w 8060769"/>
              <a:gd name="connsiteY17" fmla="*/ 3117103 h 3709476"/>
              <a:gd name="connsiteX18" fmla="*/ 659112 w 8060769"/>
              <a:gd name="connsiteY18" fmla="*/ 2591782 h 3709476"/>
              <a:gd name="connsiteX19" fmla="*/ 1345370 w 8060769"/>
              <a:gd name="connsiteY19" fmla="*/ 2591782 h 3709476"/>
              <a:gd name="connsiteX20" fmla="*/ 1345370 w 8060769"/>
              <a:gd name="connsiteY20" fmla="*/ 2068025 h 3709476"/>
              <a:gd name="connsiteX21" fmla="*/ 1932310 w 8060769"/>
              <a:gd name="connsiteY21" fmla="*/ 2068025 h 3709476"/>
              <a:gd name="connsiteX22" fmla="*/ 1932310 w 8060769"/>
              <a:gd name="connsiteY22" fmla="*/ 1551158 h 3709476"/>
              <a:gd name="connsiteX23" fmla="*/ 2565766 w 8060769"/>
              <a:gd name="connsiteY23" fmla="*/ 1551158 h 3709476"/>
              <a:gd name="connsiteX24" fmla="*/ 2565766 w 8060769"/>
              <a:gd name="connsiteY24" fmla="*/ 1034291 h 3709476"/>
              <a:gd name="connsiteX25" fmla="*/ 3073776 w 8060769"/>
              <a:gd name="connsiteY25" fmla="*/ 1034291 h 3709476"/>
              <a:gd name="connsiteX26" fmla="*/ 3073776 w 8060769"/>
              <a:gd name="connsiteY26" fmla="*/ 517424 h 3709476"/>
              <a:gd name="connsiteX27" fmla="*/ 3559330 w 8060769"/>
              <a:gd name="connsiteY27" fmla="*/ 517424 h 370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060769" h="3709476">
                <a:moveTo>
                  <a:pt x="3559330" y="0"/>
                </a:moveTo>
                <a:lnTo>
                  <a:pt x="4501439" y="0"/>
                </a:lnTo>
                <a:lnTo>
                  <a:pt x="4501439" y="517424"/>
                </a:lnTo>
                <a:lnTo>
                  <a:pt x="4986992" y="517424"/>
                </a:lnTo>
                <a:lnTo>
                  <a:pt x="4986992" y="1034291"/>
                </a:lnTo>
                <a:lnTo>
                  <a:pt x="5495003" y="1034291"/>
                </a:lnTo>
                <a:lnTo>
                  <a:pt x="5495003" y="1551158"/>
                </a:lnTo>
                <a:lnTo>
                  <a:pt x="6128459" y="1551158"/>
                </a:lnTo>
                <a:lnTo>
                  <a:pt x="6128459" y="2068025"/>
                </a:lnTo>
                <a:lnTo>
                  <a:pt x="6715398" y="2068025"/>
                </a:lnTo>
                <a:lnTo>
                  <a:pt x="6715398" y="2591782"/>
                </a:lnTo>
                <a:lnTo>
                  <a:pt x="7401657" y="2591782"/>
                </a:lnTo>
                <a:lnTo>
                  <a:pt x="7401657" y="3117103"/>
                </a:lnTo>
                <a:lnTo>
                  <a:pt x="8060769" y="3117103"/>
                </a:lnTo>
                <a:lnTo>
                  <a:pt x="8060769" y="3709476"/>
                </a:lnTo>
                <a:lnTo>
                  <a:pt x="0" y="3709476"/>
                </a:lnTo>
                <a:lnTo>
                  <a:pt x="0" y="3117103"/>
                </a:lnTo>
                <a:lnTo>
                  <a:pt x="659112" y="3117103"/>
                </a:lnTo>
                <a:lnTo>
                  <a:pt x="659112" y="2591782"/>
                </a:lnTo>
                <a:lnTo>
                  <a:pt x="1345370" y="2591782"/>
                </a:lnTo>
                <a:lnTo>
                  <a:pt x="1345370" y="2068025"/>
                </a:lnTo>
                <a:lnTo>
                  <a:pt x="1932310" y="2068025"/>
                </a:lnTo>
                <a:lnTo>
                  <a:pt x="1932310" y="1551158"/>
                </a:lnTo>
                <a:lnTo>
                  <a:pt x="2565766" y="1551158"/>
                </a:lnTo>
                <a:lnTo>
                  <a:pt x="2565766" y="1034291"/>
                </a:lnTo>
                <a:lnTo>
                  <a:pt x="3073776" y="1034291"/>
                </a:lnTo>
                <a:lnTo>
                  <a:pt x="3073776" y="517424"/>
                </a:lnTo>
                <a:lnTo>
                  <a:pt x="3559330" y="5174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387350" h="101600" prst="coolSlant"/>
            <a:bevelB w="22860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B1FFBF-4596-42FA-B438-0B5B5C11DC47}"/>
              </a:ext>
            </a:extLst>
          </p:cNvPr>
          <p:cNvGrpSpPr/>
          <p:nvPr/>
        </p:nvGrpSpPr>
        <p:grpSpPr>
          <a:xfrm>
            <a:off x="5062933" y="532306"/>
            <a:ext cx="2739656" cy="1628292"/>
            <a:chOff x="5082667" y="128223"/>
            <a:chExt cx="2739656" cy="16282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0121CBC-D6E1-46B3-BE63-D90C794A24AF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 + 8 = 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FA2C19-397C-4941-948B-B3ECD61B1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393"/>
            <a:stretch/>
          </p:blipFill>
          <p:spPr>
            <a:xfrm>
              <a:off x="6415880" y="128223"/>
              <a:ext cx="1406443" cy="1308518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04BEB2EC-4AB3-438F-B779-9605078CA0FE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63D639-BF5E-4A05-8F15-F8EC01E2CD1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175" b="57282" l="17155" r="28452">
                        <a14:foregroundMark x1="25418" y1="19175" x2="25418" y2="19175"/>
                        <a14:foregroundMark x1="28033" y1="38835" x2="28033" y2="38835"/>
                        <a14:foregroundMark x1="27720" y1="37621" x2="27720" y2="37621"/>
                        <a14:foregroundMark x1="24163" y1="55825" x2="24163" y2="55825"/>
                        <a14:foregroundMark x1="21339" y1="57282" x2="21339" y2="57282"/>
                        <a14:foregroundMark x1="22490" y1="38107" x2="22490" y2="38107"/>
                        <a14:foregroundMark x1="22490" y1="39078" x2="23640" y2="38835"/>
                        <a14:foregroundMark x1="20397" y1="40777" x2="22699" y2="36165"/>
                        <a14:foregroundMark x1="18933" y1="49757" x2="18933" y2="49757"/>
                        <a14:foregroundMark x1="18828" y1="49029" x2="18828" y2="49029"/>
                        <a14:foregroundMark x1="18619" y1="50000" x2="18619" y2="50000"/>
                        <a14:foregroundMark x1="28033" y1="36408" x2="28033" y2="36408"/>
                        <a14:foregroundMark x1="28033" y1="34951" x2="28347" y2="37621"/>
                        <a14:foregroundMark x1="28452" y1="34951" x2="28452" y2="37136"/>
                      </a14:backgroundRemoval>
                    </a14:imgEffect>
                  </a14:imgLayer>
                </a14:imgProps>
              </a:ext>
            </a:extLst>
          </a:blip>
          <a:srcRect l="16029" t="16229" r="71135" b="41449"/>
          <a:stretch/>
        </p:blipFill>
        <p:spPr>
          <a:xfrm>
            <a:off x="935547" y="4429199"/>
            <a:ext cx="1089859" cy="19941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D57CE-FECF-40C1-8ADD-3E9ADB4A80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5" b="91473" l="8571" r="96667">
                        <a14:foregroundMark x1="67619" y1="8915" x2="67619" y2="8915"/>
                        <a14:foregroundMark x1="57619" y1="10853" x2="57619" y2="10853"/>
                        <a14:foregroundMark x1="89524" y1="50775" x2="89524" y2="50775"/>
                        <a14:foregroundMark x1="96667" y1="43023" x2="96667" y2="43023"/>
                        <a14:foregroundMark x1="59048" y1="34496" x2="59048" y2="34496"/>
                        <a14:foregroundMark x1="45238" y1="91085" x2="45238" y2="91085"/>
                        <a14:foregroundMark x1="66667" y1="92248" x2="66667" y2="92248"/>
                        <a14:foregroundMark x1="40000" y1="91473" x2="40000" y2="91473"/>
                        <a14:foregroundMark x1="37619" y1="91473" x2="37619" y2="91473"/>
                        <a14:foregroundMark x1="9048" y1="50775" x2="9048" y2="50775"/>
                        <a14:foregroundMark x1="11905" y1="58527" x2="11905" y2="58527"/>
                        <a14:foregroundMark x1="8571" y1="31008" x2="8571" y2="31008"/>
                      </a14:backgroundRemoval>
                    </a14:imgEffect>
                  </a14:imgLayer>
                </a14:imgProps>
              </a:ext>
            </a:extLst>
          </a:blip>
          <a:srcRect r="-4032"/>
          <a:stretch/>
        </p:blipFill>
        <p:spPr>
          <a:xfrm>
            <a:off x="10086175" y="4409434"/>
            <a:ext cx="1297007" cy="211178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D8CA559-616C-49E0-8D8B-412B6F297900}"/>
              </a:ext>
            </a:extLst>
          </p:cNvPr>
          <p:cNvGrpSpPr/>
          <p:nvPr/>
        </p:nvGrpSpPr>
        <p:grpSpPr>
          <a:xfrm>
            <a:off x="5127131" y="656044"/>
            <a:ext cx="2619448" cy="1511730"/>
            <a:chOff x="5082667" y="244785"/>
            <a:chExt cx="2619448" cy="15117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5447329-DE03-4819-AE25-7229A22F2B31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12 – 4 = 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851ACA-085E-4053-8163-A75C42572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1517" b="1517"/>
            <a:stretch/>
          </p:blipFill>
          <p:spPr>
            <a:xfrm>
              <a:off x="6472877" y="244785"/>
              <a:ext cx="1229238" cy="1191955"/>
            </a:xfrm>
            <a:prstGeom prst="rect">
              <a:avLst/>
            </a:prstGeom>
          </p:spPr>
        </p:pic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AB4ED34-2562-4FE8-9B4A-FC6375CAB5D5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1EAB67-7861-42C1-B43A-FED6F5BEC1D3}"/>
              </a:ext>
            </a:extLst>
          </p:cNvPr>
          <p:cNvGrpSpPr/>
          <p:nvPr/>
        </p:nvGrpSpPr>
        <p:grpSpPr>
          <a:xfrm>
            <a:off x="5115343" y="628261"/>
            <a:ext cx="2460687" cy="1523304"/>
            <a:chOff x="5082667" y="233211"/>
            <a:chExt cx="2460687" cy="152330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B9C2343-ED9C-412E-8CCE-D3C553A00CF1}"/>
                </a:ext>
              </a:extLst>
            </p:cNvPr>
            <p:cNvSpPr/>
            <p:nvPr/>
          </p:nvSpPr>
          <p:spPr>
            <a:xfrm>
              <a:off x="5082667" y="1186631"/>
              <a:ext cx="1946245" cy="569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 + 8 = ?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F10730B-FA53-47A1-85C1-4744AF425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6053" r="6053"/>
            <a:stretch/>
          </p:blipFill>
          <p:spPr>
            <a:xfrm flipH="1">
              <a:off x="6426454" y="233211"/>
              <a:ext cx="1116900" cy="1191955"/>
            </a:xfrm>
            <a:prstGeom prst="rect">
              <a:avLst/>
            </a:prstGeom>
          </p:spPr>
        </p:pic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2535F979-57FA-463F-9AD7-11162CFEA2FB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2A977E-6EC9-44CB-B3AC-31E5E3FBA1B8}"/>
              </a:ext>
            </a:extLst>
          </p:cNvPr>
          <p:cNvGrpSpPr/>
          <p:nvPr/>
        </p:nvGrpSpPr>
        <p:grpSpPr>
          <a:xfrm>
            <a:off x="5288355" y="830944"/>
            <a:ext cx="2373996" cy="1256119"/>
            <a:chOff x="5100377" y="558252"/>
            <a:chExt cx="2373996" cy="125611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2164C06-0732-417E-874A-9A92D38C4EC4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14 – 7 = ?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24CD7B-1BC7-4EB1-90AC-2B3A2CA2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5823" b="5823"/>
            <a:stretch/>
          </p:blipFill>
          <p:spPr>
            <a:xfrm rot="1529392">
              <a:off x="6357473" y="558252"/>
              <a:ext cx="1116900" cy="925431"/>
            </a:xfrm>
            <a:prstGeom prst="rect">
              <a:avLst/>
            </a:prstGeom>
          </p:spPr>
        </p:pic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25019BC-7A03-4F93-8D86-5A6A7A44F4E2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6F91D-E8C8-465C-B370-9A5FA6E3F6A4}"/>
              </a:ext>
            </a:extLst>
          </p:cNvPr>
          <p:cNvGrpSpPr/>
          <p:nvPr/>
        </p:nvGrpSpPr>
        <p:grpSpPr>
          <a:xfrm>
            <a:off x="5032142" y="498349"/>
            <a:ext cx="2516280" cy="1504824"/>
            <a:chOff x="5100377" y="309547"/>
            <a:chExt cx="2516280" cy="15048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D40D90B-3623-43FD-ADEA-B098D7A4A7DA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+ 6 = ?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657A7F3-2894-4451-BD87-149904583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997" b="86942" l="10000" r="95000">
                          <a14:foregroundMark x1="65889" y1="10997" x2="65889" y2="10997"/>
                          <a14:foregroundMark x1="45111" y1="66781" x2="45111" y2="66781"/>
                          <a14:foregroundMark x1="27667" y1="70447" x2="27667" y2="70447"/>
                          <a14:foregroundMark x1="27667" y1="70447" x2="50889" y2="66323"/>
                          <a14:foregroundMark x1="26444" y1="59908" x2="56222" y2="62543"/>
                          <a14:foregroundMark x1="67889" y1="82589" x2="67889" y2="82589"/>
                          <a14:foregroundMark x1="59111" y1="86942" x2="59111" y2="86942"/>
                          <a14:foregroundMark x1="95000" y1="76632" x2="95000" y2="76632"/>
                        </a14:backgroundRemoval>
                      </a14:imgEffect>
                    </a14:imgLayer>
                  </a14:imgProps>
                </a:ext>
              </a:extLst>
            </a:blip>
            <a:srcRect t="7290" b="7290"/>
            <a:stretch/>
          </p:blipFill>
          <p:spPr>
            <a:xfrm rot="1529392">
              <a:off x="6282213" y="309547"/>
              <a:ext cx="1334444" cy="1191190"/>
            </a:xfrm>
            <a:prstGeom prst="rect">
              <a:avLst/>
            </a:prstGeom>
          </p:spPr>
        </p:pic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9E53EF8F-3E8C-4E8C-B7CF-8D90A4117C61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06269-3E34-47D2-A0E7-AC7F5F799D44}"/>
              </a:ext>
            </a:extLst>
          </p:cNvPr>
          <p:cNvGrpSpPr/>
          <p:nvPr/>
        </p:nvGrpSpPr>
        <p:grpSpPr>
          <a:xfrm>
            <a:off x="5308847" y="599017"/>
            <a:ext cx="2816878" cy="1549864"/>
            <a:chOff x="1336060" y="-203164"/>
            <a:chExt cx="2816878" cy="154986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6CC706F-15B5-4875-B01A-81D29ADE14B4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15 - 9 = 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DACC0F-549C-47D7-A9C1-DA9823F3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564FD794-0F1B-447A-82C4-14409881B537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0C091C-F083-4A92-921A-7D6619C32617}"/>
              </a:ext>
            </a:extLst>
          </p:cNvPr>
          <p:cNvGrpSpPr/>
          <p:nvPr/>
        </p:nvGrpSpPr>
        <p:grpSpPr>
          <a:xfrm>
            <a:off x="5298005" y="129147"/>
            <a:ext cx="2643799" cy="1759677"/>
            <a:chOff x="1336060" y="-442700"/>
            <a:chExt cx="2643799" cy="175967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BCB6212-E670-4A74-8964-E1BF2B559D98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12 - 8 = 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2271F40-7B28-419A-AF85-922854378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 flipH="1">
              <a:off x="2832229" y="-442700"/>
              <a:ext cx="1147630" cy="1549864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D836FAD-73F8-4A02-A34E-B10C9CEF54BD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6C3E27-FD70-4526-9E51-267F5589E1A1}"/>
              </a:ext>
            </a:extLst>
          </p:cNvPr>
          <p:cNvGrpSpPr/>
          <p:nvPr/>
        </p:nvGrpSpPr>
        <p:grpSpPr>
          <a:xfrm>
            <a:off x="5260948" y="497250"/>
            <a:ext cx="2740845" cy="1373776"/>
            <a:chOff x="7223468" y="94169"/>
            <a:chExt cx="2740845" cy="137377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1E5CB56-C2CE-4D35-9758-AFBBBDE2830E}"/>
                </a:ext>
              </a:extLst>
            </p:cNvPr>
            <p:cNvSpPr/>
            <p:nvPr/>
          </p:nvSpPr>
          <p:spPr>
            <a:xfrm>
              <a:off x="7223468" y="898061"/>
              <a:ext cx="1946245" cy="56988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 + 5 = ?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D4CD394-49A8-445C-99DD-105C5A632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393"/>
            <a:stretch/>
          </p:blipFill>
          <p:spPr>
            <a:xfrm>
              <a:off x="8557870" y="94169"/>
              <a:ext cx="1406443" cy="1308518"/>
            </a:xfrm>
            <a:prstGeom prst="rect">
              <a:avLst/>
            </a:prstGeom>
          </p:spPr>
        </p:pic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D3280710-7C3B-4B7E-B54F-93D5E87AA6E4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5F3380-07F8-4A8D-ACB6-25F903A6B57D}"/>
              </a:ext>
            </a:extLst>
          </p:cNvPr>
          <p:cNvGrpSpPr/>
          <p:nvPr/>
        </p:nvGrpSpPr>
        <p:grpSpPr>
          <a:xfrm>
            <a:off x="5379562" y="681190"/>
            <a:ext cx="2373996" cy="1256119"/>
            <a:chOff x="5100377" y="558252"/>
            <a:chExt cx="2373996" cy="125611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81E8CEB-72A6-443C-AB4E-4B98B6E36361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 + 9 = ?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E58796F-FA0B-42CA-94B8-E72F889A7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5823" b="5823"/>
            <a:stretch/>
          </p:blipFill>
          <p:spPr>
            <a:xfrm rot="1529392">
              <a:off x="6357473" y="558252"/>
              <a:ext cx="1116900" cy="925431"/>
            </a:xfrm>
            <a:prstGeom prst="rect">
              <a:avLst/>
            </a:prstGeom>
          </p:spPr>
        </p:pic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064978B0-40D3-4838-AE15-68F9A5879A3C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D4C6A82-792B-4C5B-BB97-58EB831F3AEB}"/>
              </a:ext>
            </a:extLst>
          </p:cNvPr>
          <p:cNvGrpSpPr/>
          <p:nvPr/>
        </p:nvGrpSpPr>
        <p:grpSpPr>
          <a:xfrm>
            <a:off x="5041533" y="192512"/>
            <a:ext cx="2643799" cy="1759677"/>
            <a:chOff x="1336060" y="-442700"/>
            <a:chExt cx="2643799" cy="175967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FDDA85C-236B-44C0-9914-F4F3514714A5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13 - 8 = ?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4503BFB-A172-40A3-A0D9-0BEA17C7C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 flipH="1">
              <a:off x="2832229" y="-442700"/>
              <a:ext cx="1147630" cy="1549864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3D26A0D1-FD67-4743-8A07-DD77263FBF6C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D92E3AE-CC3F-4D7C-99C6-0674E6795FB8}"/>
              </a:ext>
            </a:extLst>
          </p:cNvPr>
          <p:cNvGrpSpPr/>
          <p:nvPr/>
        </p:nvGrpSpPr>
        <p:grpSpPr>
          <a:xfrm>
            <a:off x="5068038" y="472147"/>
            <a:ext cx="2816878" cy="1549864"/>
            <a:chOff x="1336060" y="-203164"/>
            <a:chExt cx="2816878" cy="154986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0524B95-F443-4A42-9330-3C01CB5507B8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– 8 = ?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76BA0DB-DF9D-4000-8CDA-ACFDDEBF9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631D2B81-189E-4309-BA5A-3DB4F61ECAB7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8D0072-0688-456F-9E99-A43F2EE52E4E}"/>
              </a:ext>
            </a:extLst>
          </p:cNvPr>
          <p:cNvGrpSpPr/>
          <p:nvPr/>
        </p:nvGrpSpPr>
        <p:grpSpPr>
          <a:xfrm>
            <a:off x="5426547" y="568889"/>
            <a:ext cx="2516280" cy="1504824"/>
            <a:chOff x="5100377" y="309547"/>
            <a:chExt cx="2516280" cy="15048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E1B4D325-5D6C-4153-922D-FB47335264CD}"/>
                </a:ext>
              </a:extLst>
            </p:cNvPr>
            <p:cNvSpPr/>
            <p:nvPr/>
          </p:nvSpPr>
          <p:spPr>
            <a:xfrm>
              <a:off x="5100377" y="1244487"/>
              <a:ext cx="1946245" cy="56988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+ 9 = ?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31720FA-B012-4BC7-836C-78611D444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997" b="86942" l="10000" r="95000">
                          <a14:foregroundMark x1="65889" y1="10997" x2="65889" y2="10997"/>
                          <a14:foregroundMark x1="45111" y1="66781" x2="45111" y2="66781"/>
                          <a14:foregroundMark x1="27667" y1="70447" x2="27667" y2="70447"/>
                          <a14:foregroundMark x1="27667" y1="70447" x2="50889" y2="66323"/>
                          <a14:foregroundMark x1="26444" y1="59908" x2="56222" y2="62543"/>
                          <a14:foregroundMark x1="67889" y1="82589" x2="67889" y2="82589"/>
                          <a14:foregroundMark x1="59111" y1="86942" x2="59111" y2="86942"/>
                          <a14:foregroundMark x1="95000" y1="76632" x2="95000" y2="76632"/>
                        </a14:backgroundRemoval>
                      </a14:imgEffect>
                    </a14:imgLayer>
                  </a14:imgProps>
                </a:ext>
              </a:extLst>
            </a:blip>
            <a:srcRect t="7290" b="7290"/>
            <a:stretch/>
          </p:blipFill>
          <p:spPr>
            <a:xfrm rot="1529392">
              <a:off x="6282213" y="309547"/>
              <a:ext cx="1334444" cy="1191190"/>
            </a:xfrm>
            <a:prstGeom prst="rect">
              <a:avLst/>
            </a:prstGeom>
          </p:spPr>
        </p:pic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333905A8-4ADE-45E5-8D38-AE716C6F6F6F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14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F61D0D-D2AF-4D0C-B774-03FFB4946864}"/>
              </a:ext>
            </a:extLst>
          </p:cNvPr>
          <p:cNvGrpSpPr/>
          <p:nvPr/>
        </p:nvGrpSpPr>
        <p:grpSpPr>
          <a:xfrm>
            <a:off x="5332013" y="504197"/>
            <a:ext cx="2816878" cy="1549864"/>
            <a:chOff x="1336060" y="-203164"/>
            <a:chExt cx="2816878" cy="1549864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207D525-02FF-4AC4-96D7-29CFB4936F71}"/>
                </a:ext>
              </a:extLst>
            </p:cNvPr>
            <p:cNvSpPr/>
            <p:nvPr/>
          </p:nvSpPr>
          <p:spPr>
            <a:xfrm>
              <a:off x="1336060" y="747093"/>
              <a:ext cx="1946245" cy="56988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+ 7 = ?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BDFFBFC-8165-4820-88F2-D9B9A560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7667" r="93556">
                          <a14:foregroundMark x1="9778" y1="22125" x2="9778" y2="22125"/>
                          <a14:foregroundMark x1="8778" y1="30000" x2="8778" y2="30000"/>
                          <a14:foregroundMark x1="8111" y1="35125" x2="8111" y2="35125"/>
                          <a14:foregroundMark x1="7667" y1="27000" x2="7667" y2="27000"/>
                          <a14:foregroundMark x1="7778" y1="33625" x2="7778" y2="33625"/>
                          <a14:foregroundMark x1="48222" y1="22125" x2="47111" y2="28125"/>
                          <a14:foregroundMark x1="38778" y1="21750" x2="37778" y2="27750"/>
                          <a14:foregroundMark x1="93556" y1="21875" x2="93556" y2="218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5756" y="-203164"/>
              <a:ext cx="1717182" cy="1549864"/>
            </a:xfrm>
            <a:prstGeom prst="rect">
              <a:avLst/>
            </a:prstGeom>
          </p:spPr>
        </p:pic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5DCE4491-F74E-4EA7-B9CD-D360646338F1}"/>
              </a:ext>
            </a:extLst>
          </p:cNvPr>
          <p:cNvSpPr/>
          <p:nvPr/>
        </p:nvSpPr>
        <p:spPr>
          <a:xfrm>
            <a:off x="5277479" y="4464046"/>
            <a:ext cx="1393353" cy="1344777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30744736-41E4-492A-85CE-686BDF2E20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07900" y="13720"/>
            <a:ext cx="4762500" cy="267652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5A5FD94-8DBC-4294-9730-2505A75842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3282" y="23885"/>
            <a:ext cx="4762500" cy="267652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E129900-E890-4B72-A2C4-63AE2384F9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0300" y="166120"/>
            <a:ext cx="4762500" cy="267652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4A1FADD-37C8-4577-A91B-73BDDD3F759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86484" y="-66499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-0.03727 C 1.25E-6 -0.05393 -0.0224 -0.07361 -0.04063 -0.07361 L -0.08099 -0.07361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7361 L -0.08099 -0.11412 C -0.08099 -0.13218 -0.09896 -0.15393 -0.11315 -0.15393 L -0.14531 -0.15393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-0.15393 L -0.14531 -0.19143 C -0.14531 -0.2081 -0.16055 -0.22847 -0.17266 -0.22847 L -0.19961 -0.22847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1 -0.22847 L -0.19961 -0.26481 C -0.19961 -0.28102 -0.21081 -0.30093 -0.21979 -0.30093 L -0.23984 -0.30093 " pathEditMode="relative" rAng="0" ptsTypes="AAAA">
                                      <p:cBhvr>
                                        <p:cTn id="1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84 -0.30093 L -0.23984 -0.33704 C -0.23984 -0.35347 -0.25326 -0.37315 -0.26419 -0.37315 L -0.28841 -0.37315 " pathEditMode="relative" rAng="0" ptsTypes="AAAA">
                                      <p:cBhvr>
                                        <p:cTn id="1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41 -0.37315 L -0.28841 -0.40949 C -0.28841 -0.42569 -0.29753 -0.44514 -0.30482 -0.44514 L -0.32096 -0.44514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21 -0.44514 L -0.32721 -0.49259 C -0.32721 -0.51389 -0.34102 -0.53981 -0.35208 -0.53981 L -0.37695 -0.53981 " pathEditMode="relative" rAng="0" ptsTypes="AAAA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-0.03796 C -4.16667E-6 -0.05509 0.02045 -0.07546 0.03724 -0.07546 L 0.07448 -0.07546 " pathEditMode="relative" rAng="0" ptsTypes="AAAA">
                                      <p:cBhvr>
                                        <p:cTn id="1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-3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7546 L 0.07448 -0.12222 C 0.07448 -0.14328 0.08789 -0.16875 0.09883 -0.16875 L 0.12331 -0.16875 " pathEditMode="relative" rAng="0" ptsTypes="AAAA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4 -0.15486 L 0.12644 -0.18981 C 0.12644 -0.20555 0.1405 -0.22453 0.15222 -0.22453 L 0.17852 -0.22453 " pathEditMode="relative" rAng="0" ptsTypes="AAAA">
                                      <p:cBhvr>
                                        <p:cTn id="1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52 -0.22453 L 0.17852 -0.26412 C 0.17852 -0.28171 0.19297 -0.30347 0.20469 -0.30347 L 0.23099 -0.30347 " pathEditMode="relative" rAng="0" ptsTypes="AAAA">
                                      <p:cBhvr>
                                        <p:cTn id="1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99 -0.30347 L 0.23099 -0.34444 C 0.23099 -0.36273 0.24441 -0.38518 0.25534 -0.38518 L 0.27982 -0.38518 " pathEditMode="relative" rAng="0" ptsTypes="AAAA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82 -0.38518 L 0.27982 -0.4199 C 0.27982 -0.43541 0.28842 -0.45439 0.29545 -0.45439 L 0.31107 -0.45439 " pathEditMode="relative" rAng="0" ptsTypes="AA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45439 L 0.31107 -0.49166 C 0.31107 -0.50856 0.3293 -0.52893 0.34414 -0.52893 L 0.37735 -0.52893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3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32" grpId="0" animBg="1"/>
      <p:bldP spid="32" grpId="1" animBg="1"/>
      <p:bldP spid="38" grpId="0" animBg="1"/>
      <p:bldP spid="38" grpId="1" animBg="1"/>
      <p:bldP spid="42" grpId="0" animBg="1"/>
      <p:bldP spid="42" grpId="1" animBg="1"/>
      <p:bldP spid="46" grpId="0" animBg="1"/>
      <p:bldP spid="46" grpId="1" animBg="1"/>
      <p:bldP spid="50" grpId="0" animBg="1"/>
      <p:bldP spid="50" grpId="1" animBg="1"/>
      <p:bldP spid="54" grpId="0" animBg="1"/>
      <p:bldP spid="54" grpId="1" animBg="1"/>
      <p:bldP spid="58" grpId="0" animBg="1"/>
      <p:bldP spid="58" grpId="1" animBg="1"/>
      <p:bldP spid="62" grpId="0" animBg="1"/>
      <p:bldP spid="62" grpId="1" animBg="1"/>
      <p:bldP spid="70" grpId="0" animBg="1"/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C4961496-2E47-4E56-B7BD-B760CBF9B486}"/>
              </a:ext>
            </a:extLst>
          </p:cNvPr>
          <p:cNvGrpSpPr/>
          <p:nvPr/>
        </p:nvGrpSpPr>
        <p:grpSpPr>
          <a:xfrm>
            <a:off x="773046" y="1502374"/>
            <a:ext cx="3237833" cy="3513134"/>
            <a:chOff x="3515240" y="3819898"/>
            <a:chExt cx="2959975" cy="3513134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07CBA37-BB79-41DD-98DE-8010CF90903A}"/>
                </a:ext>
              </a:extLst>
            </p:cNvPr>
            <p:cNvGrpSpPr/>
            <p:nvPr/>
          </p:nvGrpSpPr>
          <p:grpSpPr>
            <a:xfrm>
              <a:off x="3515240" y="3819898"/>
              <a:ext cx="2959975" cy="3513134"/>
              <a:chOff x="8245378" y="956121"/>
              <a:chExt cx="2959975" cy="3513134"/>
            </a:xfrm>
            <a:grpFill/>
          </p:grpSpPr>
          <p:sp>
            <p:nvSpPr>
              <p:cNvPr id="67" name="Rounded Rectangle 30">
                <a:extLst>
                  <a:ext uri="{FF2B5EF4-FFF2-40B4-BE49-F238E27FC236}">
                    <a16:creationId xmlns:a16="http://schemas.microsoft.com/office/drawing/2014/main" id="{D463AA7F-F3A7-40A6-BBA4-3A912E64C861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2612934" cy="3073898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9A02903-BECF-4AA3-87AD-9596C5895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45378" y="956121"/>
                <a:ext cx="835806" cy="1174298"/>
              </a:xfrm>
              <a:prstGeom prst="rect">
                <a:avLst/>
              </a:prstGeom>
              <a:noFill/>
            </p:spPr>
          </p:pic>
        </p:grp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id="{415A6F17-F203-4AE8-AE2D-D1AA64B04F74}"/>
                </a:ext>
              </a:extLst>
            </p:cNvPr>
            <p:cNvSpPr txBox="1"/>
            <p:nvPr/>
          </p:nvSpPr>
          <p:spPr>
            <a:xfrm>
              <a:off x="4126992" y="4534199"/>
              <a:ext cx="1813323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15 - 9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15 - 6 =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B5D2C7-A405-4B3F-9E28-D5CA6F4E5A7B}"/>
              </a:ext>
            </a:extLst>
          </p:cNvPr>
          <p:cNvGrpSpPr/>
          <p:nvPr/>
        </p:nvGrpSpPr>
        <p:grpSpPr>
          <a:xfrm>
            <a:off x="4585570" y="1556474"/>
            <a:ext cx="3510010" cy="3476921"/>
            <a:chOff x="-142351" y="1010038"/>
            <a:chExt cx="3510010" cy="347692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F4DE36-F534-4EF3-A4E4-2686B2BB0CB0}"/>
                </a:ext>
              </a:extLst>
            </p:cNvPr>
            <p:cNvGrpSpPr/>
            <p:nvPr/>
          </p:nvGrpSpPr>
          <p:grpSpPr>
            <a:xfrm>
              <a:off x="-142351" y="1010038"/>
              <a:ext cx="3164154" cy="3476921"/>
              <a:chOff x="-206680" y="881702"/>
              <a:chExt cx="2817699" cy="3476921"/>
            </a:xfrm>
          </p:grpSpPr>
          <p:sp>
            <p:nvSpPr>
              <p:cNvPr id="75" name="Rounded Rectangle 36">
                <a:extLst>
                  <a:ext uri="{FF2B5EF4-FFF2-40B4-BE49-F238E27FC236}">
                    <a16:creationId xmlns:a16="http://schemas.microsoft.com/office/drawing/2014/main" id="{EBA1E20D-3DBE-4CFE-949E-2D708BAD5205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BEE7048-9160-4C7D-A486-F75B7CA29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74" name="Text Box 7">
              <a:extLst>
                <a:ext uri="{FF2B5EF4-FFF2-40B4-BE49-F238E27FC236}">
                  <a16:creationId xmlns:a16="http://schemas.microsoft.com/office/drawing/2014/main" id="{29D03DD8-BB36-462A-9D7C-DAFCF5EF60B5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 + 9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17 – 9 =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A0CAC5-B628-4BFA-A87E-C6403C293B9B}"/>
              </a:ext>
            </a:extLst>
          </p:cNvPr>
          <p:cNvGrpSpPr/>
          <p:nvPr/>
        </p:nvGrpSpPr>
        <p:grpSpPr>
          <a:xfrm>
            <a:off x="4023678" y="608348"/>
            <a:ext cx="3710971" cy="663942"/>
            <a:chOff x="1230143" y="321217"/>
            <a:chExt cx="3566559" cy="6639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B26882-A607-41BA-B6A3-D9F93B29D7CB}"/>
                </a:ext>
              </a:extLst>
            </p:cNvPr>
            <p:cNvSpPr/>
            <p:nvPr/>
          </p:nvSpPr>
          <p:spPr>
            <a:xfrm>
              <a:off x="1230143" y="321217"/>
              <a:ext cx="3566559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34B9F8-D855-472C-9DF8-35DA207F60F0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C28336-1D5F-4028-8A6D-72D343A6A3A8}"/>
              </a:ext>
            </a:extLst>
          </p:cNvPr>
          <p:cNvGrpSpPr/>
          <p:nvPr/>
        </p:nvGrpSpPr>
        <p:grpSpPr>
          <a:xfrm>
            <a:off x="8172806" y="1451759"/>
            <a:ext cx="3567670" cy="3563749"/>
            <a:chOff x="-200011" y="923210"/>
            <a:chExt cx="3567670" cy="35637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87BC572-1E3B-449C-8AE2-BB8F5510BC12}"/>
                </a:ext>
              </a:extLst>
            </p:cNvPr>
            <p:cNvGrpSpPr/>
            <p:nvPr/>
          </p:nvGrpSpPr>
          <p:grpSpPr>
            <a:xfrm>
              <a:off x="-200011" y="923210"/>
              <a:ext cx="3221814" cy="3563749"/>
              <a:chOff x="-258027" y="794874"/>
              <a:chExt cx="2869046" cy="3563749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22D1C06E-1481-4DBA-9903-9270F8F8A148}"/>
                  </a:ext>
                </a:extLst>
              </p:cNvPr>
              <p:cNvSpPr/>
              <p:nvPr/>
            </p:nvSpPr>
            <p:spPr>
              <a:xfrm>
                <a:off x="136659" y="1275645"/>
                <a:ext cx="2474360" cy="3082978"/>
              </a:xfrm>
              <a:prstGeom prst="roundRect">
                <a:avLst/>
              </a:prstGeom>
              <a:pattFill prst="pct80">
                <a:fgClr>
                  <a:schemeClr val="accent6">
                    <a:lumMod val="40000"/>
                    <a:lumOff val="60000"/>
                  </a:schemeClr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EAEF316B-B8A4-4FD9-ABB9-C53C70457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-258027" y="794874"/>
                <a:ext cx="908425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6E5D0F94-D233-4B5E-98DB-1ADC86376463}"/>
                </a:ext>
              </a:extLst>
            </p:cNvPr>
            <p:cNvSpPr txBox="1"/>
            <p:nvPr/>
          </p:nvSpPr>
          <p:spPr>
            <a:xfrm>
              <a:off x="219935" y="1688126"/>
              <a:ext cx="3147724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+ 8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 + 9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17 – 9 = 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7" r:id="rId1" imgW="571680" imgH="520560"/>
        </mc:Choice>
        <mc:Fallback>
          <p:control name="TextBox7" r:id="rId1" imgW="571680" imgH="520560">
            <p:pic>
              <p:nvPicPr>
                <p:cNvPr id="82" name="TextBox7">
                  <a:extLst>
                    <a:ext uri="{FF2B5EF4-FFF2-40B4-BE49-F238E27FC236}">
                      <a16:creationId xmlns:a16="http://schemas.microsoft.com/office/drawing/2014/main" id="{670D8EC3-4B53-400F-9C85-11E13FFEC6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9072" y="2239835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71680" imgH="520560"/>
        </mc:Choice>
        <mc:Fallback>
          <p:control name="TextBox1" r:id="rId2" imgW="571680" imgH="52056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id="{BB9E5C49-1F26-4CA6-9018-A8F9E97CA6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9072" y="2911627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571680" imgH="520560"/>
        </mc:Choice>
        <mc:Fallback>
          <p:control name="TextBox2" r:id="rId3" imgW="571680" imgH="520560">
            <p:pic>
              <p:nvPicPr>
                <p:cNvPr id="25" name="TextBox2">
                  <a:extLst>
                    <a:ext uri="{FF2B5EF4-FFF2-40B4-BE49-F238E27FC236}">
                      <a16:creationId xmlns:a16="http://schemas.microsoft.com/office/drawing/2014/main" id="{CB766A36-2D6B-4A02-BF20-4E46028027D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9072" y="3552615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571680" imgH="520560"/>
        </mc:Choice>
        <mc:Fallback>
          <p:control name="TextBox3" r:id="rId4" imgW="571680" imgH="520560">
            <p:pic>
              <p:nvPicPr>
                <p:cNvPr id="26" name="TextBox3">
                  <a:extLst>
                    <a:ext uri="{FF2B5EF4-FFF2-40B4-BE49-F238E27FC236}">
                      <a16:creationId xmlns:a16="http://schemas.microsoft.com/office/drawing/2014/main" id="{AC7E411A-6FF4-49BD-AD79-50336225517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99072" y="4175801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571680" imgH="520560"/>
        </mc:Choice>
        <mc:Fallback>
          <p:control name="TextBox4" r:id="rId5" imgW="571680" imgH="520560">
            <p:pic>
              <p:nvPicPr>
                <p:cNvPr id="27" name="TextBox4">
                  <a:extLst>
                    <a:ext uri="{FF2B5EF4-FFF2-40B4-BE49-F238E27FC236}">
                      <a16:creationId xmlns:a16="http://schemas.microsoft.com/office/drawing/2014/main" id="{1B29A0E8-8414-439B-848C-21BD93423A7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5882" y="2240166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571680" imgH="520560"/>
        </mc:Choice>
        <mc:Fallback>
          <p:control name="TextBox5" r:id="rId6" imgW="571680" imgH="520560">
            <p:pic>
              <p:nvPicPr>
                <p:cNvPr id="29" name="TextBox5">
                  <a:extLst>
                    <a:ext uri="{FF2B5EF4-FFF2-40B4-BE49-F238E27FC236}">
                      <a16:creationId xmlns:a16="http://schemas.microsoft.com/office/drawing/2014/main" id="{9EA4ED2B-2D23-4BA4-9386-7041A0E7EDF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5882" y="2911958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571680" imgH="520560"/>
        </mc:Choice>
        <mc:Fallback>
          <p:control name="TextBox6" r:id="rId7" imgW="571680" imgH="520560">
            <p:pic>
              <p:nvPicPr>
                <p:cNvPr id="31" name="TextBox6">
                  <a:extLst>
                    <a:ext uri="{FF2B5EF4-FFF2-40B4-BE49-F238E27FC236}">
                      <a16:creationId xmlns:a16="http://schemas.microsoft.com/office/drawing/2014/main" id="{887A6305-1152-4B82-98AC-CC12AD1448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5882" y="3552946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8" imgW="571680" imgH="520560"/>
        </mc:Choice>
        <mc:Fallback>
          <p:control name="TextBox8" r:id="rId8" imgW="571680" imgH="520560">
            <p:pic>
              <p:nvPicPr>
                <p:cNvPr id="32" name="TextBox8">
                  <a:extLst>
                    <a:ext uri="{FF2B5EF4-FFF2-40B4-BE49-F238E27FC236}">
                      <a16:creationId xmlns:a16="http://schemas.microsoft.com/office/drawing/2014/main" id="{773EE025-8A0B-4D76-A0AE-C31152FD1AD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5882" y="4176132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9" imgW="571680" imgH="520560"/>
        </mc:Choice>
        <mc:Fallback>
          <p:control name="TextBox9" r:id="rId9" imgW="571680" imgH="520560">
            <p:pic>
              <p:nvPicPr>
                <p:cNvPr id="38" name="TextBox9">
                  <a:extLst>
                    <a:ext uri="{FF2B5EF4-FFF2-40B4-BE49-F238E27FC236}">
                      <a16:creationId xmlns:a16="http://schemas.microsoft.com/office/drawing/2014/main" id="{ADF05F8A-A8AD-4DB5-8B16-06EEBD1F91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30778" y="2222279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0" imgW="571680" imgH="520560"/>
        </mc:Choice>
        <mc:Fallback>
          <p:control name="TextBox10" r:id="rId10" imgW="571680" imgH="520560">
            <p:pic>
              <p:nvPicPr>
                <p:cNvPr id="40" name="TextBox10">
                  <a:extLst>
                    <a:ext uri="{FF2B5EF4-FFF2-40B4-BE49-F238E27FC236}">
                      <a16:creationId xmlns:a16="http://schemas.microsoft.com/office/drawing/2014/main" id="{86E3359F-8895-4176-8ECA-DB665309D5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30778" y="2894071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11" imgW="571680" imgH="520560"/>
        </mc:Choice>
        <mc:Fallback>
          <p:control name="TextBox11" r:id="rId11" imgW="571680" imgH="520560">
            <p:pic>
              <p:nvPicPr>
                <p:cNvPr id="41" name="TextBox11">
                  <a:extLst>
                    <a:ext uri="{FF2B5EF4-FFF2-40B4-BE49-F238E27FC236}">
                      <a16:creationId xmlns:a16="http://schemas.microsoft.com/office/drawing/2014/main" id="{004F5FD9-0938-42C2-8C78-4FEF4941C54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30778" y="3535059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12" imgW="571680" imgH="520560"/>
        </mc:Choice>
        <mc:Fallback>
          <p:control name="TextBox12" r:id="rId12" imgW="571680" imgH="520560">
            <p:pic>
              <p:nvPicPr>
                <p:cNvPr id="42" name="TextBox12">
                  <a:extLst>
                    <a:ext uri="{FF2B5EF4-FFF2-40B4-BE49-F238E27FC236}">
                      <a16:creationId xmlns:a16="http://schemas.microsoft.com/office/drawing/2014/main" id="{1F67EB76-A337-4A95-82E0-D2CC5D01A9B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30778" y="4158245"/>
                  <a:ext cx="572655" cy="5173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226</Words>
  <Application>Microsoft Office PowerPoint</Application>
  <PresentationFormat>Widescreen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 Black</vt:lpstr>
      <vt:lpstr>Times New Roman</vt:lpstr>
      <vt:lpstr>UTM Avo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lenovo</cp:lastModifiedBy>
  <cp:revision>433</cp:revision>
  <dcterms:created xsi:type="dcterms:W3CDTF">2021-02-20T02:56:00Z</dcterms:created>
  <dcterms:modified xsi:type="dcterms:W3CDTF">2022-10-19T07:00:02Z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