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321" r:id="rId3"/>
    <p:sldId id="322" r:id="rId4"/>
    <p:sldId id="323" r:id="rId5"/>
    <p:sldId id="324" r:id="rId6"/>
    <p:sldId id="325" r:id="rId7"/>
    <p:sldId id="326" r:id="rId8"/>
    <p:sldId id="328" r:id="rId9"/>
    <p:sldId id="329" r:id="rId10"/>
    <p:sldId id="330" r:id="rId11"/>
    <p:sldId id="331" r:id="rId12"/>
    <p:sldId id="333" r:id="rId13"/>
    <p:sldId id="334" r:id="rId14"/>
    <p:sldId id="335" r:id="rId15"/>
    <p:sldId id="338" r:id="rId16"/>
    <p:sldId id="336" r:id="rId17"/>
    <p:sldId id="33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8" autoAdjust="0"/>
    <p:restoredTop sz="94737" autoAdjust="0"/>
  </p:normalViewPr>
  <p:slideViewPr>
    <p:cSldViewPr>
      <p:cViewPr>
        <p:scale>
          <a:sx n="64" d="100"/>
          <a:sy n="64" d="100"/>
        </p:scale>
        <p:origin x="-153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CD41-7D22-4C99-99CF-E68DCE020A2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4864-C316-4888-9569-41A2BF379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A50D9D5-D07A-4F81-9536-02FE2D0CB368}" type="slidenum">
              <a:rPr lang="en-US" sz="1200">
                <a:latin typeface="Arial" charset="0"/>
              </a:rPr>
              <a:pPr algn="r"/>
              <a:t>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05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30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73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81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194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88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92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97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1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50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03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E577-8826-4138-9B00-EAA30CCD565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66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762000" y="2971800"/>
            <a:ext cx="75223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dirty="0" smtClean="0">
                <a:cs typeface="Times New Roman" pitchFamily="18" charset="0"/>
              </a:rPr>
              <a:t>PHIẾU THU THẬP THÔNG TIN</a:t>
            </a:r>
          </a:p>
          <a:p>
            <a:pPr algn="ctr"/>
            <a:endParaRPr lang="en-US" sz="2400" dirty="0" smtClean="0">
              <a:cs typeface="Times New Roman" pitchFamily="18" charset="0"/>
            </a:endParaRPr>
          </a:p>
          <a:p>
            <a:pPr algn="just"/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479709" y="1828800"/>
            <a:ext cx="8086950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600" dirty="0" err="1">
                <a:cs typeface="Times New Roman" pitchFamily="18" charset="0"/>
              </a:rPr>
              <a:t>Hoạt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động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smtClean="0">
                <a:cs typeface="Times New Roman" pitchFamily="18" charset="0"/>
              </a:rPr>
              <a:t>2: Thu </a:t>
            </a:r>
            <a:r>
              <a:rPr lang="en-US" sz="2600" dirty="0" err="1" smtClean="0">
                <a:cs typeface="Times New Roman" pitchFamily="18" charset="0"/>
              </a:rPr>
              <a:t>thập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thông</a:t>
            </a:r>
            <a:r>
              <a:rPr lang="en-US" sz="2600" dirty="0" smtClean="0">
                <a:cs typeface="Times New Roman" pitchFamily="18" charset="0"/>
              </a:rPr>
              <a:t> tin </a:t>
            </a:r>
            <a:r>
              <a:rPr lang="en-US" sz="2600" dirty="0" err="1" smtClean="0">
                <a:cs typeface="Times New Roman" pitchFamily="18" charset="0"/>
              </a:rPr>
              <a:t>về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lí</a:t>
            </a:r>
            <a:r>
              <a:rPr lang="en-US" sz="2600" dirty="0" smtClean="0">
                <a:cs typeface="Times New Roman" pitchFamily="18" charset="0"/>
              </a:rPr>
              <a:t> do </a:t>
            </a:r>
            <a:r>
              <a:rPr lang="en-US" sz="2600" dirty="0" err="1" smtClean="0">
                <a:cs typeface="Times New Roman" pitchFamily="18" charset="0"/>
              </a:rPr>
              <a:t>gây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ngộ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độc</a:t>
            </a:r>
            <a:r>
              <a:rPr lang="en-US" sz="2600" dirty="0" smtClean="0">
                <a:cs typeface="Times New Roman" pitchFamily="18" charset="0"/>
              </a:rPr>
              <a:t> qua </a:t>
            </a:r>
            <a:r>
              <a:rPr lang="en-US" sz="2600" dirty="0" err="1" smtClean="0">
                <a:cs typeface="Times New Roman" pitchFamily="18" charset="0"/>
              </a:rPr>
              <a:t>một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số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nguồn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dưới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đây</a:t>
            </a:r>
            <a:endParaRPr lang="en-US" sz="2600" dirty="0" smtClean="0"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382536"/>
              </p:ext>
            </p:extLst>
          </p:nvPr>
        </p:nvGraphicFramePr>
        <p:xfrm>
          <a:off x="162150" y="3752404"/>
          <a:ext cx="8534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5105400"/>
                <a:gridCol w="27432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vi-V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do gây ngộ độc qua đường ăn uống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nguồn thông tin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bánh mốc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Xem ti vi</a:t>
                      </a:r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96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885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1056709" y="1748135"/>
            <a:ext cx="252469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dirty="0" err="1" smtClean="0">
                <a:cs typeface="Times New Roman" pitchFamily="18" charset="0"/>
              </a:rPr>
              <a:t>Thảo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luận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cặp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đôi</a:t>
            </a: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1056709" y="2369403"/>
            <a:ext cx="7522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dirty="0" err="1" smtClean="0">
                <a:cs typeface="Times New Roman" pitchFamily="18" charset="0"/>
              </a:rPr>
              <a:t>Đóng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vai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bác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sĩ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để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nói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với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bạn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lí</a:t>
            </a:r>
            <a:r>
              <a:rPr lang="en-US" sz="2400" dirty="0" smtClean="0">
                <a:cs typeface="Times New Roman" pitchFamily="18" charset="0"/>
              </a:rPr>
              <a:t> do </a:t>
            </a:r>
            <a:r>
              <a:rPr lang="en-US" sz="2400" dirty="0" err="1" smtClean="0">
                <a:cs typeface="Times New Roman" pitchFamily="18" charset="0"/>
              </a:rPr>
              <a:t>gây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ngộ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độc</a:t>
            </a:r>
            <a:r>
              <a:rPr lang="en-US" sz="2400" dirty="0" smtClean="0">
                <a:cs typeface="Times New Roman" pitchFamily="18" charset="0"/>
              </a:rPr>
              <a:t> qua </a:t>
            </a:r>
            <a:r>
              <a:rPr lang="en-US" sz="2400" dirty="0" err="1" smtClean="0">
                <a:cs typeface="Times New Roman" pitchFamily="18" charset="0"/>
              </a:rPr>
              <a:t>đường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ăn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uống</a:t>
            </a:r>
            <a:endParaRPr lang="en-US" sz="2400" dirty="0" smtClean="0"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33887"/>
            <a:ext cx="6983356" cy="35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4" y="-1250"/>
            <a:ext cx="8496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749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390843" y="2498"/>
            <a:ext cx="813956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dirty="0" err="1">
                <a:cs typeface="Times New Roman" pitchFamily="18" charset="0"/>
              </a:rPr>
              <a:t>Hoạt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động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3</a:t>
            </a:r>
            <a:r>
              <a:rPr lang="en-US" sz="2400" dirty="0" smtClean="0">
                <a:cs typeface="Times New Roman" pitchFamily="18" charset="0"/>
              </a:rPr>
              <a:t>: </a:t>
            </a:r>
            <a:r>
              <a:rPr lang="en-US" sz="2400" dirty="0" err="1" smtClean="0">
                <a:cs typeface="Times New Roman" pitchFamily="18" charset="0"/>
              </a:rPr>
              <a:t>Những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việc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làm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để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phòng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tránh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và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xử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lí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khi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bị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ngộ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độc</a:t>
            </a:r>
            <a:r>
              <a:rPr lang="en-US" sz="2400" dirty="0" smtClean="0">
                <a:cs typeface="Times New Roman" pitchFamily="18" charset="0"/>
              </a:rPr>
              <a:t> qua </a:t>
            </a:r>
            <a:r>
              <a:rPr lang="en-US" sz="2400" dirty="0" err="1" smtClean="0">
                <a:cs typeface="Times New Roman" pitchFamily="18" charset="0"/>
              </a:rPr>
              <a:t>đường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ăn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uống</a:t>
            </a: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373354" y="833495"/>
            <a:ext cx="80343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dirty="0" err="1" smtClean="0">
                <a:cs typeface="Times New Roman" pitchFamily="18" charset="0"/>
              </a:rPr>
              <a:t>Mọi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người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trong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gia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đình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bạn</a:t>
            </a:r>
            <a:r>
              <a:rPr lang="en-US" sz="2400" dirty="0" smtClean="0">
                <a:cs typeface="Times New Roman" pitchFamily="18" charset="0"/>
              </a:rPr>
              <a:t> An </a:t>
            </a:r>
            <a:r>
              <a:rPr lang="en-US" sz="2400" dirty="0" err="1" smtClean="0">
                <a:cs typeface="Times New Roman" pitchFamily="18" charset="0"/>
              </a:rPr>
              <a:t>và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bạn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Hà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đang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làm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gì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để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phòng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tránh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ngộ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độc</a:t>
            </a:r>
            <a:r>
              <a:rPr lang="en-US" sz="2400" dirty="0" smtClean="0">
                <a:cs typeface="Times New Roman" pitchFamily="18" charset="0"/>
              </a:rPr>
              <a:t> qua </a:t>
            </a:r>
            <a:r>
              <a:rPr lang="en-US" sz="2400" dirty="0" err="1" smtClean="0">
                <a:cs typeface="Times New Roman" pitchFamily="18" charset="0"/>
              </a:rPr>
              <a:t>đường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ăn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uống</a:t>
            </a:r>
            <a:endParaRPr lang="en-US" sz="2400" dirty="0" smtClean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62" y="1655748"/>
            <a:ext cx="8538051" cy="260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7" y="4273818"/>
            <a:ext cx="8810820" cy="258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145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457200" y="152400"/>
            <a:ext cx="813956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dirty="0" err="1">
                <a:cs typeface="Times New Roman" pitchFamily="18" charset="0"/>
              </a:rPr>
              <a:t>Hoạt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động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2: </a:t>
            </a:r>
            <a:r>
              <a:rPr lang="en-US" sz="2400" dirty="0" err="1" smtClean="0">
                <a:cs typeface="Times New Roman" pitchFamily="18" charset="0"/>
              </a:rPr>
              <a:t>Những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việc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làm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để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phòng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tránh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và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xử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lí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khi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bị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ngộ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độc</a:t>
            </a:r>
            <a:r>
              <a:rPr lang="en-US" sz="2400" dirty="0" smtClean="0">
                <a:cs typeface="Times New Roman" pitchFamily="18" charset="0"/>
              </a:rPr>
              <a:t> qua </a:t>
            </a:r>
            <a:r>
              <a:rPr lang="en-US" sz="2400" dirty="0" err="1" smtClean="0">
                <a:cs typeface="Times New Roman" pitchFamily="18" charset="0"/>
              </a:rPr>
              <a:t>đường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ăn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uống</a:t>
            </a: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443458" y="1371600"/>
            <a:ext cx="803433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3000" dirty="0" err="1" smtClean="0">
                <a:cs typeface="Times New Roman" pitchFamily="18" charset="0"/>
              </a:rPr>
              <a:t>Trả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lời</a:t>
            </a:r>
            <a:r>
              <a:rPr lang="en-US" sz="3000" dirty="0" smtClean="0">
                <a:cs typeface="Times New Roman" pitchFamily="18" charset="0"/>
              </a:rPr>
              <a:t>:</a:t>
            </a:r>
          </a:p>
          <a:p>
            <a:pPr algn="just"/>
            <a:r>
              <a:rPr lang="en-US" sz="3000" dirty="0" err="1" smtClean="0">
                <a:cs typeface="Times New Roman" pitchFamily="18" charset="0"/>
              </a:rPr>
              <a:t>Mọi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người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trong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gia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đình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bạn</a:t>
            </a:r>
            <a:r>
              <a:rPr lang="en-US" sz="3000" dirty="0" smtClean="0">
                <a:cs typeface="Times New Roman" pitchFamily="18" charset="0"/>
              </a:rPr>
              <a:t> An </a:t>
            </a:r>
            <a:r>
              <a:rPr lang="en-US" sz="3000" dirty="0" err="1" smtClean="0">
                <a:cs typeface="Times New Roman" pitchFamily="18" charset="0"/>
              </a:rPr>
              <a:t>và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bạn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Hà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đang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làm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những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câu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việc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sau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để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phòng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tránh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ngộ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độc</a:t>
            </a:r>
            <a:r>
              <a:rPr lang="en-US" sz="3000" dirty="0" smtClean="0">
                <a:cs typeface="Times New Roman" pitchFamily="18" charset="0"/>
              </a:rPr>
              <a:t> qua </a:t>
            </a:r>
            <a:r>
              <a:rPr lang="en-US" sz="3000" dirty="0" err="1" smtClean="0">
                <a:cs typeface="Times New Roman" pitchFamily="18" charset="0"/>
              </a:rPr>
              <a:t>đường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ăn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uống</a:t>
            </a:r>
            <a:r>
              <a:rPr lang="en-US" sz="3000" dirty="0" smtClean="0">
                <a:cs typeface="Times New Roman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3000" dirty="0" err="1" smtClean="0">
                <a:cs typeface="Times New Roman" pitchFamily="18" charset="0"/>
              </a:rPr>
              <a:t>Rửa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tay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sạch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sẽ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trước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khi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ăn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cơm</a:t>
            </a:r>
            <a:r>
              <a:rPr lang="en-US" sz="3000" dirty="0" smtClean="0">
                <a:cs typeface="Times New Roman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en-US" sz="3000" dirty="0" err="1" smtClean="0">
                <a:cs typeface="Times New Roman" pitchFamily="18" charset="0"/>
              </a:rPr>
              <a:t>Thức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ăn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phả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được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đậy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kĩ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đảm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bảo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vê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sinh</a:t>
            </a:r>
            <a:endParaRPr lang="en-US" sz="3000" dirty="0" smtClean="0"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3000" dirty="0" err="1" smtClean="0">
                <a:cs typeface="Times New Roman" pitchFamily="18" charset="0"/>
              </a:rPr>
              <a:t>Để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các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chất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tẩy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rửa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đúng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nơi</a:t>
            </a:r>
            <a:r>
              <a:rPr lang="en-US" sz="3000" dirty="0" smtClean="0">
                <a:cs typeface="Times New Roman" pitchFamily="18" charset="0"/>
              </a:rPr>
              <a:t>, </a:t>
            </a:r>
            <a:r>
              <a:rPr lang="en-US" sz="3000" dirty="0" err="1" smtClean="0">
                <a:cs typeface="Times New Roman" pitchFamily="18" charset="0"/>
              </a:rPr>
              <a:t>không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nhầm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lẫn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với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đồ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en-US" sz="3000" dirty="0" err="1" smtClean="0">
                <a:cs typeface="Times New Roman" pitchFamily="18" charset="0"/>
              </a:rPr>
              <a:t>ăn</a:t>
            </a:r>
            <a:endParaRPr lang="en-US" sz="3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62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1056708" y="1806764"/>
            <a:ext cx="595369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ý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kiên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US" sz="24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1080443" y="2598003"/>
            <a:ext cx="7522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đình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phòng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tránh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ngộ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độc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uống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?</a:t>
            </a:r>
            <a:endParaRPr lang="en-US" sz="24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" y="0"/>
            <a:ext cx="8496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029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1056708" y="1806764"/>
            <a:ext cx="595369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ý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kiên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US" sz="24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1080443" y="2598003"/>
            <a:ext cx="75223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trả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: 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Vệ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chân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sạch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ăn</a:t>
            </a:r>
            <a:endParaRPr lang="en-US" sz="24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Giữ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gìn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vệ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môi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sống</a:t>
            </a:r>
            <a:endParaRPr lang="en-US" sz="24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Đậy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kín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bữa</a:t>
            </a:r>
            <a:endParaRPr lang="en-US" sz="24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cụ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nấu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ngay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ngắn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đúng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nơi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định</a:t>
            </a:r>
            <a:endParaRPr lang="en-US" sz="24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" y="0"/>
            <a:ext cx="8496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934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914400" y="1524000"/>
            <a:ext cx="778249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4: En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thân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ngộ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độc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uống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? </a:t>
            </a:r>
            <a:endParaRPr lang="en-US" sz="24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" y="0"/>
            <a:ext cx="8496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7239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429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" y="0"/>
            <a:ext cx="8496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2" y="1600200"/>
            <a:ext cx="75152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2578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6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TextBox 39"/>
          <p:cNvSpPr txBox="1">
            <a:spLocks noChangeArrowheads="1"/>
          </p:cNvSpPr>
          <p:nvPr/>
        </p:nvSpPr>
        <p:spPr bwMode="auto">
          <a:xfrm>
            <a:off x="928688" y="785813"/>
            <a:ext cx="571500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vi-VN">
              <a:latin typeface="Arial" charset="0"/>
            </a:endParaRPr>
          </a:p>
        </p:txBody>
      </p:sp>
      <p:sp>
        <p:nvSpPr>
          <p:cNvPr id="146436" name="Horizontal Scroll 64"/>
          <p:cNvSpPr>
            <a:spLocks noChangeArrowheads="1"/>
          </p:cNvSpPr>
          <p:nvPr/>
        </p:nvSpPr>
        <p:spPr bwMode="auto">
          <a:xfrm>
            <a:off x="744824" y="1657350"/>
            <a:ext cx="7989887" cy="2924175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 smtClean="0">
              <a:latin typeface="HP001 4 hàng" pitchFamily="34" charset="-93"/>
              <a:cs typeface="Times New Roman" pitchFamily="18" charset="0"/>
            </a:endParaRPr>
          </a:p>
          <a:p>
            <a:pPr algn="ctr"/>
            <a:endParaRPr lang="en-US" sz="3200" b="1" dirty="0"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11269" name="Text Box 56"/>
          <p:cNvSpPr txBox="1">
            <a:spLocks noChangeArrowheads="1"/>
          </p:cNvSpPr>
          <p:nvPr/>
        </p:nvSpPr>
        <p:spPr bwMode="auto">
          <a:xfrm>
            <a:off x="6324600" y="50292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  <p:pic>
        <p:nvPicPr>
          <p:cNvPr id="11271" name="Picture 12" descr="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 descr="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09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829175"/>
            <a:ext cx="14859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02550" y="4806950"/>
            <a:ext cx="1466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66548"/>
            <a:ext cx="7753350" cy="146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249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500065" y="2500032"/>
            <a:ext cx="803433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600" dirty="0" err="1" smtClean="0">
                <a:cs typeface="Times New Roman" pitchFamily="18" charset="0"/>
              </a:rPr>
              <a:t>Bạn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trong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hình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bị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làm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sao</a:t>
            </a:r>
            <a:r>
              <a:rPr lang="en-US" sz="2600" dirty="0" smtClean="0">
                <a:cs typeface="Times New Roman" pitchFamily="18" charset="0"/>
              </a:rPr>
              <a:t>? </a:t>
            </a:r>
            <a:r>
              <a:rPr lang="en-US" sz="2600" dirty="0" err="1" smtClean="0">
                <a:cs typeface="Times New Roman" pitchFamily="18" charset="0"/>
              </a:rPr>
              <a:t>Bạn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hoặc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người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nhà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đã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bao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giờ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bị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như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vậy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chưa</a:t>
            </a:r>
            <a:r>
              <a:rPr lang="en-US" sz="2600" dirty="0" smtClean="0">
                <a:cs typeface="Times New Roman" pitchFamily="18" charset="0"/>
              </a:rPr>
              <a:t>? </a:t>
            </a: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500064" y="1926103"/>
            <a:ext cx="404290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smtClean="0">
                <a:cs typeface="Times New Roman" pitchFamily="18" charset="0"/>
              </a:rPr>
              <a:t>Quan sát hình và trả lời câu hỏi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31029"/>
            <a:ext cx="8665775" cy="32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1"/>
            <a:ext cx="8496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427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752250" y="1598950"/>
            <a:ext cx="813956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>
                <a:cs typeface="Times New Roman" pitchFamily="18" charset="0"/>
              </a:rPr>
              <a:t>Hoạt động 1: Một số lí do gây ngộ độc qua đường ăn </a:t>
            </a:r>
            <a:r>
              <a:rPr lang="en-US" sz="2400" smtClean="0">
                <a:cs typeface="Times New Roman" pitchFamily="18" charset="0"/>
              </a:rPr>
              <a:t>uống 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41364" y="2084533"/>
            <a:ext cx="803433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600" dirty="0" err="1" smtClean="0">
                <a:cs typeface="Times New Roman" pitchFamily="18" charset="0"/>
              </a:rPr>
              <a:t>Hãy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nói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thức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ăn</a:t>
            </a:r>
            <a:r>
              <a:rPr lang="en-US" sz="2600" dirty="0" smtClean="0">
                <a:cs typeface="Times New Roman" pitchFamily="18" charset="0"/>
              </a:rPr>
              <a:t>, </a:t>
            </a:r>
            <a:r>
              <a:rPr lang="en-US" sz="2600" dirty="0" err="1" smtClean="0">
                <a:cs typeface="Times New Roman" pitchFamily="18" charset="0"/>
              </a:rPr>
              <a:t>đồ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uống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và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đồ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dùng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có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thể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gây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ngộ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độc</a:t>
            </a:r>
            <a:r>
              <a:rPr lang="en-US" sz="2600" dirty="0" smtClean="0">
                <a:cs typeface="Times New Roman" pitchFamily="18" charset="0"/>
              </a:rPr>
              <a:t> qua </a:t>
            </a:r>
            <a:r>
              <a:rPr lang="en-US" sz="2600" dirty="0" err="1" smtClean="0">
                <a:cs typeface="Times New Roman" pitchFamily="18" charset="0"/>
              </a:rPr>
              <a:t>đường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ăn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uống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trong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các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hình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sau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đây</a:t>
            </a:r>
            <a:endParaRPr lang="en-US" sz="2600" dirty="0" smtClean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9" y="2915530"/>
            <a:ext cx="7324951" cy="203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723366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772"/>
            <a:ext cx="8496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003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1056709" y="1824335"/>
            <a:ext cx="252469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dirty="0" err="1" smtClean="0">
                <a:cs typeface="Times New Roman" pitchFamily="18" charset="0"/>
              </a:rPr>
              <a:t>Thảo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luận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cặp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đôi</a:t>
            </a: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1056709" y="2674203"/>
            <a:ext cx="752236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600" dirty="0" err="1" smtClean="0">
                <a:cs typeface="Times New Roman" pitchFamily="18" charset="0"/>
              </a:rPr>
              <a:t>Hãy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kể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một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số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thức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ăn</a:t>
            </a:r>
            <a:r>
              <a:rPr lang="en-US" sz="2600" dirty="0" smtClean="0">
                <a:cs typeface="Times New Roman" pitchFamily="18" charset="0"/>
              </a:rPr>
              <a:t>, </a:t>
            </a:r>
            <a:r>
              <a:rPr lang="en-US" sz="2600" dirty="0" err="1" smtClean="0">
                <a:cs typeface="Times New Roman" pitchFamily="18" charset="0"/>
              </a:rPr>
              <a:t>đồ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uống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và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đồ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dùng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có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thể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gây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ngộ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độc</a:t>
            </a:r>
            <a:r>
              <a:rPr lang="en-US" sz="2600" dirty="0" smtClean="0">
                <a:cs typeface="Times New Roman" pitchFamily="18" charset="0"/>
              </a:rPr>
              <a:t> qua </a:t>
            </a:r>
            <a:r>
              <a:rPr lang="en-US" sz="2600" dirty="0" err="1" smtClean="0">
                <a:cs typeface="Times New Roman" pitchFamily="18" charset="0"/>
              </a:rPr>
              <a:t>đường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ăn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uống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có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trong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nhà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em</a:t>
            </a:r>
            <a:endParaRPr lang="en-US" sz="2600" dirty="0" smtClean="0"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0"/>
            <a:ext cx="8496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053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693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478"/>
            <a:ext cx="8817429" cy="661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287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90822" y="3274874"/>
            <a:ext cx="834837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thiu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thiu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2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3124200" y="-2286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685800" y="1981200"/>
            <a:ext cx="70866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Một số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</a:t>
            </a:r>
            <a:r>
              <a:rPr 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ứ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</a:t>
            </a:r>
            <a:r>
              <a:rPr 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ể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gây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</a:t>
            </a:r>
            <a:r>
              <a:rPr 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ộ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đ</a:t>
            </a:r>
            <a:r>
              <a:rPr 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ộ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59"/>
            <a:ext cx="8496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968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5" grpId="0"/>
      <p:bldP spid="102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409350" y="1912203"/>
            <a:ext cx="8086950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600" dirty="0" err="1">
                <a:cs typeface="Times New Roman" pitchFamily="18" charset="0"/>
              </a:rPr>
              <a:t>Hoạt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động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smtClean="0">
                <a:cs typeface="Times New Roman" pitchFamily="18" charset="0"/>
              </a:rPr>
              <a:t>2: Thu </a:t>
            </a:r>
            <a:r>
              <a:rPr lang="en-US" sz="2600" dirty="0" err="1" smtClean="0">
                <a:cs typeface="Times New Roman" pitchFamily="18" charset="0"/>
              </a:rPr>
              <a:t>thập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thông</a:t>
            </a:r>
            <a:r>
              <a:rPr lang="en-US" sz="2600" dirty="0" smtClean="0">
                <a:cs typeface="Times New Roman" pitchFamily="18" charset="0"/>
              </a:rPr>
              <a:t> tin </a:t>
            </a:r>
            <a:r>
              <a:rPr lang="en-US" sz="2600" dirty="0" err="1" smtClean="0">
                <a:cs typeface="Times New Roman" pitchFamily="18" charset="0"/>
              </a:rPr>
              <a:t>về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lí</a:t>
            </a:r>
            <a:r>
              <a:rPr lang="en-US" sz="2600" dirty="0" smtClean="0">
                <a:cs typeface="Times New Roman" pitchFamily="18" charset="0"/>
              </a:rPr>
              <a:t> do </a:t>
            </a:r>
            <a:r>
              <a:rPr lang="en-US" sz="2600" dirty="0" err="1" smtClean="0">
                <a:cs typeface="Times New Roman" pitchFamily="18" charset="0"/>
              </a:rPr>
              <a:t>gây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ngộ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độc</a:t>
            </a:r>
            <a:r>
              <a:rPr lang="en-US" sz="2600" dirty="0" smtClean="0">
                <a:cs typeface="Times New Roman" pitchFamily="18" charset="0"/>
              </a:rPr>
              <a:t> qua </a:t>
            </a:r>
            <a:r>
              <a:rPr lang="en-US" sz="2600" dirty="0" err="1" smtClean="0">
                <a:cs typeface="Times New Roman" pitchFamily="18" charset="0"/>
              </a:rPr>
              <a:t>một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số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nguồn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dưới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đây</a:t>
            </a:r>
            <a:endParaRPr lang="en-US" sz="2600" dirty="0" smtClean="0"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69524"/>
            <a:ext cx="8695544" cy="36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44"/>
            <a:ext cx="8496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000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585</Words>
  <Application>Microsoft Office PowerPoint</Application>
  <PresentationFormat>On-screen Show (4:3)</PresentationFormat>
  <Paragraphs>49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Microsoft</dc:creator>
  <cp:lastModifiedBy>User</cp:lastModifiedBy>
  <cp:revision>169</cp:revision>
  <dcterms:created xsi:type="dcterms:W3CDTF">2014-05-26T12:13:11Z</dcterms:created>
  <dcterms:modified xsi:type="dcterms:W3CDTF">2021-11-28T07:38:32Z</dcterms:modified>
</cp:coreProperties>
</file>