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4" r:id="rId5"/>
    <p:sldId id="293" r:id="rId6"/>
    <p:sldId id="295" r:id="rId7"/>
    <p:sldId id="29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3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5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E330-7CB7-4010-A9B3-D5B000F51CE7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0427-7152-486F-BA18-B09794BC65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94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15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3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73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62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29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0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74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7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2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2792-698C-4F83-8FCE-D1DA7A387BBF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1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48BB10-0603-4CB2-B9DC-5C14A5639811}"/>
              </a:ext>
            </a:extLst>
          </p:cNvPr>
          <p:cNvSpPr txBox="1"/>
          <p:nvPr/>
        </p:nvSpPr>
        <p:spPr>
          <a:xfrm>
            <a:off x="1204683" y="2104475"/>
            <a:ext cx="998582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SỰ KIỆN Ở TRƯỜNG HỌC</a:t>
            </a:r>
          </a:p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8637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9D6CEC-5589-4F06-9FBD-1A96482C4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159" r="22459" b="16271"/>
          <a:stretch/>
        </p:blipFill>
        <p:spPr>
          <a:xfrm rot="16200000">
            <a:off x="2999283" y="443454"/>
            <a:ext cx="6183444" cy="664564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81497-1D77-4907-AB7E-B85EF5AAB4FB}"/>
              </a:ext>
            </a:extLst>
          </p:cNvPr>
          <p:cNvSpPr txBox="1"/>
          <p:nvPr/>
        </p:nvSpPr>
        <p:spPr>
          <a:xfrm>
            <a:off x="217714" y="227874"/>
            <a:ext cx="11869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Nhà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b="1">
                <a:solidFill>
                  <a:srgbClr val="FF0000"/>
                </a:solidFill>
              </a:rPr>
              <a:t>iáo </a:t>
            </a:r>
            <a:r>
              <a:rPr lang="en-US" sz="3200" b="1" err="1">
                <a:solidFill>
                  <a:srgbClr val="FF0000"/>
                </a:solidFill>
              </a:rPr>
              <a:t>Việt</a:t>
            </a:r>
            <a:r>
              <a:rPr lang="en-US" sz="3200" b="1">
                <a:solidFill>
                  <a:srgbClr val="FF0000"/>
                </a:solidFill>
              </a:rPr>
              <a:t> Nam.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ADE53C-9C65-49C3-914B-B65FAEA8A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11645" r="22462" b="12220"/>
          <a:stretch/>
        </p:blipFill>
        <p:spPr>
          <a:xfrm rot="5400000">
            <a:off x="5387709" y="1168450"/>
            <a:ext cx="6172514" cy="520658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0B9F0-666B-402A-8422-44A4794D9E03}"/>
              </a:ext>
            </a:extLst>
          </p:cNvPr>
          <p:cNvSpPr txBox="1"/>
          <p:nvPr/>
        </p:nvSpPr>
        <p:spPr>
          <a:xfrm>
            <a:off x="344774" y="227874"/>
            <a:ext cx="1174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Nói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động</a:t>
            </a:r>
            <a:r>
              <a:rPr lang="en-US" sz="3200" b="1">
                <a:solidFill>
                  <a:srgbClr val="FF0000"/>
                </a:solidFill>
              </a:rPr>
              <a:t> chuẩn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Nhà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b="1">
                <a:solidFill>
                  <a:srgbClr val="FF0000"/>
                </a:solidFill>
              </a:rPr>
              <a:t>iáo </a:t>
            </a:r>
            <a:r>
              <a:rPr lang="en-US" sz="3200" b="1" dirty="0" err="1">
                <a:solidFill>
                  <a:srgbClr val="FF0000"/>
                </a:solidFill>
              </a:rPr>
              <a:t>Việt</a:t>
            </a:r>
            <a:r>
              <a:rPr lang="en-US" sz="3200" b="1" dirty="0">
                <a:solidFill>
                  <a:srgbClr val="FF000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42027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041"/>
            <a:ext cx="10515600" cy="75247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3BFCC-7E29-4644-B137-0CBAA20143B3}"/>
              </a:ext>
            </a:extLst>
          </p:cNvPr>
          <p:cNvSpPr txBox="1"/>
          <p:nvPr/>
        </p:nvSpPr>
        <p:spPr>
          <a:xfrm>
            <a:off x="1527747" y="2551837"/>
            <a:ext cx="9474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8139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8CE82-D61C-43D7-9F7A-C475537B6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23DDB3-1BE7-4465-BCAB-6DD32ECE87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94670A-0B70-4BF7-99F4-4A409DE69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lenovo</cp:lastModifiedBy>
  <cp:revision>220</cp:revision>
  <dcterms:created xsi:type="dcterms:W3CDTF">2020-08-07T16:29:27Z</dcterms:created>
  <dcterms:modified xsi:type="dcterms:W3CDTF">2022-10-19T06:42:15Z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