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7" r:id="rId4"/>
    <p:sldId id="258" r:id="rId5"/>
    <p:sldId id="271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315" r:id="rId15"/>
    <p:sldId id="316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5DCF7"/>
    <a:srgbClr val="1FE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3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6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2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5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3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74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3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1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9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82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06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5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0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7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6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527FC-D35E-4C67-B43A-D4FA3824E14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3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3262009" y="675250"/>
            <a:ext cx="5667983" cy="47365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BAE5E4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45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16A51-EE7D-4F1A-BC42-37C55AD9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60" y="2584174"/>
            <a:ext cx="3571461" cy="3571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5A578-7736-47AD-BFA4-AAFD97EA1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57" y="2584174"/>
            <a:ext cx="4846983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2" y="3604927"/>
            <a:ext cx="43243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5" y="3495745"/>
            <a:ext cx="4347505" cy="317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4" y="177421"/>
            <a:ext cx="4424719" cy="316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55" y="177421"/>
            <a:ext cx="4352573" cy="30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1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F7D94-5A8E-4221-9277-4FD3A8C8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33" y="1051935"/>
            <a:ext cx="4122876" cy="4754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192D9-BEC3-4B11-9DF1-BF23A332E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13" y="1051935"/>
            <a:ext cx="4428183" cy="476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0372B-FE41-4CE8-BD07-185701214276}"/>
              </a:ext>
            </a:extLst>
          </p:cNvPr>
          <p:cNvSpPr txBox="1"/>
          <p:nvPr/>
        </p:nvSpPr>
        <p:spPr>
          <a:xfrm>
            <a:off x="5023220" y="233580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7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2FAA5750-1C2F-40A6-9B08-74E6A4A06144}"/>
              </a:ext>
            </a:extLst>
          </p:cNvPr>
          <p:cNvGrpSpPr/>
          <p:nvPr/>
        </p:nvGrpSpPr>
        <p:grpSpPr>
          <a:xfrm>
            <a:off x="861391" y="385762"/>
            <a:ext cx="10177668" cy="6472238"/>
            <a:chOff x="523398" y="2108511"/>
            <a:chExt cx="1863055" cy="1692000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1376082B-DA34-4C5A-8BE1-2B63ECAE1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398" y="2108511"/>
              <a:ext cx="1863055" cy="1692000"/>
              <a:chOff x="687198" y="-429571"/>
              <a:chExt cx="6898624" cy="626522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id="{0B04518E-0BF5-4807-86EC-12ABDDF6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98" y="-429571"/>
                <a:ext cx="6898624" cy="6265224"/>
              </a:xfrm>
              <a:prstGeom prst="rect">
                <a:avLst/>
              </a:prstGeom>
            </p:spPr>
          </p:pic>
          <p:sp>
            <p:nvSpPr>
              <p:cNvPr id="11" name="椭圆 9">
                <a:extLst>
                  <a:ext uri="{FF2B5EF4-FFF2-40B4-BE49-F238E27FC236}">
                    <a16:creationId xmlns:a16="http://schemas.microsoft.com/office/drawing/2014/main" id="{D17279D0-97AA-4435-BF1F-1B1D9FF964CC}"/>
                  </a:ext>
                </a:extLst>
              </p:cNvPr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829BFDFF-79D0-4474-9A7B-A14E6F9DE7DC}"/>
                </a:ext>
              </a:extLst>
            </p:cNvPr>
            <p:cNvSpPr txBox="1"/>
            <p:nvPr/>
          </p:nvSpPr>
          <p:spPr>
            <a:xfrm>
              <a:off x="1022408" y="2749337"/>
              <a:ext cx="985463" cy="41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Chúc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con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chăm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ngoan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giỏi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!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9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9529" y="2967335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977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37645BC-C322-446D-8D88-0CAA47036759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B1FFC5-50EC-470B-966D-64534020F44A}"/>
              </a:ext>
            </a:extLst>
          </p:cNvPr>
          <p:cNvSpPr/>
          <p:nvPr/>
        </p:nvSpPr>
        <p:spPr>
          <a:xfrm>
            <a:off x="1563757" y="88503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EDB0F-9211-4F0B-881C-5D5F8269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52" y="2137703"/>
            <a:ext cx="5346308" cy="3653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4057D-F7A1-4222-A98B-27C20552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6" y="2137705"/>
            <a:ext cx="6230773" cy="3664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CC4EFD-4643-4480-BF7D-D1EBE084C054}"/>
              </a:ext>
            </a:extLst>
          </p:cNvPr>
          <p:cNvSpPr txBox="1"/>
          <p:nvPr/>
        </p:nvSpPr>
        <p:spPr>
          <a:xfrm>
            <a:off x="2517914" y="5950226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7CF68-B8AC-4CE3-8990-C8CDD17A03A4}"/>
              </a:ext>
            </a:extLst>
          </p:cNvPr>
          <p:cNvSpPr txBox="1"/>
          <p:nvPr/>
        </p:nvSpPr>
        <p:spPr>
          <a:xfrm>
            <a:off x="8753000" y="5950070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3B397-FB7B-4E09-AB61-DC8E7412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38" y="416015"/>
            <a:ext cx="8087289" cy="6025970"/>
          </a:xfrm>
          <a:prstGeom prst="rect">
            <a:avLst/>
          </a:prstGeom>
        </p:spPr>
      </p:pic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7016233A-1667-46AD-9930-22373BDE8A91}"/>
              </a:ext>
            </a:extLst>
          </p:cNvPr>
          <p:cNvSpPr/>
          <p:nvPr/>
        </p:nvSpPr>
        <p:spPr>
          <a:xfrm>
            <a:off x="437321" y="1537253"/>
            <a:ext cx="2319131" cy="4320208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4, ĐÓNG VAI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">
            <a:extLst>
              <a:ext uri="{FF2B5EF4-FFF2-40B4-BE49-F238E27FC236}">
                <a16:creationId xmlns:a16="http://schemas.microsoft.com/office/drawing/2014/main" id="{76F0D9F6-EF18-4FF1-AF2C-6DD2B7CD9010}"/>
              </a:ext>
            </a:extLst>
          </p:cNvPr>
          <p:cNvSpPr/>
          <p:nvPr/>
        </p:nvSpPr>
        <p:spPr>
          <a:xfrm>
            <a:off x="1470991" y="1709530"/>
            <a:ext cx="10018644" cy="3684105"/>
          </a:xfrm>
          <a:prstGeom prst="cloudCallout">
            <a:avLst/>
          </a:prstGeom>
          <a:solidFill>
            <a:srgbClr val="40F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ình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Các con có thể hỏi thăm sức khoẻ của bạn, giúp bạn chép bài khi bạn nghỉ học hoặc giảng bài cho bạn nếu bạn chưa hiểu.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làm quen kết bạn với bạn mới và giúp bạn hoà nhập với cả lớp.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5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4CB798-56F5-4321-A7A1-BD11781F237E}"/>
              </a:ext>
            </a:extLst>
          </p:cNvPr>
          <p:cNvSpPr/>
          <p:nvPr/>
        </p:nvSpPr>
        <p:spPr>
          <a:xfrm>
            <a:off x="1731744" y="0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94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9587"/>
              </p:ext>
            </p:extLst>
          </p:nvPr>
        </p:nvGraphicFramePr>
        <p:xfrm>
          <a:off x="699750" y="853830"/>
          <a:ext cx="10750127" cy="56695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74546">
                  <a:extLst>
                    <a:ext uri="{9D8B030D-6E8A-4147-A177-3AD203B41FA5}">
                      <a16:colId xmlns:a16="http://schemas.microsoft.com/office/drawing/2014/main" val="3802536264"/>
                    </a:ext>
                  </a:extLst>
                </a:gridCol>
                <a:gridCol w="5075581">
                  <a:extLst>
                    <a:ext uri="{9D8B030D-6E8A-4147-A177-3AD203B41FA5}">
                      <a16:colId xmlns:a16="http://schemas.microsoft.com/office/drawing/2014/main" val="2691708056"/>
                    </a:ext>
                  </a:extLst>
                </a:gridCol>
              </a:tblGrid>
              <a:tr h="4877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89180"/>
                  </a:ext>
                </a:extLst>
              </a:tr>
              <a:tr h="6943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88080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711642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899519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7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76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A38C133-2567-429C-88C0-C9A1F2290415}"/>
              </a:ext>
            </a:extLst>
          </p:cNvPr>
          <p:cNvSpPr/>
          <p:nvPr/>
        </p:nvSpPr>
        <p:spPr>
          <a:xfrm>
            <a:off x="0" y="0"/>
            <a:ext cx="2676939" cy="519213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5C02E-D981-47EF-9445-FA10ACF70A67}"/>
              </a:ext>
            </a:extLst>
          </p:cNvPr>
          <p:cNvSpPr txBox="1"/>
          <p:nvPr/>
        </p:nvSpPr>
        <p:spPr>
          <a:xfrm>
            <a:off x="4863547" y="16330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41883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Cloud Callout 1">
            <a:extLst>
              <a:ext uri="{FF2B5EF4-FFF2-40B4-BE49-F238E27FC236}">
                <a16:creationId xmlns:a16="http://schemas.microsoft.com/office/drawing/2014/main" id="{76F0D9F6-EF18-4FF1-AF2C-6DD2B7CD9010}"/>
              </a:ext>
            </a:extLst>
          </p:cNvPr>
          <p:cNvSpPr/>
          <p:nvPr/>
        </p:nvSpPr>
        <p:spPr>
          <a:xfrm>
            <a:off x="1470991" y="1709530"/>
            <a:ext cx="10018644" cy="3684105"/>
          </a:xfrm>
          <a:prstGeom prst="cloudCallout">
            <a:avLst/>
          </a:prstGeom>
          <a:solidFill>
            <a:srgbClr val="40F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 ta nên biết giúp đỡ, đoàn kết,</a:t>
            </a:r>
            <a:endParaRPr lang="en-US" sz="28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thân ái với bạn bè.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82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CC07AC56-C963-4555-89A4-072FCB3359F5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óng vai cô kĩ sư, kể lại cuộc gặp gỡ, trò chuyện với anh thanh niên |  VFO.VN">
            <a:extLst>
              <a:ext uri="{FF2B5EF4-FFF2-40B4-BE49-F238E27FC236}">
                <a16:creationId xmlns:a16="http://schemas.microsoft.com/office/drawing/2014/main" id="{66341276-A472-4FA3-B0EE-F92ED9CF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47" y="3114784"/>
            <a:ext cx="4547152" cy="28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">
            <a:extLst>
              <a:ext uri="{FF2B5EF4-FFF2-40B4-BE49-F238E27FC236}">
                <a16:creationId xmlns:a16="http://schemas.microsoft.com/office/drawing/2014/main" id="{D3FB5344-AE1E-4A32-8D87-F4995BD3861B}"/>
              </a:ext>
            </a:extLst>
          </p:cNvPr>
          <p:cNvSpPr/>
          <p:nvPr/>
        </p:nvSpPr>
        <p:spPr>
          <a:xfrm rot="2156845">
            <a:off x="6884503" y="3111471"/>
            <a:ext cx="3909392" cy="24384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VAI, XỬ LÍ TÌNH HUỐNG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266</Words>
  <Application>Microsoft Office PowerPoint</Application>
  <PresentationFormat>Widescreen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Avo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lenovo</cp:lastModifiedBy>
  <cp:revision>24</cp:revision>
  <dcterms:created xsi:type="dcterms:W3CDTF">2021-07-18T07:06:55Z</dcterms:created>
  <dcterms:modified xsi:type="dcterms:W3CDTF">2022-10-05T05:33:33Z</dcterms:modified>
</cp:coreProperties>
</file>