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8" r:id="rId4"/>
    <p:sldId id="269" r:id="rId5"/>
    <p:sldId id="270" r:id="rId6"/>
    <p:sldId id="271" r:id="rId7"/>
    <p:sldId id="272" r:id="rId8"/>
    <p:sldId id="273" r:id="rId9"/>
    <p:sldId id="259" r:id="rId10"/>
    <p:sldId id="256" r:id="rId11"/>
    <p:sldId id="260" r:id="rId12"/>
    <p:sldId id="261" r:id="rId13"/>
    <p:sldId id="262" r:id="rId14"/>
    <p:sldId id="263" r:id="rId15"/>
    <p:sldId id="266" r:id="rId16"/>
    <p:sldId id="267" r:id="rId17"/>
  </p:sldIdLst>
  <p:sldSz cx="12190413" cy="6858000"/>
  <p:notesSz cx="9144000" cy="6858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3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/>
              <a:t>30/07/2021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4936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/>
              <a:t>30/07/2021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319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/>
              <a:t>30/07/2021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372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/>
              <a:t>30/07/2021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4716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/>
              <a:t>30/07/2021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248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/>
              <a:t>30/07/2021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626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/>
              <a:t>30/07/2021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4170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/>
              <a:t>30/07/2021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002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/>
              <a:t>30/07/2021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805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/>
              <a:t>30/07/2021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864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/>
              <a:t>30/07/2021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68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9DE3D-5EB2-47B3-9F8A-4FDCD0679CE9}" type="datetimeFigureOut">
              <a:rPr lang="vi-VN" smtClean="0"/>
              <a:t>30/07/2021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993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5.png"/><Relationship Id="rId18" Type="http://schemas.openxmlformats.org/officeDocument/2006/relationships/slide" Target="slide6.xml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microsoft.com/office/2007/relationships/hdphoto" Target="../media/hdphoto3.wdp"/><Relationship Id="rId17" Type="http://schemas.openxmlformats.org/officeDocument/2006/relationships/slide" Target="slide5.xml"/><Relationship Id="rId2" Type="http://schemas.openxmlformats.org/officeDocument/2006/relationships/image" Target="../media/image8.png"/><Relationship Id="rId16" Type="http://schemas.openxmlformats.org/officeDocument/2006/relationships/slide" Target="slide4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slide" Target="slide7.xml"/><Relationship Id="rId10" Type="http://schemas.microsoft.com/office/2007/relationships/hdphoto" Target="../media/hdphoto2.wdp"/><Relationship Id="rId19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10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10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10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10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10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899186" y="1183710"/>
            <a:ext cx="9361040" cy="2100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5" name="Google Shape;89;p1"/>
          <p:cNvSpPr txBox="1"/>
          <p:nvPr/>
        </p:nvSpPr>
        <p:spPr>
          <a:xfrm>
            <a:off x="5375126" y="3868562"/>
            <a:ext cx="4264695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GV: Chu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Thị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Trâm</a:t>
            </a:r>
            <a:endParaRPr sz="36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907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4" r="8833" b="4932"/>
          <a:stretch/>
        </p:blipFill>
        <p:spPr bwMode="auto">
          <a:xfrm>
            <a:off x="2314786" y="28162"/>
            <a:ext cx="7560840" cy="391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14886" y="3933056"/>
            <a:ext cx="5999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4      +       2      =     6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10830" y="5229200"/>
            <a:ext cx="1524904" cy="481744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90382" y="5228440"/>
            <a:ext cx="1524904" cy="481744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07374" y="5184241"/>
            <a:ext cx="1524904" cy="481744"/>
          </a:xfrm>
          <a:prstGeom prst="roundRect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>
            <a:stCxn id="3" idx="0"/>
          </p:cNvCxnSpPr>
          <p:nvPr/>
        </p:nvCxnSpPr>
        <p:spPr>
          <a:xfrm flipV="1">
            <a:off x="3473282" y="4653136"/>
            <a:ext cx="0" cy="576064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9" name="Straight Arrow Connector 8"/>
          <p:cNvCxnSpPr>
            <a:stCxn id="5" idx="0"/>
          </p:cNvCxnSpPr>
          <p:nvPr/>
        </p:nvCxnSpPr>
        <p:spPr>
          <a:xfrm flipV="1">
            <a:off x="6052834" y="4653136"/>
            <a:ext cx="0" cy="575304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1" name="Straight Arrow Connector 10"/>
          <p:cNvCxnSpPr>
            <a:stCxn id="6" idx="0"/>
          </p:cNvCxnSpPr>
          <p:nvPr/>
        </p:nvCxnSpPr>
        <p:spPr>
          <a:xfrm flipV="1">
            <a:off x="8369826" y="4653136"/>
            <a:ext cx="0" cy="531105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3" name="TextBox 12"/>
          <p:cNvSpPr txBox="1"/>
          <p:nvPr/>
        </p:nvSpPr>
        <p:spPr>
          <a:xfrm>
            <a:off x="1558702" y="5877272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4 + 2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667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5139" y="231673"/>
            <a:ext cx="654049" cy="635000"/>
            <a:chOff x="7934325" y="85725"/>
            <a:chExt cx="654049" cy="635000"/>
          </a:xfrm>
        </p:grpSpPr>
        <p:sp>
          <p:nvSpPr>
            <p:cNvPr id="3" name="Oval 2"/>
            <p:cNvSpPr/>
            <p:nvPr/>
          </p:nvSpPr>
          <p:spPr>
            <a:xfrm>
              <a:off x="8001000" y="152400"/>
              <a:ext cx="520700" cy="495300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vi-VN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7934325" y="85725"/>
              <a:ext cx="654049" cy="635000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70670" y="188640"/>
            <a:ext cx="97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34567" y="1628801"/>
            <a:ext cx="5167626" cy="2088232"/>
            <a:chOff x="334567" y="908720"/>
            <a:chExt cx="5167626" cy="25028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27" t="12175" r="17157" b="10537"/>
            <a:stretch/>
          </p:blipFill>
          <p:spPr>
            <a:xfrm rot="16200000">
              <a:off x="1666932" y="-423645"/>
              <a:ext cx="2502895" cy="516762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109703" y="1683423"/>
              <a:ext cx="33123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35 + 2 = 37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39224" y="1628801"/>
            <a:ext cx="5167626" cy="2088232"/>
            <a:chOff x="6239224" y="908720"/>
            <a:chExt cx="5167626" cy="25028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27" t="12175" r="17157" b="10537"/>
            <a:stretch/>
          </p:blipFill>
          <p:spPr>
            <a:xfrm rot="16200000">
              <a:off x="7571589" y="-423645"/>
              <a:ext cx="2502895" cy="516762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671270" y="1683423"/>
              <a:ext cx="38884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18 + 50 = 68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358902" y="1628801"/>
            <a:ext cx="5167626" cy="2088232"/>
            <a:chOff x="334567" y="908720"/>
            <a:chExt cx="5167626" cy="250289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27" t="12175" r="17157" b="10537"/>
            <a:stretch/>
          </p:blipFill>
          <p:spPr>
            <a:xfrm rot="16200000">
              <a:off x="1666932" y="-423645"/>
              <a:ext cx="2502895" cy="516762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109703" y="1683423"/>
              <a:ext cx="33123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35 + 2 = 37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2320192" y="4365104"/>
            <a:ext cx="2071283" cy="72008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hạng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>
            <a:stCxn id="19" idx="0"/>
          </p:cNvCxnSpPr>
          <p:nvPr/>
        </p:nvCxnSpPr>
        <p:spPr>
          <a:xfrm flipV="1">
            <a:off x="3355834" y="2968479"/>
            <a:ext cx="1299212" cy="1396625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26" name="Rounded Rectangle 25"/>
          <p:cNvSpPr/>
          <p:nvPr/>
        </p:nvSpPr>
        <p:spPr>
          <a:xfrm>
            <a:off x="4754580" y="4365104"/>
            <a:ext cx="2071283" cy="72008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hạng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>
            <a:stCxn id="26" idx="0"/>
          </p:cNvCxnSpPr>
          <p:nvPr/>
        </p:nvCxnSpPr>
        <p:spPr>
          <a:xfrm flipV="1">
            <a:off x="5790222" y="2968479"/>
            <a:ext cx="0" cy="1396625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30" name="Rounded Rectangle 29"/>
          <p:cNvSpPr/>
          <p:nvPr/>
        </p:nvSpPr>
        <p:spPr>
          <a:xfrm>
            <a:off x="7175326" y="4365104"/>
            <a:ext cx="2071283" cy="72008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>
            <a:stCxn id="30" idx="0"/>
          </p:cNvCxnSpPr>
          <p:nvPr/>
        </p:nvCxnSpPr>
        <p:spPr>
          <a:xfrm flipH="1" flipV="1">
            <a:off x="6825863" y="2968479"/>
            <a:ext cx="1385105" cy="1396625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645638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6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4567" y="1412777"/>
            <a:ext cx="5167626" cy="2088232"/>
            <a:chOff x="334567" y="908720"/>
            <a:chExt cx="5167626" cy="25028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27" t="12175" r="17157" b="10537"/>
            <a:stretch/>
          </p:blipFill>
          <p:spPr>
            <a:xfrm rot="16200000">
              <a:off x="1666932" y="-423645"/>
              <a:ext cx="2502895" cy="516762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109703" y="1683423"/>
              <a:ext cx="33123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35 + 2 = 37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39224" y="1412777"/>
            <a:ext cx="5167626" cy="2088232"/>
            <a:chOff x="6239224" y="908720"/>
            <a:chExt cx="5167626" cy="250289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27" t="12175" r="17157" b="10537"/>
            <a:stretch/>
          </p:blipFill>
          <p:spPr>
            <a:xfrm rot="16200000">
              <a:off x="7571589" y="-423645"/>
              <a:ext cx="2502895" cy="516762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671270" y="1683423"/>
              <a:ext cx="38884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18 + 50 = 68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447860" y="1412777"/>
            <a:ext cx="5167626" cy="2088232"/>
            <a:chOff x="6239224" y="908720"/>
            <a:chExt cx="5167626" cy="250289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27" t="12175" r="17157" b="10537"/>
            <a:stretch/>
          </p:blipFill>
          <p:spPr>
            <a:xfrm rot="16200000">
              <a:off x="7571589" y="-423645"/>
              <a:ext cx="2502895" cy="516762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671270" y="1683423"/>
              <a:ext cx="38884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18 + 50 = 68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2320192" y="4149080"/>
            <a:ext cx="2071283" cy="72008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hạng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>
            <a:stCxn id="15" idx="0"/>
          </p:cNvCxnSpPr>
          <p:nvPr/>
        </p:nvCxnSpPr>
        <p:spPr>
          <a:xfrm flipV="1">
            <a:off x="3355834" y="2752455"/>
            <a:ext cx="1299212" cy="139662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7" name="Rounded Rectangle 16"/>
          <p:cNvSpPr/>
          <p:nvPr/>
        </p:nvSpPr>
        <p:spPr>
          <a:xfrm>
            <a:off x="4754580" y="4149080"/>
            <a:ext cx="2071283" cy="72008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hạng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>
            <a:stCxn id="17" idx="0"/>
          </p:cNvCxnSpPr>
          <p:nvPr/>
        </p:nvCxnSpPr>
        <p:spPr>
          <a:xfrm flipV="1">
            <a:off x="5790222" y="2752455"/>
            <a:ext cx="0" cy="139662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9" name="Rounded Rectangle 18"/>
          <p:cNvSpPr/>
          <p:nvPr/>
        </p:nvSpPr>
        <p:spPr>
          <a:xfrm>
            <a:off x="7175326" y="4149080"/>
            <a:ext cx="2071283" cy="72008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>
            <a:stCxn id="19" idx="0"/>
          </p:cNvCxnSpPr>
          <p:nvPr/>
        </p:nvCxnSpPr>
        <p:spPr>
          <a:xfrm flipH="1" flipV="1">
            <a:off x="6825863" y="2752455"/>
            <a:ext cx="1385105" cy="139662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403269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2494E-6 -2.22222E-6 L -0.22947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8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44613" y="334397"/>
            <a:ext cx="10447137" cy="646331"/>
            <a:chOff x="544613" y="188640"/>
            <a:chExt cx="10447137" cy="646331"/>
          </a:xfrm>
        </p:grpSpPr>
        <p:grpSp>
          <p:nvGrpSpPr>
            <p:cNvPr id="2" name="Group 1"/>
            <p:cNvGrpSpPr/>
            <p:nvPr/>
          </p:nvGrpSpPr>
          <p:grpSpPr>
            <a:xfrm>
              <a:off x="544613" y="188640"/>
              <a:ext cx="654049" cy="635000"/>
              <a:chOff x="7934325" y="85725"/>
              <a:chExt cx="654049" cy="63500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270670" y="188640"/>
              <a:ext cx="9721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,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sô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hạng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lượt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001"/>
            <a:ext cx="6264696" cy="28319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4116" y="3003049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vi-VN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3198" y="1941001"/>
            <a:ext cx="6264696" cy="28319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31310" y="3003049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30</a:t>
            </a:r>
            <a:endParaRPr lang="vi-VN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07374" y="2941494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 + 30 =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2678" y="2941494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+ 5 =</a:t>
            </a:r>
            <a:endParaRPr 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34866" y="2924944"/>
            <a:ext cx="1090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17124" y="2941494"/>
            <a:ext cx="1090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51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 tmFilter="0,0; .5, 0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/>
          <p:cNvSpPr/>
          <p:nvPr/>
        </p:nvSpPr>
        <p:spPr>
          <a:xfrm>
            <a:off x="2338052" y="2080360"/>
            <a:ext cx="8797714" cy="477764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" name="Group 1"/>
          <p:cNvGrpSpPr/>
          <p:nvPr/>
        </p:nvGrpSpPr>
        <p:grpSpPr>
          <a:xfrm>
            <a:off x="453128" y="214349"/>
            <a:ext cx="1008112" cy="1008112"/>
            <a:chOff x="1522698" y="971728"/>
            <a:chExt cx="720080" cy="767839"/>
          </a:xfrm>
        </p:grpSpPr>
        <p:sp>
          <p:nvSpPr>
            <p:cNvPr id="3" name="Rectangle 2"/>
            <p:cNvSpPr/>
            <p:nvPr/>
          </p:nvSpPr>
          <p:spPr>
            <a:xfrm>
              <a:off x="1630710" y="1125820"/>
              <a:ext cx="504056" cy="504056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522698" y="971728"/>
              <a:ext cx="720080" cy="76783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480987" y="432115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90" b="95833" l="3435" r="98601">
                        <a14:foregroundMark x1="16158" y1="34115" x2="19720" y2="37240"/>
                        <a14:foregroundMark x1="50000" y1="49219" x2="55852" y2="50781"/>
                        <a14:foregroundMark x1="73664" y1="52604" x2="82316" y2="50260"/>
                        <a14:foregroundMark x1="85242" y1="76302" x2="87659" y2="82292"/>
                        <a14:foregroundMark x1="72519" y1="82292" x2="74936" y2="89323"/>
                        <a14:foregroundMark x1="59033" y1="81250" x2="56489" y2="88281"/>
                        <a14:foregroundMark x1="44148" y1="81510" x2="47074" y2="84635"/>
                        <a14:backgroundMark x1="30153" y1="25521" x2="32697" y2="27865"/>
                        <a14:backgroundMark x1="57506" y1="59896" x2="57506" y2="59896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766" y="3054119"/>
            <a:ext cx="8136904" cy="397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72008" y="1484784"/>
            <a:ext cx="3214886" cy="2232248"/>
          </a:xfrm>
          <a:prstGeom prst="wedgeRoundRectCallout">
            <a:avLst>
              <a:gd name="adj1" fmla="val 49658"/>
              <a:gd name="adj2" fmla="val 6491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8759501" y="2226027"/>
            <a:ext cx="3430911" cy="1656184"/>
          </a:xfrm>
          <a:prstGeom prst="wedgeEllipseCallout">
            <a:avLst>
              <a:gd name="adj1" fmla="val -49204"/>
              <a:gd name="adj2" fmla="val 9099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10 + 40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4150990" y="1772816"/>
            <a:ext cx="3430911" cy="1656184"/>
          </a:xfrm>
          <a:prstGeom prst="wedgeEllipseCallout">
            <a:avLst>
              <a:gd name="adj1" fmla="val 6679"/>
              <a:gd name="adj2" fmla="val 8031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 + 5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73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6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965976">
            <a:off x="8301286" y="4981647"/>
            <a:ext cx="3733495" cy="16305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en-US" sz="8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790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5852" y="3138785"/>
            <a:ext cx="10949750" cy="37192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73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871966" y="-1130474"/>
            <a:ext cx="8132700" cy="8015858"/>
            <a:chOff x="3768946" y="-918170"/>
            <a:chExt cx="8132700" cy="80158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54" t="4111" r="10056" b="53673"/>
            <a:stretch/>
          </p:blipFill>
          <p:spPr>
            <a:xfrm rot="18146804" flipH="1">
              <a:off x="2484976" y="365800"/>
              <a:ext cx="5806440" cy="32385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54" t="4111" r="10056" b="53673"/>
            <a:stretch/>
          </p:blipFill>
          <p:spPr>
            <a:xfrm>
              <a:off x="6095206" y="16808"/>
              <a:ext cx="5806440" cy="323850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54" t="4112" r="10056" b="11457"/>
            <a:stretch/>
          </p:blipFill>
          <p:spPr>
            <a:xfrm>
              <a:off x="5231110" y="620688"/>
              <a:ext cx="5806440" cy="647700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26" y="1423754"/>
            <a:ext cx="1800200" cy="18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97" y="597591"/>
            <a:ext cx="1175155" cy="11751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556" y="5336724"/>
            <a:ext cx="1192597" cy="11925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0121" y="3717032"/>
            <a:ext cx="578555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3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20" y="597591"/>
            <a:ext cx="1344605" cy="13446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26" y="2208458"/>
            <a:ext cx="1800200" cy="18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072" y="872646"/>
            <a:ext cx="1800200" cy="18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75" y="5623649"/>
            <a:ext cx="1192597" cy="119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2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7015844" y="0"/>
            <a:ext cx="6256411" cy="5347083"/>
            <a:chOff x="3768946" y="-918170"/>
            <a:chExt cx="8575762" cy="796346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54" t="4111" r="10056" b="53673"/>
            <a:stretch/>
          </p:blipFill>
          <p:spPr>
            <a:xfrm rot="18146804" flipH="1">
              <a:off x="2484976" y="365800"/>
              <a:ext cx="5806440" cy="323850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54" t="4111" r="10056" b="53673"/>
            <a:stretch/>
          </p:blipFill>
          <p:spPr>
            <a:xfrm rot="2281763">
              <a:off x="6538268" y="-421416"/>
              <a:ext cx="5806440" cy="323850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54" t="4112" r="10056" b="11457"/>
            <a:stretch/>
          </p:blipFill>
          <p:spPr>
            <a:xfrm>
              <a:off x="5231111" y="568299"/>
              <a:ext cx="5806440" cy="6476999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" t="6190" r="7999" b="6572"/>
          <a:stretch/>
        </p:blipFill>
        <p:spPr>
          <a:xfrm>
            <a:off x="1575539" y="4741317"/>
            <a:ext cx="2143403" cy="22159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1379484"/>
            <a:ext cx="1175155" cy="1175155"/>
          </a:xfrm>
          <a:prstGeom prst="rect">
            <a:avLst/>
          </a:prstGeom>
        </p:spPr>
      </p:pic>
      <p:pic>
        <p:nvPicPr>
          <p:cNvPr id="4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536">
            <a:off x="3142878" y="1456614"/>
            <a:ext cx="447789" cy="51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3747" y="917773"/>
            <a:ext cx="1214995" cy="142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5608" y="1531213"/>
            <a:ext cx="2075413" cy="164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536" y="3458373"/>
            <a:ext cx="3399979" cy="3399979"/>
          </a:xfrm>
          <a:prstGeom prst="rect">
            <a:avLst/>
          </a:prstGeom>
        </p:spPr>
      </p:pic>
      <p:pic>
        <p:nvPicPr>
          <p:cNvPr id="16" name="Picture 15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734" y="957429"/>
            <a:ext cx="1175155" cy="11751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414" y="778939"/>
            <a:ext cx="1175155" cy="1175155"/>
          </a:xfrm>
          <a:prstGeom prst="rect">
            <a:avLst/>
          </a:prstGeom>
        </p:spPr>
      </p:pic>
      <p:sp>
        <p:nvSpPr>
          <p:cNvPr id="25" name="Rectangle 24">
            <a:hlinkClick r:id="rId14" action="ppaction://hlinksldjump"/>
          </p:cNvPr>
          <p:cNvSpPr/>
          <p:nvPr/>
        </p:nvSpPr>
        <p:spPr>
          <a:xfrm>
            <a:off x="10847733" y="1024528"/>
            <a:ext cx="1175155" cy="1250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536">
            <a:off x="4104643" y="1421868"/>
            <a:ext cx="447789" cy="51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536">
            <a:off x="2291135" y="1596342"/>
            <a:ext cx="447789" cy="51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3228">
            <a:off x="5938355" y="1463264"/>
            <a:ext cx="447789" cy="51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8355">
            <a:off x="6900118" y="1345089"/>
            <a:ext cx="447789" cy="51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3228">
            <a:off x="5086612" y="1373630"/>
            <a:ext cx="447789" cy="51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510" y="3035137"/>
            <a:ext cx="1175155" cy="1175155"/>
          </a:xfrm>
          <a:prstGeom prst="rect">
            <a:avLst/>
          </a:prstGeom>
        </p:spPr>
      </p:pic>
      <p:sp>
        <p:nvSpPr>
          <p:cNvPr id="23" name="Rectangle 22">
            <a:hlinkClick r:id="rId15" action="ppaction://hlinksldjump"/>
          </p:cNvPr>
          <p:cNvSpPr/>
          <p:nvPr/>
        </p:nvSpPr>
        <p:spPr>
          <a:xfrm>
            <a:off x="10285996" y="3085570"/>
            <a:ext cx="1175155" cy="1250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>
            <a:hlinkClick r:id="rId16" action="ppaction://hlinksldjump"/>
          </p:cNvPr>
          <p:cNvSpPr/>
          <p:nvPr/>
        </p:nvSpPr>
        <p:spPr>
          <a:xfrm>
            <a:off x="8004767" y="795550"/>
            <a:ext cx="1175155" cy="1307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>
            <a:hlinkClick r:id="rId17" action="ppaction://hlinksldjump"/>
          </p:cNvPr>
          <p:cNvSpPr/>
          <p:nvPr/>
        </p:nvSpPr>
        <p:spPr>
          <a:xfrm>
            <a:off x="9421900" y="1475423"/>
            <a:ext cx="1175155" cy="1250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560" y="2849930"/>
            <a:ext cx="1175155" cy="1175155"/>
          </a:xfrm>
          <a:prstGeom prst="rect">
            <a:avLst/>
          </a:prstGeom>
        </p:spPr>
      </p:pic>
      <p:sp>
        <p:nvSpPr>
          <p:cNvPr id="22" name="Rectangle 21">
            <a:hlinkClick r:id="rId18" action="ppaction://hlinksldjump"/>
          </p:cNvPr>
          <p:cNvSpPr/>
          <p:nvPr/>
        </p:nvSpPr>
        <p:spPr>
          <a:xfrm>
            <a:off x="8027042" y="2865617"/>
            <a:ext cx="1175155" cy="1250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3" t="54475" r="9333" b="5715"/>
          <a:stretch/>
        </p:blipFill>
        <p:spPr>
          <a:xfrm>
            <a:off x="1607117" y="5975730"/>
            <a:ext cx="2070828" cy="1011222"/>
          </a:xfrm>
          <a:prstGeom prst="rect">
            <a:avLst/>
          </a:prstGeom>
        </p:spPr>
      </p:pic>
      <p:sp>
        <p:nvSpPr>
          <p:cNvPr id="20" name="Right Arrow 19">
            <a:hlinkClick r:id="rId20" action="ppaction://hlinksldjump"/>
          </p:cNvPr>
          <p:cNvSpPr/>
          <p:nvPr/>
        </p:nvSpPr>
        <p:spPr>
          <a:xfrm>
            <a:off x="11154223" y="6138165"/>
            <a:ext cx="868665" cy="647976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268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-0.52656 0.689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34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24779 4.07407E-6 C -0.35885 4.07407E-6 -0.49557 0.11157 -0.49557 0.20208 L -0.49557 0.40439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79" y="2020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32044 -7.40741E-7 C -0.46393 -7.40741E-7 -0.64076 0.10486 -0.64076 0.19051 L -0.64076 0.38125 " pathEditMode="relative" rAng="0" ptsTypes="FfFF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44" y="1905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6151 0.549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55" y="2745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0.68607 0.6423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10" y="3210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/>
      <p:bldP spid="23" grpId="0"/>
      <p:bldP spid="33" grpId="0"/>
      <p:bldP spid="34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3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1142206" y="305594"/>
            <a:ext cx="9906000" cy="2060692"/>
          </a:xfrm>
          <a:prstGeom prst="snip2DiagRect">
            <a:avLst/>
          </a:prstGeom>
          <a:solidFill>
            <a:schemeClr val="bg1"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…… cm</a:t>
            </a:r>
          </a:p>
        </p:txBody>
      </p:sp>
      <p:sp>
        <p:nvSpPr>
          <p:cNvPr id="4" name="Rectangle 3"/>
          <p:cNvSpPr/>
          <p:nvPr/>
        </p:nvSpPr>
        <p:spPr>
          <a:xfrm>
            <a:off x="2638822" y="4031009"/>
            <a:ext cx="2486308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38822" y="2635553"/>
            <a:ext cx="2486308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190678" y="4343512"/>
            <a:ext cx="705653" cy="5644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406702" y="2852936"/>
            <a:ext cx="621265" cy="5436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28606" y="2638622"/>
            <a:ext cx="2482277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39185" y="4064320"/>
            <a:ext cx="2480357" cy="1092872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454" y="4375889"/>
            <a:ext cx="568657" cy="4997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454" y="3013096"/>
            <a:ext cx="553734" cy="486614"/>
          </a:xfrm>
          <a:prstGeom prst="rect">
            <a:avLst/>
          </a:prstGeom>
        </p:spPr>
      </p:pic>
      <p:sp>
        <p:nvSpPr>
          <p:cNvPr id="12" name="Left Arrow 11">
            <a:hlinkClick r:id="rId10" action="ppaction://hlinksldjump"/>
          </p:cNvPr>
          <p:cNvSpPr/>
          <p:nvPr/>
        </p:nvSpPr>
        <p:spPr>
          <a:xfrm>
            <a:off x="11279783" y="0"/>
            <a:ext cx="910630" cy="692696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5836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3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142206" y="305594"/>
            <a:ext cx="9906000" cy="2060692"/>
          </a:xfrm>
          <a:prstGeom prst="snip2DiagRect">
            <a:avLst/>
          </a:prstGeom>
          <a:solidFill>
            <a:schemeClr val="bg1"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+ 6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…..</a:t>
            </a:r>
          </a:p>
        </p:txBody>
      </p:sp>
      <p:sp>
        <p:nvSpPr>
          <p:cNvPr id="3" name="Rectangle 2"/>
          <p:cNvSpPr/>
          <p:nvPr/>
        </p:nvSpPr>
        <p:spPr>
          <a:xfrm>
            <a:off x="2612802" y="2638622"/>
            <a:ext cx="2847212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20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0752" y="4090411"/>
            <a:ext cx="2847212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20 cm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649120" y="2936128"/>
            <a:ext cx="705653" cy="564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649264" y="4374352"/>
            <a:ext cx="621265" cy="5436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28606" y="2638622"/>
            <a:ext cx="2842596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2 dm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39185" y="4064320"/>
            <a:ext cx="2840397" cy="1092872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cm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974" y="4393269"/>
            <a:ext cx="568657" cy="499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38" y="3013096"/>
            <a:ext cx="553734" cy="486614"/>
          </a:xfrm>
          <a:prstGeom prst="rect">
            <a:avLst/>
          </a:prstGeom>
        </p:spPr>
      </p:pic>
      <p:sp>
        <p:nvSpPr>
          <p:cNvPr id="11" name="Left Arrow 10">
            <a:hlinkClick r:id="rId10" action="ppaction://hlinksldjump"/>
          </p:cNvPr>
          <p:cNvSpPr/>
          <p:nvPr/>
        </p:nvSpPr>
        <p:spPr>
          <a:xfrm>
            <a:off x="11279783" y="0"/>
            <a:ext cx="910630" cy="692696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526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3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142206" y="305594"/>
            <a:ext cx="9906000" cy="2060692"/>
          </a:xfrm>
          <a:prstGeom prst="snip2DiagRect">
            <a:avLst/>
          </a:prstGeom>
          <a:solidFill>
            <a:schemeClr val="bg1"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- 6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…..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4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2802" y="2638622"/>
            <a:ext cx="2847212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10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0752" y="4090411"/>
            <a:ext cx="2847212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11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649120" y="2936128"/>
            <a:ext cx="705653" cy="564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649264" y="4374352"/>
            <a:ext cx="621265" cy="5436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28606" y="2638622"/>
            <a:ext cx="2842596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12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39185" y="4064320"/>
            <a:ext cx="2840397" cy="1092872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974" y="4393269"/>
            <a:ext cx="568657" cy="499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38" y="3013096"/>
            <a:ext cx="553734" cy="486614"/>
          </a:xfrm>
          <a:prstGeom prst="rect">
            <a:avLst/>
          </a:prstGeom>
        </p:spPr>
      </p:pic>
      <p:sp>
        <p:nvSpPr>
          <p:cNvPr id="11" name="Left Arrow 10">
            <a:hlinkClick r:id="rId10" action="ppaction://hlinksldjump"/>
          </p:cNvPr>
          <p:cNvSpPr/>
          <p:nvPr/>
        </p:nvSpPr>
        <p:spPr>
          <a:xfrm>
            <a:off x="11279783" y="0"/>
            <a:ext cx="910630" cy="692696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7802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3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142206" y="305594"/>
            <a:ext cx="9906000" cy="2060692"/>
          </a:xfrm>
          <a:prstGeom prst="snip2DiagRect">
            <a:avLst/>
          </a:prstGeom>
          <a:solidFill>
            <a:schemeClr val="bg1"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…… cm</a:t>
            </a:r>
          </a:p>
        </p:txBody>
      </p:sp>
      <p:sp>
        <p:nvSpPr>
          <p:cNvPr id="3" name="Rectangle 2"/>
          <p:cNvSpPr/>
          <p:nvPr/>
        </p:nvSpPr>
        <p:spPr>
          <a:xfrm>
            <a:off x="6624575" y="4031009"/>
            <a:ext cx="2486308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20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38822" y="2635553"/>
            <a:ext cx="2486308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176431" y="4343512"/>
            <a:ext cx="705653" cy="564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406702" y="2852936"/>
            <a:ext cx="621265" cy="5436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28606" y="2638622"/>
            <a:ext cx="2482277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44773" y="4079317"/>
            <a:ext cx="2480357" cy="1092872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200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042" y="4390886"/>
            <a:ext cx="568657" cy="499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454" y="3013096"/>
            <a:ext cx="553734" cy="486614"/>
          </a:xfrm>
          <a:prstGeom prst="rect">
            <a:avLst/>
          </a:prstGeom>
        </p:spPr>
      </p:pic>
      <p:sp>
        <p:nvSpPr>
          <p:cNvPr id="11" name="Left Arrow 10">
            <a:hlinkClick r:id="rId10" action="ppaction://hlinksldjump"/>
          </p:cNvPr>
          <p:cNvSpPr/>
          <p:nvPr/>
        </p:nvSpPr>
        <p:spPr>
          <a:xfrm>
            <a:off x="11279783" y="0"/>
            <a:ext cx="910630" cy="692696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2054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3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142206" y="305594"/>
            <a:ext cx="9906000" cy="2060692"/>
          </a:xfrm>
          <a:prstGeom prst="snip2DiagRect">
            <a:avLst/>
          </a:prstGeom>
          <a:solidFill>
            <a:schemeClr val="bg1"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34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4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20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……….</a:t>
            </a:r>
          </a:p>
        </p:txBody>
      </p:sp>
      <p:sp>
        <p:nvSpPr>
          <p:cNvPr id="3" name="Rectangle 2"/>
          <p:cNvSpPr/>
          <p:nvPr/>
        </p:nvSpPr>
        <p:spPr>
          <a:xfrm>
            <a:off x="6671270" y="2638622"/>
            <a:ext cx="2847212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10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0752" y="4090411"/>
            <a:ext cx="2847212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10cm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707588" y="2936128"/>
            <a:ext cx="705653" cy="564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649264" y="4374352"/>
            <a:ext cx="621265" cy="5436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70752" y="2638622"/>
            <a:ext cx="2842596" cy="1105444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1 dm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39185" y="4064320"/>
            <a:ext cx="2840397" cy="1092872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cm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974" y="4393269"/>
            <a:ext cx="568657" cy="499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184" y="3013096"/>
            <a:ext cx="553734" cy="486614"/>
          </a:xfrm>
          <a:prstGeom prst="rect">
            <a:avLst/>
          </a:prstGeom>
        </p:spPr>
      </p:pic>
      <p:sp>
        <p:nvSpPr>
          <p:cNvPr id="11" name="Left Arrow 10">
            <a:hlinkClick r:id="rId10" action="ppaction://hlinksldjump"/>
          </p:cNvPr>
          <p:cNvSpPr/>
          <p:nvPr/>
        </p:nvSpPr>
        <p:spPr>
          <a:xfrm>
            <a:off x="11279783" y="0"/>
            <a:ext cx="910630" cy="692696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4369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8760" y="1931122"/>
            <a:ext cx="77528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Tổng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36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276</Words>
  <Application>Microsoft Office PowerPoint</Application>
  <PresentationFormat>Custom</PresentationFormat>
  <Paragraphs>71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Administrator</cp:lastModifiedBy>
  <cp:revision>19</cp:revision>
  <dcterms:created xsi:type="dcterms:W3CDTF">2021-07-30T06:45:50Z</dcterms:created>
  <dcterms:modified xsi:type="dcterms:W3CDTF">2021-07-30T11:07:39Z</dcterms:modified>
</cp:coreProperties>
</file>