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1" r:id="rId3"/>
    <p:sldId id="256" r:id="rId4"/>
    <p:sldId id="263" r:id="rId5"/>
    <p:sldId id="265" r:id="rId6"/>
    <p:sldId id="266" r:id="rId7"/>
    <p:sldId id="267" r:id="rId8"/>
    <p:sldId id="268" r:id="rId9"/>
    <p:sldId id="270" r:id="rId10"/>
    <p:sldId id="269" r:id="rId1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69" d="100"/>
          <a:sy n="69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D4C7-4556-40B8-8EF8-A8DB8AE5BA9B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A622F-5CC6-4EFB-ABBC-FCE5937CEA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22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3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4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358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7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6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4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5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6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F615-32DD-4336-820C-95AE8B096610}" type="datetimeFigureOut">
              <a:rPr lang="vi-VN" smtClean="0"/>
              <a:t>14/09/2022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62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774726" y="90872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4078982" y="4677991"/>
            <a:ext cx="414229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Chu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Trâm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1420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0;p9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-1587" y="3083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69752" y="476672"/>
            <a:ext cx="94509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 BIỆT VÀ HẸN GẶP LẠI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;p2" descr="1-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20688"/>
            <a:ext cx="12190413" cy="621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2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2404" y="372244"/>
            <a:ext cx="1543401" cy="74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168" y="-42534"/>
            <a:ext cx="1624781" cy="82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4;p2" descr="1-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1190" y="372244"/>
            <a:ext cx="1869938" cy="1004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81560"/>
            <a:ext cx="2851692" cy="28529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98633" y="4869160"/>
            <a:ext cx="69846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KHỞI ĐỘNG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512030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6814" y="2564904"/>
            <a:ext cx="74558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- XI - MÉT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164" y="2967334"/>
            <a:ext cx="27020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679" y="339435"/>
            <a:ext cx="18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?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582" y="260648"/>
            <a:ext cx="654049" cy="635000"/>
            <a:chOff x="7934325" y="85725"/>
            <a:chExt cx="654049" cy="635000"/>
          </a:xfrm>
        </p:grpSpPr>
        <p:sp>
          <p:nvSpPr>
            <p:cNvPr id="4" name="Oval 3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506827" y="290116"/>
            <a:ext cx="915971" cy="6340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598" y="1534140"/>
            <a:ext cx="11233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	           cm			;	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                 cm</a:t>
            </a:r>
          </a:p>
          <a:p>
            <a:pPr>
              <a:lnSpc>
                <a:spcPct val="30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 cm =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	20 cm =         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78782" y="2132856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1717" y="3799644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3518" y="2060848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3518" y="3716187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78782" y="2132856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895669" y="2060848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43978" y="3799644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3518" y="3717032"/>
            <a:ext cx="1152128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0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679" y="260648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582" y="260648"/>
            <a:ext cx="654049" cy="635000"/>
            <a:chOff x="7934325" y="85725"/>
            <a:chExt cx="654049" cy="635000"/>
          </a:xfrm>
        </p:grpSpPr>
        <p:sp>
          <p:nvSpPr>
            <p:cNvPr id="4" name="Oval 3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77852" y="1988840"/>
            <a:ext cx="126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7992" y="1844824"/>
            <a:ext cx="550861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17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73996" y="3285278"/>
            <a:ext cx="550861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– 5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5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73996" y="4654877"/>
            <a:ext cx="550861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– 9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= 10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679" y="332656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582" y="332656"/>
            <a:ext cx="654049" cy="635000"/>
            <a:chOff x="7934325" y="85725"/>
            <a:chExt cx="654049" cy="635000"/>
          </a:xfrm>
        </p:grpSpPr>
        <p:sp>
          <p:nvSpPr>
            <p:cNvPr id="4" name="Oval 3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934325" y="85725"/>
              <a:ext cx="654049" cy="63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854845" y="1340768"/>
            <a:ext cx="6493013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13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4845" y="2636912"/>
            <a:ext cx="6493013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27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53353" y="3933056"/>
            <a:ext cx="6493013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42552" y="5229200"/>
            <a:ext cx="6493013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48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10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1330" y="1484784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1943" y="2817802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8220" y="4113946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7394" y="5410090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vi-VN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100000" l="4514" r="100000">
                        <a14:foregroundMark x1="31829" y1="31019" x2="31829" y2="31019"/>
                        <a14:foregroundMark x1="29514" y1="54321" x2="29051" y2="65123"/>
                        <a14:foregroundMark x1="15625" y1="56636" x2="16204" y2="64660"/>
                        <a14:foregroundMark x1="15046" y1="77006" x2="17940" y2="95062"/>
                        <a14:foregroundMark x1="30787" y1="82870" x2="38079" y2="82562"/>
                        <a14:foregroundMark x1="61343" y1="79784" x2="65046" y2="77006"/>
                        <a14:foregroundMark x1="31134" y1="60957" x2="31829" y2="73457"/>
                        <a14:foregroundMark x1="24306" y1="58333" x2="21296" y2="72222"/>
                        <a14:foregroundMark x1="22338" y1="56636" x2="19560" y2="66049"/>
                        <a14:foregroundMark x1="23611" y1="54630" x2="27083" y2="69136"/>
                        <a14:foregroundMark x1="26042" y1="55247" x2="28704" y2="56019"/>
                        <a14:foregroundMark x1="34722" y1="60185" x2="36806" y2="68056"/>
                        <a14:foregroundMark x1="51968" y1="96914" x2="51968" y2="96914"/>
                        <a14:foregroundMark x1="26736" y1="36265" x2="37153" y2="31790"/>
                        <a14:foregroundMark x1="70602" y1="31019" x2="78819" y2="31019"/>
                        <a14:foregroundMark x1="74884" y1="59105" x2="73264" y2="69444"/>
                        <a14:foregroundMark x1="78935" y1="53704" x2="80903" y2="58796"/>
                        <a14:foregroundMark x1="78588" y1="54630" x2="68866" y2="61574"/>
                        <a14:foregroundMark x1="66204" y1="54321" x2="53588" y2="60648"/>
                        <a14:foregroundMark x1="66551" y1="54167" x2="65741" y2="50772"/>
                        <a14:foregroundMark x1="69097" y1="56481" x2="70486" y2="64660"/>
                        <a14:foregroundMark x1="67477" y1="64969" x2="70949" y2="71296"/>
                        <a14:foregroundMark x1="74537" y1="68981" x2="76273" y2="71451"/>
                        <a14:foregroundMark x1="78935" y1="70988" x2="79282" y2="75772"/>
                        <a14:foregroundMark x1="79630" y1="70062" x2="80903" y2="73920"/>
                        <a14:foregroundMark x1="33912" y1="88272" x2="48380" y2="87346"/>
                        <a14:foregroundMark x1="46875" y1="82099" x2="39931" y2="77160"/>
                        <a14:foregroundMark x1="38542" y1="80710" x2="35532" y2="88735"/>
                        <a14:foregroundMark x1="31481" y1="88426" x2="27315" y2="80247"/>
                        <a14:foregroundMark x1="32870" y1="85185" x2="32870" y2="76235"/>
                        <a14:foregroundMark x1="31829" y1="77469" x2="40856" y2="80710"/>
                        <a14:foregroundMark x1="42477" y1="81327" x2="48264" y2="86574"/>
                        <a14:foregroundMark x1="50579" y1="89660" x2="46296" y2="75463"/>
                        <a14:foregroundMark x1="37847" y1="64660" x2="35069" y2="56019"/>
                        <a14:backgroundMark x1="88657" y1="30093" x2="90972" y2="37654"/>
                        <a14:backgroundMark x1="93056" y1="35031" x2="91782" y2="2947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592796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22598" y="3573016"/>
            <a:ext cx="3096344" cy="1152128"/>
          </a:xfrm>
          <a:prstGeom prst="wedgeEllipseCallout">
            <a:avLst>
              <a:gd name="adj1" fmla="val 63543"/>
              <a:gd name="adj2" fmla="val -6035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920484" y="2276872"/>
            <a:ext cx="3096344" cy="1152128"/>
          </a:xfrm>
          <a:prstGeom prst="wedgeEllipseCallout">
            <a:avLst>
              <a:gd name="adj1" fmla="val -67240"/>
              <a:gd name="adj2" fmla="val 1900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8582" y="116632"/>
            <a:ext cx="1008112" cy="1008112"/>
            <a:chOff x="1522698" y="971728"/>
            <a:chExt cx="720080" cy="767839"/>
          </a:xfrm>
        </p:grpSpPr>
        <p:sp>
          <p:nvSpPr>
            <p:cNvPr id="6" name="Rectangle 5"/>
            <p:cNvSpPr/>
            <p:nvPr/>
          </p:nvSpPr>
          <p:spPr>
            <a:xfrm>
              <a:off x="1630710" y="1125820"/>
              <a:ext cx="504056" cy="50405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22698" y="971728"/>
              <a:ext cx="720080" cy="7678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2698" y="260648"/>
            <a:ext cx="1047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3 dm.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7014" y="265262"/>
            <a:ext cx="42017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654" y="2276872"/>
            <a:ext cx="105851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199</Words>
  <Application>Microsoft Office PowerPoint</Application>
  <PresentationFormat>Custom</PresentationFormat>
  <Paragraphs>43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User</cp:lastModifiedBy>
  <cp:revision>31</cp:revision>
  <dcterms:created xsi:type="dcterms:W3CDTF">2021-07-29T15:52:48Z</dcterms:created>
  <dcterms:modified xsi:type="dcterms:W3CDTF">2022-09-14T04:52:05Z</dcterms:modified>
</cp:coreProperties>
</file>