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71" r:id="rId3"/>
    <p:sldId id="272" r:id="rId4"/>
    <p:sldId id="273" r:id="rId5"/>
    <p:sldId id="274" r:id="rId6"/>
    <p:sldId id="275" r:id="rId7"/>
    <p:sldId id="256" r:id="rId8"/>
    <p:sldId id="263" r:id="rId9"/>
    <p:sldId id="257" r:id="rId10"/>
    <p:sldId id="259" r:id="rId11"/>
    <p:sldId id="258" r:id="rId12"/>
    <p:sldId id="261" r:id="rId13"/>
    <p:sldId id="260" r:id="rId14"/>
    <p:sldId id="262" r:id="rId15"/>
    <p:sldId id="267" r:id="rId16"/>
    <p:sldId id="270" r:id="rId17"/>
    <p:sldId id="269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60"/>
  </p:normalViewPr>
  <p:slideViewPr>
    <p:cSldViewPr>
      <p:cViewPr varScale="1">
        <p:scale>
          <a:sx n="67" d="100"/>
          <a:sy n="67" d="100"/>
        </p:scale>
        <p:origin x="1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9D4C7-4556-40B8-8EF8-A8DB8AE5BA9B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A622F-5CC6-4EFB-ABBC-FCE5937CEA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22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622F-5CC6-4EFB-ABBC-FCE5937CEAB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359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65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31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2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58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76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8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67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40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35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69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F615-32DD-4336-820C-95AE8B096610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E57CF-300E-4F2C-A8C0-83E7AE39C2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62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774726" y="908720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4078982" y="4677991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14201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1918742" y="1903917"/>
            <a:ext cx="849694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3156" y="1446038"/>
            <a:ext cx="6552728" cy="457878"/>
          </a:xfrm>
          <a:prstGeom prst="rect">
            <a:avLst/>
          </a:prstGeom>
          <a:gradFill>
            <a:gsLst>
              <a:gs pos="0">
                <a:srgbClr val="FF99FF"/>
              </a:gs>
              <a:gs pos="79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4317392" y="92281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590" y="3212976"/>
            <a:ext cx="113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- xi –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= 10 cm 		10 cm = 1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498484" y="3072989"/>
            <a:ext cx="8496944" cy="76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6516" y="2615110"/>
            <a:ext cx="7848872" cy="45787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796286" y="522849"/>
            <a:ext cx="4608512" cy="45787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512102" y="980728"/>
            <a:ext cx="8496944" cy="76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512102" y="5111015"/>
            <a:ext cx="8496944" cy="76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6516" y="4653136"/>
            <a:ext cx="6552728" cy="457878"/>
          </a:xfrm>
          <a:prstGeom prst="rect">
            <a:avLst/>
          </a:prstGeom>
          <a:gradFill>
            <a:gsLst>
              <a:gs pos="0">
                <a:srgbClr val="FF99FF"/>
              </a:gs>
              <a:gs pos="79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26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622598" y="2993615"/>
            <a:ext cx="6830495" cy="6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5087094" y="4525361"/>
            <a:ext cx="6830495" cy="6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113143" y="6033047"/>
            <a:ext cx="6830495" cy="6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9756" r="17073" b="10526"/>
          <a:stretch/>
        </p:blipFill>
        <p:spPr>
          <a:xfrm rot="13717576">
            <a:off x="1142669" y="1636462"/>
            <a:ext cx="1959636" cy="202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303513" y="3990329"/>
            <a:ext cx="5267585" cy="268944"/>
          </a:xfrm>
          <a:prstGeom prst="roundRect">
            <a:avLst/>
          </a:prstGeom>
          <a:pattFill prst="sphere">
            <a:fgClr>
              <a:schemeClr val="accent3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354640" y="5528991"/>
            <a:ext cx="6309525" cy="30341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659756" y="5444068"/>
            <a:ext cx="0" cy="56265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4640" y="5528991"/>
            <a:ext cx="0" cy="51802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580276" y="3995185"/>
            <a:ext cx="0" cy="56265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317194" y="4017500"/>
            <a:ext cx="0" cy="51802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456383" y="2371397"/>
            <a:ext cx="0" cy="56265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67374" y="2453279"/>
            <a:ext cx="0" cy="51802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894185" y="311833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84668" y="245158"/>
            <a:ext cx="654049" cy="635000"/>
            <a:chOff x="7934325" y="85725"/>
            <a:chExt cx="654049" cy="635000"/>
          </a:xfrm>
        </p:grpSpPr>
        <p:sp>
          <p:nvSpPr>
            <p:cNvPr id="40" name="Oval 39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142878" y="1124744"/>
            <a:ext cx="1296144" cy="57606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69122" y="1118778"/>
            <a:ext cx="1296144" cy="57606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12 cm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11230" y="1124744"/>
            <a:ext cx="1296144" cy="57606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39422" y="1124744"/>
            <a:ext cx="1296144" cy="57606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 cm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9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8" grpId="0"/>
      <p:bldP spid="6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3693469" y="1712498"/>
            <a:ext cx="849694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3693469" y="3873963"/>
            <a:ext cx="849694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494"/>
          <a:stretch/>
        </p:blipFill>
        <p:spPr bwMode="auto">
          <a:xfrm>
            <a:off x="3693469" y="6106211"/>
            <a:ext cx="849694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9756" r="17073" b="10526"/>
          <a:stretch/>
        </p:blipFill>
        <p:spPr>
          <a:xfrm rot="13938702">
            <a:off x="4440409" y="-77372"/>
            <a:ext cx="2273559" cy="272978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246478" y="1221357"/>
            <a:ext cx="0" cy="49114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006118" y="1221357"/>
            <a:ext cx="0" cy="58920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970114" y="3441915"/>
            <a:ext cx="6552728" cy="343890"/>
          </a:xfrm>
          <a:prstGeom prst="roundRect">
            <a:avLst/>
          </a:prstGeom>
          <a:pattFill prst="sphere">
            <a:fgClr>
              <a:schemeClr val="accent3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3981501" y="5602155"/>
            <a:ext cx="7848872" cy="38796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1830373" y="5458139"/>
            <a:ext cx="0" cy="64807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981501" y="5472102"/>
            <a:ext cx="0" cy="64807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523964" y="3246990"/>
            <a:ext cx="0" cy="64807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979640" y="3219999"/>
            <a:ext cx="0" cy="64807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61817" y="1535450"/>
            <a:ext cx="1296144" cy="57606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1817" y="2484270"/>
            <a:ext cx="1296144" cy="57606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12 cm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5406" y="3325828"/>
            <a:ext cx="1296144" cy="57606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8582" y="4234003"/>
            <a:ext cx="1296144" cy="57606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 cm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081E-6 7.40741E-7 L 0.06183 7.40741E-7 C 0.08955 7.40741E-7 0.12404 -0.16898 0.12404 -0.30579 L 0.12404 -0.61065 " pathEditMode="relative" rAng="0" ptsTypes="FfFF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5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04 -0.61065 L 0.23871 -0.61065 C 0.29051 -0.61065 0.35429 -0.59352 0.35429 -0.5794 L 0.35429 -0.54769 " pathEditMode="relative" rAng="0" ptsTypes="FfFF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583E-6 -1.85185E-6 L 0.4726 -0.0898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4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9039E-8 -0.01041 L 0.06846 -0.01041 C 0.09931 -0.01041 0.13719 0.09098 0.13719 0.17361 L 0.13719 0.35834 " pathEditMode="relative" rAng="0" ptsTypes="FfFF"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9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19 0.35833 L 0.53859 0.3583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7" grpId="1" animBg="1"/>
      <p:bldP spid="18" grpId="0" animBg="1"/>
      <p:bldP spid="18" grpId="1" animBg="1"/>
      <p:bldP spid="18" grpId="2" animBg="1"/>
      <p:bldP spid="19" grpId="0" animBg="1"/>
      <p:bldP spid="19" grpId="1" animBg="1"/>
      <p:bldP spid="20" grpId="0" animBg="1"/>
      <p:bldP spid="20" grpId="1" animBg="1"/>
      <p:bldP spid="2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2678" y="44624"/>
            <a:ext cx="10177685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2dm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8582" y="245158"/>
            <a:ext cx="654049" cy="635000"/>
            <a:chOff x="7934325" y="85725"/>
            <a:chExt cx="654049" cy="635000"/>
          </a:xfrm>
        </p:grpSpPr>
        <p:sp>
          <p:nvSpPr>
            <p:cNvPr id="4" name="Oval 3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2" t="33590" r="3299" b="19316"/>
          <a:stretch/>
        </p:blipFill>
        <p:spPr bwMode="auto">
          <a:xfrm>
            <a:off x="1342678" y="4472322"/>
            <a:ext cx="9830219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86694" y="3961420"/>
            <a:ext cx="4771094" cy="360040"/>
          </a:xfrm>
          <a:prstGeom prst="rect">
            <a:avLst/>
          </a:prstGeom>
          <a:pattFill prst="pct80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486694" y="2852936"/>
            <a:ext cx="0" cy="1619386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31" idx="0"/>
          </p:cNvCxnSpPr>
          <p:nvPr/>
        </p:nvCxnSpPr>
        <p:spPr>
          <a:xfrm flipH="1" flipV="1">
            <a:off x="6257787" y="3816387"/>
            <a:ext cx="1" cy="655935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92920" y="2996952"/>
            <a:ext cx="9484442" cy="3600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0977362" y="2996952"/>
            <a:ext cx="0" cy="1506934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486693" y="3687291"/>
            <a:ext cx="1" cy="795511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358902" y="3501008"/>
            <a:ext cx="1368152" cy="5760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99062" y="2420888"/>
            <a:ext cx="1368152" cy="5760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dm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807174" y="2420888"/>
            <a:ext cx="1728192" cy="5760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20 cm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9" grpId="0" animBg="1"/>
      <p:bldP spid="17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30710" y="0"/>
            <a:ext cx="9217024" cy="3564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 ĐỒ VẬT TRONG LỚP HỌC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79" b="60101"/>
          <a:stretch/>
        </p:blipFill>
        <p:spPr>
          <a:xfrm>
            <a:off x="31254" y="-99392"/>
            <a:ext cx="2391544" cy="2736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0" r="3396" b="33200"/>
          <a:stretch/>
        </p:blipFill>
        <p:spPr>
          <a:xfrm>
            <a:off x="2998862" y="4509120"/>
            <a:ext cx="4955522" cy="1844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5" t="-1050" r="9864" b="61151"/>
          <a:stretch/>
        </p:blipFill>
        <p:spPr>
          <a:xfrm>
            <a:off x="190550" y="3789040"/>
            <a:ext cx="2391544" cy="2736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0" r="3396"/>
          <a:stretch/>
        </p:blipFill>
        <p:spPr>
          <a:xfrm>
            <a:off x="7269299" y="3276364"/>
            <a:ext cx="4955522" cy="24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0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7014" y="265262"/>
            <a:ext cx="42017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6654" y="2276872"/>
            <a:ext cx="105851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0;p9"/>
          <p:cNvPicPr preferRelativeResize="0"/>
          <p:nvPr/>
        </p:nvPicPr>
        <p:blipFill rotWithShape="1">
          <a:blip r:embed="rId3">
            <a:alphaModFix/>
          </a:blip>
          <a:srcRect t="3561" b="12057"/>
          <a:stretch/>
        </p:blipFill>
        <p:spPr>
          <a:xfrm>
            <a:off x="-1587" y="3083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9752" y="476672"/>
            <a:ext cx="94509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 BIỆT VÀ HẸN GẶP LẠI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0;p2" descr="1-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0688"/>
            <a:ext cx="12190413" cy="621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2;p2" descr="1-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52404" y="372244"/>
            <a:ext cx="1543401" cy="74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3;p2" descr="1-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6168" y="-42534"/>
            <a:ext cx="1624781" cy="829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4;p2" descr="1-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1190" y="372244"/>
            <a:ext cx="1869938" cy="100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81560"/>
            <a:ext cx="2851692" cy="2852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4748" y="4869160"/>
            <a:ext cx="77123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dẻ</a:t>
            </a:r>
            <a:endParaRPr lang="en-US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1203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48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09120"/>
            <a:ext cx="2324362" cy="232537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42678" y="260648"/>
            <a:ext cx="9530977" cy="2376264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06056" y="529516"/>
            <a:ext cx="7416824" cy="811252"/>
            <a:chOff x="3214886" y="3068960"/>
            <a:chExt cx="7416824" cy="811252"/>
          </a:xfrm>
        </p:grpSpPr>
        <p:grpSp>
          <p:nvGrpSpPr>
            <p:cNvPr id="7" name="Group 6"/>
            <p:cNvGrpSpPr/>
            <p:nvPr/>
          </p:nvGrpSpPr>
          <p:grpSpPr>
            <a:xfrm>
              <a:off x="3502918" y="3068960"/>
              <a:ext cx="7128792" cy="349198"/>
              <a:chOff x="1486694" y="2330768"/>
              <a:chExt cx="7128792" cy="349198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>
                <a:off x="1486694" y="2492896"/>
                <a:ext cx="712879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486694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149168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811642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474116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786486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13659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799064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461538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6124012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44896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811143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3214886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77360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39834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82602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45076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07550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42054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04528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47296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09770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72244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1071938" y="3096512"/>
            <a:ext cx="1806548" cy="112888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5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707462" y="3066796"/>
            <a:ext cx="1806548" cy="112888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7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532981" y="3066796"/>
            <a:ext cx="1806548" cy="112888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8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351505" y="3047746"/>
            <a:ext cx="1806548" cy="112888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4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5156900" y="2907339"/>
            <a:ext cx="2126830" cy="19794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489115" y="5671808"/>
            <a:ext cx="911015" cy="8478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1018866" y="5809485"/>
            <a:ext cx="911015" cy="8478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1619158" y="5881102"/>
            <a:ext cx="911015" cy="847875"/>
          </a:xfrm>
          <a:prstGeom prst="rect">
            <a:avLst/>
          </a:prstGeom>
        </p:spPr>
      </p:pic>
      <p:pic>
        <p:nvPicPr>
          <p:cNvPr id="3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5926" y="3002589"/>
            <a:ext cx="609600" cy="609600"/>
          </a:xfrm>
          <a:prstGeom prst="rect">
            <a:avLst/>
          </a:prstGeom>
        </p:spPr>
      </p:pic>
      <p:sp>
        <p:nvSpPr>
          <p:cNvPr id="39" name="Left Arrow 38">
            <a:hlinkClick r:id="rId12" action="ppaction://hlinksldjump"/>
          </p:cNvPr>
          <p:cNvSpPr/>
          <p:nvPr/>
        </p:nvSpPr>
        <p:spPr>
          <a:xfrm>
            <a:off x="9915653" y="5984751"/>
            <a:ext cx="958002" cy="710198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Left Arrow 39">
            <a:hlinkClick r:id="rId13" action="ppaction://hlinksldjump"/>
          </p:cNvPr>
          <p:cNvSpPr/>
          <p:nvPr/>
        </p:nvSpPr>
        <p:spPr>
          <a:xfrm flipH="1">
            <a:off x="11158053" y="5984751"/>
            <a:ext cx="958002" cy="710198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14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14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35873 0.30995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48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914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1" grpId="1" animBg="1"/>
      <p:bldP spid="31" grpId="2" animBg="1"/>
      <p:bldP spid="31" grpId="3" animBg="1"/>
      <p:bldP spid="31" grpId="4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09120"/>
            <a:ext cx="2324362" cy="23253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42678" y="260648"/>
            <a:ext cx="9530977" cy="2376264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06056" y="529516"/>
            <a:ext cx="7416824" cy="811252"/>
            <a:chOff x="3214886" y="3068960"/>
            <a:chExt cx="7416824" cy="811252"/>
          </a:xfrm>
        </p:grpSpPr>
        <p:grpSp>
          <p:nvGrpSpPr>
            <p:cNvPr id="5" name="Group 4"/>
            <p:cNvGrpSpPr/>
            <p:nvPr/>
          </p:nvGrpSpPr>
          <p:grpSpPr>
            <a:xfrm>
              <a:off x="3502918" y="3068960"/>
              <a:ext cx="7128792" cy="349198"/>
              <a:chOff x="1486694" y="2330768"/>
              <a:chExt cx="7128792" cy="349198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>
                <a:off x="1486694" y="2492896"/>
                <a:ext cx="712879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486694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149168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811642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474116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6786486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13659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799064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461538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124012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44896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811143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214886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77360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39834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2602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45076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07550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42054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04528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47296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09770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872244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100635" y="3040435"/>
            <a:ext cx="1806548" cy="112888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10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814472" y="3066796"/>
            <a:ext cx="1806548" cy="112888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7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457553" y="3066796"/>
            <a:ext cx="1806548" cy="112888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6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171391" y="3040435"/>
            <a:ext cx="1806548" cy="1128886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8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5156900" y="2907339"/>
            <a:ext cx="2126830" cy="19794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489115" y="5671808"/>
            <a:ext cx="911015" cy="8478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1018866" y="5809485"/>
            <a:ext cx="911015" cy="8478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1619158" y="5881102"/>
            <a:ext cx="911015" cy="847875"/>
          </a:xfrm>
          <a:prstGeom prst="rect">
            <a:avLst/>
          </a:prstGeom>
        </p:spPr>
      </p:pic>
      <p:pic>
        <p:nvPicPr>
          <p:cNvPr id="3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5926" y="3002589"/>
            <a:ext cx="609600" cy="609600"/>
          </a:xfrm>
          <a:prstGeom prst="rect">
            <a:avLst/>
          </a:prstGeom>
        </p:spPr>
      </p:pic>
      <p:sp>
        <p:nvSpPr>
          <p:cNvPr id="38" name="Left Arrow 37">
            <a:hlinkClick r:id="rId12" action="ppaction://hlinksldjump"/>
          </p:cNvPr>
          <p:cNvSpPr/>
          <p:nvPr/>
        </p:nvSpPr>
        <p:spPr>
          <a:xfrm>
            <a:off x="9915653" y="5984751"/>
            <a:ext cx="958002" cy="710198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Left Arrow 38">
            <a:hlinkClick r:id="rId13" action="ppaction://hlinksldjump"/>
          </p:cNvPr>
          <p:cNvSpPr/>
          <p:nvPr/>
        </p:nvSpPr>
        <p:spPr>
          <a:xfrm flipH="1">
            <a:off x="11158053" y="5984751"/>
            <a:ext cx="958002" cy="710198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6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14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14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35873 0.309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48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914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animBg="1"/>
      <p:bldP spid="29" grpId="0" animBg="1"/>
      <p:bldP spid="29" grpId="1" animBg="1"/>
      <p:bldP spid="29" grpId="2" animBg="1"/>
      <p:bldP spid="29" grpId="3" animBg="1"/>
      <p:bldP spid="29" grpId="4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910630" y="1749574"/>
            <a:ext cx="5192886" cy="93610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24; 10; 32 ; 85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09120"/>
            <a:ext cx="2324362" cy="23253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42678" y="44624"/>
            <a:ext cx="9530977" cy="1552487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24; 32; 85; 10.</a:t>
            </a:r>
          </a:p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8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10630" y="2996952"/>
            <a:ext cx="5199464" cy="93610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10; 24;  32; 85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00894" y="1723678"/>
            <a:ext cx="5199464" cy="93610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85; 32; 24; 10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389640" y="2996952"/>
            <a:ext cx="5178174" cy="93610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10; 32; 24; 85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5237479" y="2509151"/>
            <a:ext cx="2126830" cy="19794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489115" y="5671808"/>
            <a:ext cx="911015" cy="8478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1018866" y="5809485"/>
            <a:ext cx="911015" cy="8478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1619158" y="5881102"/>
            <a:ext cx="911015" cy="847875"/>
          </a:xfrm>
          <a:prstGeom prst="rect">
            <a:avLst/>
          </a:prstGeom>
        </p:spPr>
      </p:pic>
      <p:pic>
        <p:nvPicPr>
          <p:cNvPr id="3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5926" y="3002589"/>
            <a:ext cx="609600" cy="609600"/>
          </a:xfrm>
          <a:prstGeom prst="rect">
            <a:avLst/>
          </a:prstGeom>
        </p:spPr>
      </p:pic>
      <p:sp>
        <p:nvSpPr>
          <p:cNvPr id="38" name="Left Arrow 37">
            <a:hlinkClick r:id="rId12" action="ppaction://hlinksldjump"/>
          </p:cNvPr>
          <p:cNvSpPr/>
          <p:nvPr/>
        </p:nvSpPr>
        <p:spPr>
          <a:xfrm>
            <a:off x="9915653" y="5984751"/>
            <a:ext cx="958002" cy="710198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Left Arrow 38">
            <a:hlinkClick r:id="rId13" action="ppaction://hlinksldjump"/>
          </p:cNvPr>
          <p:cNvSpPr/>
          <p:nvPr/>
        </p:nvSpPr>
        <p:spPr>
          <a:xfrm flipH="1">
            <a:off x="11158053" y="5984751"/>
            <a:ext cx="958002" cy="710198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9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14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14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35873 0.30995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48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914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 animBg="1"/>
      <p:bldP spid="3" grpId="0" animBg="1"/>
      <p:bldP spid="29" grpId="0" animBg="1"/>
      <p:bldP spid="29" grpId="1" animBg="1"/>
      <p:bldP spid="29" grpId="2" animBg="1"/>
      <p:bldP spid="29" grpId="3" animBg="1"/>
      <p:bldP spid="29" grpId="4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0630" y="1749574"/>
            <a:ext cx="5192886" cy="93610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09120"/>
            <a:ext cx="2324362" cy="232537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42678" y="44624"/>
            <a:ext cx="9530977" cy="1552487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68350" y="1772816"/>
            <a:ext cx="5199464" cy="93610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Tia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8622" y="2996952"/>
            <a:ext cx="5199464" cy="93610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89640" y="2996952"/>
            <a:ext cx="5178174" cy="936104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5237479" y="2509151"/>
            <a:ext cx="2126830" cy="1979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489115" y="5671808"/>
            <a:ext cx="911015" cy="847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1018866" y="5809485"/>
            <a:ext cx="911015" cy="847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6" t="20625" r="15599" b="20625"/>
          <a:stretch/>
        </p:blipFill>
        <p:spPr>
          <a:xfrm>
            <a:off x="1619158" y="5881102"/>
            <a:ext cx="911015" cy="847875"/>
          </a:xfrm>
          <a:prstGeom prst="rect">
            <a:avLst/>
          </a:prstGeom>
        </p:spPr>
      </p:pic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5926" y="3002589"/>
            <a:ext cx="609600" cy="609600"/>
          </a:xfrm>
          <a:prstGeom prst="rect">
            <a:avLst/>
          </a:prstGeom>
        </p:spPr>
      </p:pic>
      <p:sp>
        <p:nvSpPr>
          <p:cNvPr id="13" name="Left Arrow 12">
            <a:hlinkClick r:id="rId12" action="ppaction://hlinksldjump"/>
          </p:cNvPr>
          <p:cNvSpPr/>
          <p:nvPr/>
        </p:nvSpPr>
        <p:spPr>
          <a:xfrm>
            <a:off x="9915653" y="5984751"/>
            <a:ext cx="958002" cy="710198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Left Arrow 13">
            <a:hlinkClick r:id="rId13" action="ppaction://hlinksldjump"/>
          </p:cNvPr>
          <p:cNvSpPr/>
          <p:nvPr/>
        </p:nvSpPr>
        <p:spPr>
          <a:xfrm flipH="1">
            <a:off x="11158053" y="5984751"/>
            <a:ext cx="958002" cy="710198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/>
          <p:cNvGrpSpPr/>
          <p:nvPr/>
        </p:nvGrpSpPr>
        <p:grpSpPr>
          <a:xfrm>
            <a:off x="2306056" y="169476"/>
            <a:ext cx="7416824" cy="811252"/>
            <a:chOff x="3214886" y="3068960"/>
            <a:chExt cx="7416824" cy="811252"/>
          </a:xfrm>
        </p:grpSpPr>
        <p:grpSp>
          <p:nvGrpSpPr>
            <p:cNvPr id="16" name="Group 15"/>
            <p:cNvGrpSpPr/>
            <p:nvPr/>
          </p:nvGrpSpPr>
          <p:grpSpPr>
            <a:xfrm>
              <a:off x="3502918" y="3068960"/>
              <a:ext cx="7128792" cy="349198"/>
              <a:chOff x="1486694" y="2330768"/>
              <a:chExt cx="7128792" cy="349198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>
                <a:off x="1486694" y="2492896"/>
                <a:ext cx="712879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486694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149168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811642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74116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786486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13659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799064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5461538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124012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44896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111430" y="2330768"/>
                <a:ext cx="0" cy="34919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3214886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77360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39834" y="3356992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2602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45076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7550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42054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04528" y="3341519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47296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09770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72244" y="3326046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8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14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14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35873 0.309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48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914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6814" y="2564904"/>
            <a:ext cx="74558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- XI - MÉT</a:t>
            </a:r>
            <a:endParaRPr lang="en-US" sz="8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1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4164" y="2967334"/>
            <a:ext cx="27020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8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8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2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82" y="2871979"/>
            <a:ext cx="6552728" cy="457878"/>
          </a:xfrm>
          <a:prstGeom prst="rect">
            <a:avLst/>
          </a:prstGeom>
          <a:gradFill>
            <a:gsLst>
              <a:gs pos="0">
                <a:srgbClr val="FF99FF"/>
              </a:gs>
              <a:gs pos="79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0" b="94977" l="10000" r="94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34" y="3100918"/>
            <a:ext cx="3594440" cy="314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031310" y="116632"/>
            <a:ext cx="4680520" cy="1872208"/>
          </a:xfrm>
          <a:prstGeom prst="cloudCallout">
            <a:avLst>
              <a:gd name="adj1" fmla="val 23289"/>
              <a:gd name="adj2" fmla="val 11824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10cm</a:t>
            </a:r>
            <a:endParaRPr lang="vi-VN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845" y="3848132"/>
            <a:ext cx="7848872" cy="45787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 rot="20908268">
            <a:off x="477848" y="1508649"/>
            <a:ext cx="4608512" cy="45787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4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332</Words>
  <Application>Microsoft Office PowerPoint</Application>
  <PresentationFormat>Custom</PresentationFormat>
  <Paragraphs>94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User</cp:lastModifiedBy>
  <cp:revision>32</cp:revision>
  <dcterms:created xsi:type="dcterms:W3CDTF">2021-07-29T15:52:48Z</dcterms:created>
  <dcterms:modified xsi:type="dcterms:W3CDTF">2021-08-14T06:53:08Z</dcterms:modified>
</cp:coreProperties>
</file>