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92" r:id="rId3"/>
    <p:sldId id="284" r:id="rId4"/>
    <p:sldId id="283" r:id="rId5"/>
    <p:sldId id="289" r:id="rId6"/>
    <p:sldId id="298" r:id="rId7"/>
    <p:sldId id="293" r:id="rId8"/>
    <p:sldId id="294" r:id="rId9"/>
    <p:sldId id="285" r:id="rId10"/>
    <p:sldId id="296" r:id="rId11"/>
    <p:sldId id="295" r:id="rId12"/>
    <p:sldId id="297" r:id="rId13"/>
    <p:sldId id="299" r:id="rId14"/>
    <p:sldId id="300" r:id="rId15"/>
    <p:sldId id="291" r:id="rId16"/>
    <p:sldId id="302" r:id="rId17"/>
    <p:sldId id="286" r:id="rId18"/>
    <p:sldId id="303" r:id="rId19"/>
    <p:sldId id="301" r:id="rId20"/>
    <p:sldId id="290" r:id="rId21"/>
    <p:sldId id="3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C8C24-8479-4F6F-A07C-9BE472D3F84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1E763-5A73-4DE9-8499-9AF343392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0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14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292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96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4637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78387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084611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746671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906840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802968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957384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507275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723144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845617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22626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079968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88875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415766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4088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16560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4106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64400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18571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22817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62887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33405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300FD6-E441-4369-AB7F-F7E60EE865CA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1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5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3.jpeg"/><Relationship Id="rId4" Type="http://schemas.openxmlformats.org/officeDocument/2006/relationships/image" Target="../media/image11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1" y="100017"/>
            <a:ext cx="1475332" cy="13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03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vong quay"/>
          <p:cNvGrpSpPr/>
          <p:nvPr/>
        </p:nvGrpSpPr>
        <p:grpSpPr>
          <a:xfrm>
            <a:off x="5220671" y="845530"/>
            <a:ext cx="4813714" cy="4669833"/>
            <a:chOff x="5425622" y="200560"/>
            <a:chExt cx="5926705" cy="59205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00560"/>
              <a:ext cx="5926705" cy="592051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340513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GB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256099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GB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337588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GB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260703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GB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9501114">
              <a:off x="5697321" y="3595892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GB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6703311">
              <a:off x="6660976" y="4564223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GB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3829829">
              <a:off x="8019634" y="4554362"/>
              <a:ext cx="2025648" cy="568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Quay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321648">
              <a:off x="8940448" y="3601849"/>
              <a:ext cx="2025647" cy="585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noProof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Khích lệ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Isosceles Triangle 16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quay dung"/>
          <p:cNvSpPr/>
          <p:nvPr/>
        </p:nvSpPr>
        <p:spPr>
          <a:xfrm>
            <a:off x="8682378" y="5952420"/>
            <a:ext cx="2541303" cy="774951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5959" y="1477394"/>
            <a:ext cx="379608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02" y="1018098"/>
            <a:ext cx="495300" cy="4381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37" y="706642"/>
            <a:ext cx="465496" cy="4117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517" y="550151"/>
            <a:ext cx="671389" cy="11189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365" y="2621397"/>
            <a:ext cx="1272727" cy="1085560"/>
          </a:xfrm>
          <a:prstGeom prst="rect">
            <a:avLst/>
          </a:prstGeom>
        </p:spPr>
      </p:pic>
      <p:pic>
        <p:nvPicPr>
          <p:cNvPr id="25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26" name="Isosceles Triangle 25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Isosceles Triangle 26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Isosceles Triangle 27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Isosceles Triangle 28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Isosceles Triangle 29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Isosceles Triangle 34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Isosceles Triangle 35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Isosceles Triangle 36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Isosceles Triangle 40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Isosceles Triangle 43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Isosceles Triangle 44"/>
          <p:cNvSpPr/>
          <p:nvPr/>
        </p:nvSpPr>
        <p:spPr>
          <a:xfrm rot="16200000">
            <a:off x="10221952" y="2396804"/>
            <a:ext cx="552831" cy="1240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Heart 45">
            <a:hlinkClick r:id="rId9" action="ppaction://hlinksldjump"/>
          </p:cNvPr>
          <p:cNvSpPr/>
          <p:nvPr/>
        </p:nvSpPr>
        <p:spPr>
          <a:xfrm rot="5400000">
            <a:off x="10756942" y="2644245"/>
            <a:ext cx="715341" cy="73660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1" y="48501"/>
            <a:ext cx="1475332" cy="13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327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09D2C4-E2B7-4BEC-8347-C83D39F64DBB}"/>
              </a:ext>
            </a:extLst>
          </p:cNvPr>
          <p:cNvSpPr txBox="1"/>
          <p:nvPr/>
        </p:nvSpPr>
        <p:spPr>
          <a:xfrm>
            <a:off x="2858610" y="693122"/>
            <a:ext cx="926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Rounded Rectangle 34">
            <a:extLst>
              <a:ext uri="{FF2B5EF4-FFF2-40B4-BE49-F238E27FC236}">
                <a16:creationId xmlns="" xmlns:a16="http://schemas.microsoft.com/office/drawing/2014/main" id="{C5C40436-4D2C-4989-8C23-33BBDD2BADEF}"/>
              </a:ext>
            </a:extLst>
          </p:cNvPr>
          <p:cNvSpPr/>
          <p:nvPr/>
        </p:nvSpPr>
        <p:spPr>
          <a:xfrm>
            <a:off x="4925696" y="1382195"/>
            <a:ext cx="2550757" cy="654518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  <a:r>
              <a:rPr lang="vi-VN" sz="32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 </a:t>
            </a:r>
            <a:r>
              <a:rPr lang="vi-VN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endParaRPr lang="x-none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2434" y="2524259"/>
            <a:ext cx="1841679" cy="52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hân thiết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42433" y="3320603"/>
            <a:ext cx="1841679" cy="52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 bó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42434" y="4001037"/>
            <a:ext cx="1841679" cy="52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chia sẻ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2432" y="4681471"/>
            <a:ext cx="1841679" cy="52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41088" y="3327042"/>
            <a:ext cx="1841679" cy="52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giận dỗi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08491" y="2534991"/>
            <a:ext cx="1841679" cy="52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san sẻ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08491" y="3320603"/>
            <a:ext cx="1972613" cy="52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 thương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08491" y="4024648"/>
            <a:ext cx="1841679" cy="52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đoàn kết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08490" y="4681471"/>
            <a:ext cx="1841679" cy="52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 lắng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41088" y="2526404"/>
            <a:ext cx="1841679" cy="52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41088" y="4093335"/>
            <a:ext cx="1841679" cy="52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 quý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41087" y="4799526"/>
            <a:ext cx="1841679" cy="52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390915" y="5464936"/>
            <a:ext cx="2034865" cy="52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khuyên bảo</a:t>
            </a:r>
            <a:endParaRPr lang="en-US" sz="26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08489" y="5464936"/>
            <a:ext cx="1841679" cy="52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 đỡ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1" y="48501"/>
            <a:ext cx="1475332" cy="13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377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3266">
            <a:off x="1115834" y="772922"/>
            <a:ext cx="3618818" cy="24081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3712">
            <a:off x="1264028" y="3506275"/>
            <a:ext cx="3536573" cy="2418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319">
            <a:off x="5204322" y="909117"/>
            <a:ext cx="2975039" cy="2260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462">
            <a:off x="8435662" y="1679551"/>
            <a:ext cx="2992997" cy="1984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88" y="3860413"/>
            <a:ext cx="3237226" cy="2154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1" y="48501"/>
            <a:ext cx="1475332" cy="13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61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0336">
            <a:off x="1337189" y="890644"/>
            <a:ext cx="2371927" cy="25815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15" y="1449006"/>
            <a:ext cx="3103331" cy="2324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885">
            <a:off x="8030447" y="978794"/>
            <a:ext cx="3343275" cy="2034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43" y="4108360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459">
            <a:off x="5222642" y="3920685"/>
            <a:ext cx="3782127" cy="1982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1" y="48501"/>
            <a:ext cx="1475332" cy="13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47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FD1CF6-587A-4531-8ED4-BDC3CE1F3C9D}"/>
              </a:ext>
            </a:extLst>
          </p:cNvPr>
          <p:cNvSpPr txBox="1"/>
          <p:nvPr/>
        </p:nvSpPr>
        <p:spPr>
          <a:xfrm>
            <a:off x="2088844" y="817615"/>
            <a:ext cx="87405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1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32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Chọn từ trong ngoặc đơn thay cho ô vuông</a:t>
            </a:r>
          </a:p>
          <a:p>
            <a:pPr algn="ctr"/>
            <a:r>
              <a:rPr lang="vi-VN" sz="3200" b="0" i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(nhớ, tươi vui, thân thiết, vui đùa)</a:t>
            </a:r>
            <a:endParaRPr lang="vi-VN" sz="3200" b="0" i="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611CCFB-D643-4856-ACEC-523F14E0B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87" y="2218068"/>
            <a:ext cx="9011478" cy="2433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1" y="48501"/>
            <a:ext cx="1475332" cy="13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06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FD1CF6-587A-4531-8ED4-BDC3CE1F3C9D}"/>
              </a:ext>
            </a:extLst>
          </p:cNvPr>
          <p:cNvSpPr txBox="1"/>
          <p:nvPr/>
        </p:nvSpPr>
        <p:spPr>
          <a:xfrm>
            <a:off x="1974109" y="817615"/>
            <a:ext cx="87405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1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3200" b="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Chọn từ trong ngoặc đơn thay cho ô vuông</a:t>
            </a:r>
          </a:p>
          <a:p>
            <a:pPr algn="ctr"/>
            <a:r>
              <a:rPr lang="vi-VN" sz="3200" b="0" i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(nhớ, tươi vui, thân thiết, vui đùa)</a:t>
            </a:r>
            <a:endParaRPr lang="vi-VN" sz="3200" b="0" i="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1965" y="2226363"/>
            <a:ext cx="104523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Cá nhỏ và nòng nọc là đôi bạn                  .Hằng ngày,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Chúng cùng nhau bơi lội.Thế rồi nòng nọc trở thành 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Ếch.Nó phải lên bờ để sinh sống.Nhưng nó vẫn  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cá nhỏ.Thỉnh thoảng, nó nhảy xuống ao 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ùng cá nhỏ.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2849" y="222636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thiết 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73660" y="2217998"/>
            <a:ext cx="191590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94572" y="330785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hớ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94572" y="3403137"/>
            <a:ext cx="1205948" cy="4557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45756" y="3888356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 đùa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23141" y="3914861"/>
            <a:ext cx="1477323" cy="5270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1" y="48501"/>
            <a:ext cx="1475332" cy="13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084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D151278-03AE-4A3F-9226-D067E9C44C4E}"/>
              </a:ext>
            </a:extLst>
          </p:cNvPr>
          <p:cNvSpPr txBox="1"/>
          <p:nvPr/>
        </p:nvSpPr>
        <p:spPr>
          <a:xfrm>
            <a:off x="1245873" y="1026030"/>
            <a:ext cx="9934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ý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="" xmlns:a16="http://schemas.microsoft.com/office/drawing/2014/main" id="{C3C503C1-EEA7-46DB-8243-731589C687D6}"/>
              </a:ext>
            </a:extLst>
          </p:cNvPr>
          <p:cNvSpPr/>
          <p:nvPr/>
        </p:nvSpPr>
        <p:spPr>
          <a:xfrm>
            <a:off x="1171978" y="2378937"/>
            <a:ext cx="4050312" cy="9395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0" name="Rounded Rectangle 11">
            <a:extLst>
              <a:ext uri="{FF2B5EF4-FFF2-40B4-BE49-F238E27FC236}">
                <a16:creationId xmlns="" xmlns:a16="http://schemas.microsoft.com/office/drawing/2014/main" id="{027F23CA-DA73-4324-B06A-36343BCC911D}"/>
              </a:ext>
            </a:extLst>
          </p:cNvPr>
          <p:cNvSpPr/>
          <p:nvPr/>
        </p:nvSpPr>
        <p:spPr>
          <a:xfrm>
            <a:off x="1152885" y="3547801"/>
            <a:ext cx="4050311" cy="7343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buồn?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Rounded Rectangle 12">
            <a:extLst>
              <a:ext uri="{FF2B5EF4-FFF2-40B4-BE49-F238E27FC236}">
                <a16:creationId xmlns="" xmlns:a16="http://schemas.microsoft.com/office/drawing/2014/main" id="{2D5D5CD9-F4DF-4E84-9D86-BB102518474A}"/>
              </a:ext>
            </a:extLst>
          </p:cNvPr>
          <p:cNvSpPr/>
          <p:nvPr/>
        </p:nvSpPr>
        <p:spPr>
          <a:xfrm>
            <a:off x="1171978" y="4407803"/>
            <a:ext cx="4050312" cy="7343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cậu!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Rounded Rectangle 13">
            <a:extLst>
              <a:ext uri="{FF2B5EF4-FFF2-40B4-BE49-F238E27FC236}">
                <a16:creationId xmlns="" xmlns:a16="http://schemas.microsoft.com/office/drawing/2014/main" id="{74DD0EAE-73CF-4217-A2FF-D7BE10C350C5}"/>
              </a:ext>
            </a:extLst>
          </p:cNvPr>
          <p:cNvSpPr/>
          <p:nvPr/>
        </p:nvSpPr>
        <p:spPr>
          <a:xfrm>
            <a:off x="5960044" y="2584139"/>
            <a:ext cx="3235471" cy="7343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Rounded Rectangle 14">
            <a:extLst>
              <a:ext uri="{FF2B5EF4-FFF2-40B4-BE49-F238E27FC236}">
                <a16:creationId xmlns="" xmlns:a16="http://schemas.microsoft.com/office/drawing/2014/main" id="{E6950865-A7AB-48F6-A907-6934CFA28587}"/>
              </a:ext>
            </a:extLst>
          </p:cNvPr>
          <p:cNvSpPr/>
          <p:nvPr/>
        </p:nvSpPr>
        <p:spPr>
          <a:xfrm>
            <a:off x="5960044" y="3495500"/>
            <a:ext cx="3235471" cy="7343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Rounded Rectangle 15">
            <a:extLst>
              <a:ext uri="{FF2B5EF4-FFF2-40B4-BE49-F238E27FC236}">
                <a16:creationId xmlns="" xmlns:a16="http://schemas.microsoft.com/office/drawing/2014/main" id="{BC5693C9-7559-4C35-8E7C-E58C1F80C6D3}"/>
              </a:ext>
            </a:extLst>
          </p:cNvPr>
          <p:cNvSpPr/>
          <p:nvPr/>
        </p:nvSpPr>
        <p:spPr>
          <a:xfrm>
            <a:off x="5960044" y="4407803"/>
            <a:ext cx="3235471" cy="73434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BC51FAE-AB1D-4BEE-8836-B38CF4FAD7A0}"/>
              </a:ext>
            </a:extLst>
          </p:cNvPr>
          <p:cNvSpPr txBox="1"/>
          <p:nvPr/>
        </p:nvSpPr>
        <p:spPr>
          <a:xfrm>
            <a:off x="3280115" y="1901883"/>
            <a:ext cx="46569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                                 B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0A29D6BA-CB4A-46D3-B563-07E07F96D156}"/>
              </a:ext>
            </a:extLst>
          </p:cNvPr>
          <p:cNvGrpSpPr/>
          <p:nvPr/>
        </p:nvGrpSpPr>
        <p:grpSpPr>
          <a:xfrm>
            <a:off x="5203196" y="2900448"/>
            <a:ext cx="780471" cy="1014527"/>
            <a:chOff x="2016413" y="2423935"/>
            <a:chExt cx="676905" cy="1303249"/>
          </a:xfrm>
        </p:grpSpPr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F5B9FC40-5821-48C8-95BF-28FB5625A2C5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138C961B-8AE0-425E-BD12-BC29F9C624C2}"/>
                </a:ext>
              </a:extLst>
            </p:cNvPr>
            <p:cNvCxnSpPr>
              <a:stCxn id="57" idx="5"/>
              <a:endCxn id="59" idx="1"/>
            </p:cNvCxnSpPr>
            <p:nvPr/>
          </p:nvCxnSpPr>
          <p:spPr>
            <a:xfrm>
              <a:off x="2055437" y="2462959"/>
              <a:ext cx="598857" cy="1225201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437AED65-FBEA-431A-B58D-6AA1EAFECB77}"/>
                </a:ext>
              </a:extLst>
            </p:cNvPr>
            <p:cNvSpPr/>
            <p:nvPr/>
          </p:nvSpPr>
          <p:spPr>
            <a:xfrm>
              <a:off x="2647599" y="368146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0FA5811C-44A9-40A0-8544-86522AD21885}"/>
              </a:ext>
            </a:extLst>
          </p:cNvPr>
          <p:cNvGrpSpPr/>
          <p:nvPr/>
        </p:nvGrpSpPr>
        <p:grpSpPr>
          <a:xfrm>
            <a:off x="5233474" y="2873557"/>
            <a:ext cx="750193" cy="994734"/>
            <a:chOff x="2016413" y="1788423"/>
            <a:chExt cx="688166" cy="681231"/>
          </a:xfrm>
        </p:grpSpPr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D629E2E4-5E30-4E52-B2A1-BB82CE9926C7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05FCF073-0557-4C3D-A3E8-4BA5A1C93C88}"/>
                </a:ext>
              </a:extLst>
            </p:cNvPr>
            <p:cNvCxnSpPr>
              <a:stCxn id="61" idx="7"/>
              <a:endCxn id="63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C51BA12C-086A-4907-8C2D-82A7624E7F7D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DB63F3D2-8F5A-40DB-8E03-2078D848D2AF}"/>
              </a:ext>
            </a:extLst>
          </p:cNvPr>
          <p:cNvCxnSpPr>
            <a:cxnSpLocks/>
            <a:stCxn id="51" idx="3"/>
            <a:endCxn id="54" idx="1"/>
          </p:cNvCxnSpPr>
          <p:nvPr/>
        </p:nvCxnSpPr>
        <p:spPr>
          <a:xfrm>
            <a:off x="5222288" y="11759198"/>
            <a:ext cx="73775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51" idx="3"/>
            <a:endCxn id="54" idx="1"/>
          </p:cNvCxnSpPr>
          <p:nvPr/>
        </p:nvCxnSpPr>
        <p:spPr>
          <a:xfrm>
            <a:off x="5222290" y="4774977"/>
            <a:ext cx="737754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1" y="48501"/>
            <a:ext cx="1475332" cy="13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56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04731" y="1351720"/>
            <a:ext cx="9568070" cy="8216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 hỏi chấm đặt cuối câu hỏi điều ta chưa biết.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04731" y="2895598"/>
            <a:ext cx="9568070" cy="8216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 chấm đặt cuối câu kể lại sự việc.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04731" y="4227442"/>
            <a:ext cx="9568070" cy="8216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 chấm than đặt cuối câu bộc lộ cảm xúc.</a:t>
            </a: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1" y="48501"/>
            <a:ext cx="1475332" cy="13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59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2451" y="824248"/>
            <a:ext cx="3958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955" y="1694457"/>
            <a:ext cx="7334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Mở rộng vốn từ chỉ tình cảm bạn bè. 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1955" y="2605541"/>
            <a:ext cx="7821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Hình thành các kĩ năng dùng từ đặt câu 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và sử dụng dấu câu.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1" y="48501"/>
            <a:ext cx="1475332" cy="13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739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9193313" y="1970010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408284" y="1368406"/>
            <a:ext cx="875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Củng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cố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bài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học</a:t>
            </a:r>
            <a:endParaRPr kumimoji="0" lang="zh-CN" altLang="en-US" sz="80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204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30917" y="16932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10559575" y="3143557"/>
            <a:ext cx="1882518" cy="1402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10161431" y="4089079"/>
            <a:ext cx="2030570" cy="273505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30917" y="3225112"/>
            <a:ext cx="5100034" cy="36498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792847"/>
            <a:ext cx="2763798" cy="297775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937937" y="4798679"/>
            <a:ext cx="1610049" cy="18783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2600" y="925110"/>
            <a:ext cx="1101823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Chào mừng quý thầy cô đến</a:t>
            </a:r>
          </a:p>
          <a:p>
            <a:pPr algn="ctr"/>
            <a:r>
              <a:rPr lang="en-US" sz="60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</a:t>
            </a:r>
            <a:r>
              <a:rPr lang="en-US" sz="60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ự giờ lớp 2A3</a:t>
            </a:r>
            <a:endParaRPr lang="en-US" sz="6000" b="1" cap="none" spc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2135" y="2947558"/>
            <a:ext cx="110182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Luyện tập</a:t>
            </a:r>
            <a:endParaRPr lang="en-US" sz="5400" b="1" cap="none" spc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03564" y="4155927"/>
            <a:ext cx="110182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Giáo viên: </a:t>
            </a:r>
            <a:r>
              <a:rPr lang="en-US" sz="32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Ngyễn Thanh Thúy</a:t>
            </a:r>
            <a:endParaRPr lang="en-US" sz="3200" b="1" cap="none" spc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62" y="-19524"/>
            <a:ext cx="1326855" cy="12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50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507" y="1169893"/>
            <a:ext cx="101005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cs typeface="Times New Roman" panose="02020603050405020304" pitchFamily="18" charset="0"/>
              </a:rPr>
              <a:t>CẢM ƠN CÁC THẦY CÔ GIÁO VÀ 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cs typeface="Times New Roman" panose="02020603050405020304" pitchFamily="18" charset="0"/>
              </a:rPr>
              <a:t>CÁC CON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Cookies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cs typeface="Times New Roman" panose="02020603050405020304" pitchFamily="18" charset="0"/>
              </a:rPr>
              <a:t>HỌC SINH ĐÃ THAM DỰ TIẾT HỌC.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1" y="48501"/>
            <a:ext cx="1475332" cy="13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56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74" y="3759986"/>
            <a:ext cx="6818251" cy="29341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9683" y="1651464"/>
            <a:ext cx="5540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 w="25400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 w="25400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 w="25400">
                  <a:solidFill>
                    <a:prstClr val="black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 w="25400">
                <a:solidFill>
                  <a:prstClr val="black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9627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669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5519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2" cy="6858000"/>
          </a:xfrm>
        </p:spPr>
      </p:pic>
    </p:spTree>
    <p:extLst>
      <p:ext uri="{BB962C8B-B14F-4D97-AF65-F5344CB8AC3E}">
        <p14:creationId xmlns:p14="http://schemas.microsoft.com/office/powerpoint/2010/main" val="1405441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2451" y="824248"/>
            <a:ext cx="3958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955" y="1694457"/>
            <a:ext cx="844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Nêu được một số hoạt động của giờ ra chơi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1955" y="2526029"/>
            <a:ext cx="8400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Viết được đoạn văn ngắn kể về giờ ra chơi.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1955" y="3218562"/>
            <a:ext cx="5814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- Phát triển năng lực ngôn ngữ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030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09D2C4-E2B7-4BEC-8347-C83D39F64DBB}"/>
              </a:ext>
            </a:extLst>
          </p:cNvPr>
          <p:cNvSpPr txBox="1"/>
          <p:nvPr/>
        </p:nvSpPr>
        <p:spPr>
          <a:xfrm>
            <a:off x="991674" y="1216342"/>
            <a:ext cx="11128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smtClean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một số hoạt động của học sinh trong</a:t>
            </a:r>
          </a:p>
          <a:p>
            <a:r>
              <a:rPr lang="en-US" sz="3200" b="1" smtClean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giờ ra chơi.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1" y="48501"/>
            <a:ext cx="1475332" cy="13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0175" y="798490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74651"/>
              </p:ext>
            </p:extLst>
          </p:nvPr>
        </p:nvGraphicFramePr>
        <p:xfrm>
          <a:off x="1512055" y="1655026"/>
          <a:ext cx="8639112" cy="41534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9852"/>
                <a:gridCol w="1439852"/>
                <a:gridCol w="1439852"/>
                <a:gridCol w="1439852"/>
                <a:gridCol w="1439852"/>
                <a:gridCol w="1439852"/>
              </a:tblGrid>
              <a:tr h="501903">
                <a:tc>
                  <a:txBody>
                    <a:bodyPr/>
                    <a:lstStyle/>
                    <a:p>
                      <a:r>
                        <a:rPr lang="en-US" smtClean="0"/>
                        <a:t>Nhóm</a:t>
                      </a:r>
                      <a:r>
                        <a:rPr lang="en-US" baseline="0" smtClean="0"/>
                        <a:t> 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Nhóm</a:t>
                      </a:r>
                      <a:r>
                        <a:rPr lang="en-US" baseline="0" smtClean="0"/>
                        <a:t> 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Nhóm</a:t>
                      </a:r>
                      <a:r>
                        <a:rPr lang="en-US" baseline="0" smtClean="0"/>
                        <a:t>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Nhóm</a:t>
                      </a:r>
                      <a:r>
                        <a:rPr lang="en-US" baseline="0" smtClean="0"/>
                        <a:t> 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Nhóm</a:t>
                      </a:r>
                      <a:r>
                        <a:rPr lang="en-US" baseline="0" smtClean="0"/>
                        <a:t> 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Nhóm</a:t>
                      </a:r>
                      <a:r>
                        <a:rPr lang="en-US" baseline="0" smtClean="0"/>
                        <a:t> 6</a:t>
                      </a:r>
                      <a:endParaRPr lang="en-US"/>
                    </a:p>
                  </a:txBody>
                  <a:tcPr/>
                </a:tc>
              </a:tr>
              <a:tr h="501903">
                <a:tc>
                  <a:txBody>
                    <a:bodyPr/>
                    <a:lstStyle/>
                    <a:p>
                      <a:r>
                        <a:rPr lang="en-US" smtClean="0"/>
                        <a:t>Đ.</a:t>
                      </a:r>
                      <a:r>
                        <a:rPr lang="en-US" baseline="0" smtClean="0"/>
                        <a:t> Bảo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H.</a:t>
                      </a:r>
                      <a:r>
                        <a:rPr lang="en-US" baseline="0" smtClean="0"/>
                        <a:t> Đăng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Đ.</a:t>
                      </a:r>
                      <a:r>
                        <a:rPr lang="en-US" baseline="0" smtClean="0"/>
                        <a:t> Huy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Anh Tú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Nhật</a:t>
                      </a:r>
                      <a:r>
                        <a:rPr lang="en-US" baseline="0" smtClean="0"/>
                        <a:t> </a:t>
                      </a:r>
                      <a:r>
                        <a:rPr lang="en-US" smtClean="0"/>
                        <a:t>Huy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Toản</a:t>
                      </a:r>
                      <a:endParaRPr lang="en-US"/>
                    </a:p>
                  </a:txBody>
                  <a:tcPr/>
                </a:tc>
              </a:tr>
              <a:tr h="501903">
                <a:tc>
                  <a:txBody>
                    <a:bodyPr/>
                    <a:lstStyle/>
                    <a:p>
                      <a:r>
                        <a:rPr lang="en-US" smtClean="0"/>
                        <a:t>K. Ngân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T. Đạt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N. Huy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Tuấn</a:t>
                      </a:r>
                      <a:r>
                        <a:rPr lang="en-US" baseline="0" smtClean="0"/>
                        <a:t> Tú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Hải</a:t>
                      </a:r>
                      <a:r>
                        <a:rPr lang="en-US" baseline="0" smtClean="0"/>
                        <a:t> Nam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Nguyên</a:t>
                      </a:r>
                      <a:endParaRPr lang="en-US"/>
                    </a:p>
                  </a:txBody>
                  <a:tcPr/>
                </a:tc>
              </a:tr>
              <a:tr h="501903">
                <a:tc>
                  <a:txBody>
                    <a:bodyPr/>
                    <a:lstStyle/>
                    <a:p>
                      <a:r>
                        <a:rPr lang="en-US" smtClean="0"/>
                        <a:t>Q.</a:t>
                      </a:r>
                      <a:r>
                        <a:rPr lang="en-US" baseline="0" smtClean="0"/>
                        <a:t> Chi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N. Đức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Thảo</a:t>
                      </a:r>
                      <a:r>
                        <a:rPr lang="en-US" baseline="0" smtClean="0"/>
                        <a:t> My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A.</a:t>
                      </a:r>
                      <a:r>
                        <a:rPr lang="en-US" baseline="0" smtClean="0"/>
                        <a:t> Tuấn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B.Ngân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Phát</a:t>
                      </a:r>
                      <a:endParaRPr lang="en-US"/>
                    </a:p>
                  </a:txBody>
                  <a:tcPr/>
                </a:tc>
              </a:tr>
              <a:tr h="501903">
                <a:tc>
                  <a:txBody>
                    <a:bodyPr/>
                    <a:lstStyle/>
                    <a:p>
                      <a:r>
                        <a:rPr lang="en-US" smtClean="0"/>
                        <a:t>T. Dung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M. Đức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V. Khanh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B.Trang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G. Bình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Phong</a:t>
                      </a:r>
                      <a:endParaRPr lang="en-US"/>
                    </a:p>
                  </a:txBody>
                  <a:tcPr/>
                </a:tc>
              </a:tr>
              <a:tr h="501903">
                <a:tc>
                  <a:txBody>
                    <a:bodyPr/>
                    <a:lstStyle/>
                    <a:p>
                      <a:r>
                        <a:rPr lang="en-US" smtClean="0"/>
                        <a:t>L.</a:t>
                      </a:r>
                      <a:r>
                        <a:rPr lang="en-US" baseline="0" smtClean="0"/>
                        <a:t> Đan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M.</a:t>
                      </a:r>
                      <a:r>
                        <a:rPr lang="en-US" baseline="0" smtClean="0"/>
                        <a:t> Hiếu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B.</a:t>
                      </a:r>
                      <a:r>
                        <a:rPr lang="en-US" baseline="0" smtClean="0"/>
                        <a:t> Kim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Q.Hiếu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H. Ngân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Phương</a:t>
                      </a:r>
                      <a:endParaRPr lang="en-US"/>
                    </a:p>
                  </a:txBody>
                  <a:tcPr/>
                </a:tc>
              </a:tr>
              <a:tr h="501903">
                <a:tc>
                  <a:txBody>
                    <a:bodyPr/>
                    <a:lstStyle/>
                    <a:p>
                      <a:r>
                        <a:rPr lang="en-US" smtClean="0"/>
                        <a:t>H.Đăng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V.Đức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Kiên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Tâm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Hải</a:t>
                      </a:r>
                      <a:r>
                        <a:rPr lang="en-US" baseline="0" smtClean="0"/>
                        <a:t> Thành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G.Linh</a:t>
                      </a:r>
                      <a:endParaRPr lang="en-US"/>
                    </a:p>
                  </a:txBody>
                  <a:tcPr/>
                </a:tc>
              </a:tr>
              <a:tr h="501903">
                <a:tc>
                  <a:txBody>
                    <a:bodyPr/>
                    <a:lstStyle/>
                    <a:p>
                      <a:r>
                        <a:rPr lang="en-US" smtClean="0"/>
                        <a:t>B.Minh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P.Linh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Ngọc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Trang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1" y="48501"/>
            <a:ext cx="1475332" cy="13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781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5190</TotalTime>
  <Words>433</Words>
  <Application>Microsoft Office PowerPoint</Application>
  <PresentationFormat>Custom</PresentationFormat>
  <Paragraphs>118</Paragraphs>
  <Slides>20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33</cp:revision>
  <dcterms:created xsi:type="dcterms:W3CDTF">2021-07-30T03:38:57Z</dcterms:created>
  <dcterms:modified xsi:type="dcterms:W3CDTF">2021-12-17T00:29:27Z</dcterms:modified>
</cp:coreProperties>
</file>