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4" r:id="rId3"/>
    <p:sldId id="275" r:id="rId4"/>
    <p:sldId id="258" r:id="rId5"/>
    <p:sldId id="273" r:id="rId6"/>
    <p:sldId id="270" r:id="rId7"/>
    <p:sldId id="265" r:id="rId8"/>
    <p:sldId id="271" r:id="rId9"/>
    <p:sldId id="272" r:id="rId10"/>
    <p:sldId id="276" r:id="rId11"/>
    <p:sldId id="266" r:id="rId12"/>
    <p:sldId id="267" r:id="rId13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6FF99"/>
    <a:srgbClr val="66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7" autoAdjust="0"/>
    <p:restoredTop sz="94660"/>
  </p:normalViewPr>
  <p:slideViewPr>
    <p:cSldViewPr>
      <p:cViewPr>
        <p:scale>
          <a:sx n="66" d="100"/>
          <a:sy n="66" d="100"/>
        </p:scale>
        <p:origin x="-15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EFC6A-0D3A-4CBC-AC1C-F529BEA2B91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B31D4-5135-4566-8740-FF39A668DC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3942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101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97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39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91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8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50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85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20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2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190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589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804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990750" y="548680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endParaRPr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4871070" y="5090952"/>
            <a:ext cx="4718355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40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4583000"/>
            <a:ext cx="24765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12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622" y="44624"/>
            <a:ext cx="25619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</a:t>
            </a:r>
            <a:endParaRPr lang="vi-VN" sz="4800" dirty="0"/>
          </a:p>
        </p:txBody>
      </p:sp>
      <p:grpSp>
        <p:nvGrpSpPr>
          <p:cNvPr id="3" name="Group 2"/>
          <p:cNvGrpSpPr/>
          <p:nvPr/>
        </p:nvGrpSpPr>
        <p:grpSpPr>
          <a:xfrm>
            <a:off x="2007871" y="1340768"/>
            <a:ext cx="3634644" cy="986408"/>
            <a:chOff x="1990751" y="642392"/>
            <a:chExt cx="3634644" cy="9864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8" t="9722" r="5854" b="71112"/>
            <a:stretch/>
          </p:blipFill>
          <p:spPr>
            <a:xfrm>
              <a:off x="1990751" y="642392"/>
              <a:ext cx="3634644" cy="98640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961098" y="764704"/>
              <a:ext cx="2592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Times New Roman" pitchFamily="18" charset="0"/>
                  <a:cs typeface="Times New Roman" pitchFamily="18" charset="0"/>
                </a:rPr>
                <a:t>15 + 9</a:t>
              </a:r>
              <a:endParaRPr lang="vi-VN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184335" y="1307669"/>
            <a:ext cx="3816423" cy="986408"/>
            <a:chOff x="1990751" y="642392"/>
            <a:chExt cx="3816423" cy="9864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6" t="67464" r="5436" b="13370"/>
            <a:stretch/>
          </p:blipFill>
          <p:spPr>
            <a:xfrm>
              <a:off x="1990751" y="642392"/>
              <a:ext cx="3672408" cy="9864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214886" y="764704"/>
              <a:ext cx="2592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Times New Roman" pitchFamily="18" charset="0"/>
                  <a:cs typeface="Times New Roman" pitchFamily="18" charset="0"/>
                </a:rPr>
                <a:t>28 + 8</a:t>
              </a:r>
              <a:endParaRPr lang="vi-VN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978218" y="3146778"/>
                <a:ext cx="1784527" cy="1701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15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218" y="3146778"/>
                <a:ext cx="1784527" cy="1701491"/>
              </a:xfrm>
              <a:prstGeom prst="rect">
                <a:avLst/>
              </a:prstGeom>
              <a:blipFill rotWithShape="1">
                <a:blip r:embed="rId5"/>
                <a:stretch>
                  <a:fillRect r="-222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453916" y="4728475"/>
                <a:ext cx="98296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b="1" dirty="0" smtClean="0">
                    <a:solidFill>
                      <a:srgbClr val="0000FF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vi-VN" sz="5400" b="1" i="1" smtClean="0">
                        <a:solidFill>
                          <a:srgbClr val="0000FF"/>
                        </a:solidFill>
                        <a:latin typeface="Cambria Math"/>
                      </a:rPr>
                      <m:t>𝟒</m:t>
                    </m:r>
                  </m:oMath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916" y="4728475"/>
                <a:ext cx="982961" cy="923330"/>
              </a:xfrm>
              <a:prstGeom prst="rect">
                <a:avLst/>
              </a:prstGeom>
              <a:blipFill rotWithShape="1">
                <a:blip r:embed="rId6"/>
                <a:stretch>
                  <a:fillRect l="-33540" t="-18543" r="-51553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064104" y="3161264"/>
                <a:ext cx="1784527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28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104" y="3161264"/>
                <a:ext cx="1784527" cy="1684628"/>
              </a:xfrm>
              <a:prstGeom prst="rect">
                <a:avLst/>
              </a:prstGeom>
              <a:blipFill rotWithShape="1">
                <a:blip r:embed="rId7"/>
                <a:stretch>
                  <a:fillRect r="-218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539802" y="4742961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𝟑𝟔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802" y="4742961"/>
                <a:ext cx="1204176" cy="923330"/>
              </a:xfrm>
              <a:prstGeom prst="rect">
                <a:avLst/>
              </a:prstGeom>
              <a:blipFill rotWithShape="1">
                <a:blip r:embed="rId8"/>
                <a:stretch>
                  <a:fillRect t="-18421" r="-34518" b="-388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188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t="-7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44294" y="692696"/>
            <a:ext cx="30700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03118" y="2492896"/>
            <a:ext cx="6480720" cy="3024336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075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6714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910" y="3573016"/>
            <a:ext cx="4465940" cy="350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70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6654" y="2204864"/>
            <a:ext cx="79208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1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2558" y="1046926"/>
            <a:ext cx="3634644" cy="986408"/>
            <a:chOff x="1990751" y="642392"/>
            <a:chExt cx="3634644" cy="9864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8" t="9722" r="5854" b="71112"/>
            <a:stretch/>
          </p:blipFill>
          <p:spPr>
            <a:xfrm>
              <a:off x="1990751" y="642392"/>
              <a:ext cx="3634644" cy="98640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961098" y="764704"/>
              <a:ext cx="2592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Times New Roman" pitchFamily="18" charset="0"/>
                  <a:cs typeface="Times New Roman" pitchFamily="18" charset="0"/>
                </a:rPr>
                <a:t>79 + 5</a:t>
              </a:r>
              <a:endParaRPr lang="vi-VN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39022" y="1013827"/>
            <a:ext cx="3816423" cy="986408"/>
            <a:chOff x="1990751" y="642392"/>
            <a:chExt cx="3816423" cy="9864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6" t="67464" r="5436" b="13370"/>
            <a:stretch/>
          </p:blipFill>
          <p:spPr>
            <a:xfrm>
              <a:off x="1990751" y="642392"/>
              <a:ext cx="3672408" cy="9864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14886" y="764704"/>
              <a:ext cx="2592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Times New Roman" pitchFamily="18" charset="0"/>
                  <a:cs typeface="Times New Roman" pitchFamily="18" charset="0"/>
                </a:rPr>
                <a:t>29 + 8</a:t>
              </a:r>
              <a:endParaRPr lang="vi-VN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84004" y="116632"/>
            <a:ext cx="5579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Đặt tính rồi tính: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471470" y="980728"/>
            <a:ext cx="3634644" cy="986408"/>
            <a:chOff x="1990751" y="642392"/>
            <a:chExt cx="3634644" cy="98640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" t="37415" r="6352" b="43419"/>
            <a:stretch/>
          </p:blipFill>
          <p:spPr>
            <a:xfrm>
              <a:off x="1990751" y="642392"/>
              <a:ext cx="3634644" cy="98640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961098" y="764704"/>
              <a:ext cx="2592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Times New Roman" pitchFamily="18" charset="0"/>
                  <a:cs typeface="Times New Roman" pitchFamily="18" charset="0"/>
                </a:rPr>
                <a:t>34 + 9</a:t>
              </a:r>
              <a:endParaRPr lang="vi-VN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232905" y="2852936"/>
                <a:ext cx="1784527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79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905" y="2852936"/>
                <a:ext cx="1784527" cy="1684628"/>
              </a:xfrm>
              <a:prstGeom prst="rect">
                <a:avLst/>
              </a:prstGeom>
              <a:blipFill rotWithShape="1">
                <a:blip r:embed="rId5"/>
                <a:stretch>
                  <a:fillRect r="-221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708603" y="4434633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𝟖𝟒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603" y="4434633"/>
                <a:ext cx="1204176" cy="923330"/>
              </a:xfrm>
              <a:prstGeom prst="rect">
                <a:avLst/>
              </a:prstGeom>
              <a:blipFill rotWithShape="1">
                <a:blip r:embed="rId6"/>
                <a:stretch>
                  <a:fillRect t="-18421" r="-34343" b="-388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318791" y="2867422"/>
                <a:ext cx="1784527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29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8791" y="2867422"/>
                <a:ext cx="1784527" cy="1684628"/>
              </a:xfrm>
              <a:prstGeom prst="rect">
                <a:avLst/>
              </a:prstGeom>
              <a:blipFill rotWithShape="1">
                <a:blip r:embed="rId7"/>
                <a:stretch>
                  <a:fillRect r="-222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5794489" y="4449119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𝟑𝟕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489" y="4449119"/>
                <a:ext cx="1204176" cy="923330"/>
              </a:xfrm>
              <a:prstGeom prst="rect">
                <a:avLst/>
              </a:prstGeom>
              <a:blipFill rotWithShape="1">
                <a:blip r:embed="rId8"/>
                <a:stretch>
                  <a:fillRect t="-18543" r="-34518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263558" y="2852936"/>
                <a:ext cx="1784527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34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558" y="2852936"/>
                <a:ext cx="1784527" cy="1684628"/>
              </a:xfrm>
              <a:prstGeom prst="rect">
                <a:avLst/>
              </a:prstGeom>
              <a:blipFill rotWithShape="1">
                <a:blip r:embed="rId9"/>
                <a:stretch>
                  <a:fillRect r="-222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9739256" y="4434633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𝟒𝟑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9256" y="4434633"/>
                <a:ext cx="1204176" cy="923330"/>
              </a:xfrm>
              <a:prstGeom prst="rect">
                <a:avLst/>
              </a:prstGeom>
              <a:blipFill rotWithShape="1">
                <a:blip r:embed="rId10"/>
                <a:stretch>
                  <a:fillRect t="-18421" r="-34518" b="-388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342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574" y="1412776"/>
            <a:ext cx="6768752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 CỘNG (CÓ NHỚ) </a:t>
            </a:r>
          </a:p>
          <a:p>
            <a:pPr algn="ctr"/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PHẠM VI 100 (</a:t>
            </a:r>
            <a:r>
              <a:rPr lang="en-US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6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98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4886" y="2780928"/>
            <a:ext cx="570867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sz="13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785565" y="485857"/>
            <a:ext cx="654049" cy="635000"/>
            <a:chOff x="7934325" y="85725"/>
            <a:chExt cx="654049" cy="635000"/>
          </a:xfrm>
        </p:grpSpPr>
        <p:sp>
          <p:nvSpPr>
            <p:cNvPr id="22" name="Oval 21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496880" y="203193"/>
            <a:ext cx="8298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97482" y="1407195"/>
            <a:ext cx="4421093" cy="5048381"/>
            <a:chOff x="95140" y="1407195"/>
            <a:chExt cx="4421093" cy="5048381"/>
          </a:xfrm>
        </p:grpSpPr>
        <p:grpSp>
          <p:nvGrpSpPr>
            <p:cNvPr id="4" name="Group 3"/>
            <p:cNvGrpSpPr/>
            <p:nvPr/>
          </p:nvGrpSpPr>
          <p:grpSpPr>
            <a:xfrm rot="248310">
              <a:off x="95140" y="1407195"/>
              <a:ext cx="4421093" cy="5048381"/>
              <a:chOff x="87523" y="1406920"/>
              <a:chExt cx="4421093" cy="5259474"/>
            </a:xfrm>
          </p:grpSpPr>
          <p:sp>
            <p:nvSpPr>
              <p:cNvPr id="3" name="Rounded Rectangle 2"/>
              <p:cNvSpPr/>
              <p:nvPr/>
            </p:nvSpPr>
            <p:spPr>
              <a:xfrm rot="21236715">
                <a:off x="1054648" y="3030066"/>
                <a:ext cx="2304256" cy="266429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23" y="1406920"/>
                <a:ext cx="4421093" cy="525947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232905" y="3284984"/>
                  <a:ext cx="1784527" cy="1684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5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5400" b="0" i="1" smtClean="0"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5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5400" b="0" i="1" smtClean="0">
                                    <a:latin typeface="Cambria Math"/>
                                  </a:rPr>
                                  <m:t> 36 </m:t>
                                </m:r>
                              </m:e>
                              <m:e>
                                <m:r>
                                  <a:rPr lang="vi-VN" sz="5400" b="0" i="1" smtClean="0">
                                    <a:latin typeface="Cambria Math"/>
                                  </a:rPr>
                                  <m:t>  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5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2905" y="3284984"/>
                  <a:ext cx="1784527" cy="168462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2226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1708603" y="4866681"/>
                  <a:ext cx="1204176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𝟒𝟑</m:t>
                        </m:r>
                      </m:oMath>
                    </m:oMathPara>
                  </a14:m>
                  <a:endParaRPr lang="vi-VN" sz="54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8603" y="4866681"/>
                  <a:ext cx="1204176" cy="92333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18421" r="-34518" b="-3881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3990753" y="1306694"/>
            <a:ext cx="4421093" cy="5048381"/>
            <a:chOff x="4183375" y="1306694"/>
            <a:chExt cx="4421093" cy="5048381"/>
          </a:xfrm>
        </p:grpSpPr>
        <p:grpSp>
          <p:nvGrpSpPr>
            <p:cNvPr id="41" name="Group 40"/>
            <p:cNvGrpSpPr/>
            <p:nvPr/>
          </p:nvGrpSpPr>
          <p:grpSpPr>
            <a:xfrm rot="248310">
              <a:off x="4183375" y="1306694"/>
              <a:ext cx="4421093" cy="5048381"/>
              <a:chOff x="131776" y="1279153"/>
              <a:chExt cx="4421093" cy="5259474"/>
            </a:xfrm>
          </p:grpSpPr>
          <p:sp>
            <p:nvSpPr>
              <p:cNvPr id="42" name="Rounded Rectangle 41"/>
              <p:cNvSpPr/>
              <p:nvPr/>
            </p:nvSpPr>
            <p:spPr>
              <a:xfrm rot="21236715">
                <a:off x="1054648" y="3030066"/>
                <a:ext cx="2304256" cy="2664296"/>
              </a:xfrm>
              <a:prstGeom prst="roundRect">
                <a:avLst/>
              </a:prstGeom>
              <a:solidFill>
                <a:srgbClr val="66FFFF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76" y="1279153"/>
                <a:ext cx="4421093" cy="525947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5375126" y="3184532"/>
                  <a:ext cx="1784527" cy="16747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5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54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5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𝟕𝟔</m:t>
                                </m:r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5400" b="1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126" y="3184532"/>
                  <a:ext cx="1784527" cy="16747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683" r="-2389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5847239" y="4797152"/>
                  <a:ext cx="1204176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𝟕𝟖</m:t>
                        </m:r>
                      </m:oMath>
                    </m:oMathPara>
                  </a14:m>
                  <a:endParaRPr lang="vi-VN" sz="54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7239" y="4797152"/>
                  <a:ext cx="1204176" cy="92333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18543" r="-34518" b="-3973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7951193" y="1200780"/>
            <a:ext cx="4421093" cy="5048381"/>
            <a:chOff x="8143815" y="1200780"/>
            <a:chExt cx="4421093" cy="5048381"/>
          </a:xfrm>
        </p:grpSpPr>
        <p:grpSp>
          <p:nvGrpSpPr>
            <p:cNvPr id="50" name="Group 49"/>
            <p:cNvGrpSpPr/>
            <p:nvPr/>
          </p:nvGrpSpPr>
          <p:grpSpPr>
            <a:xfrm rot="248310">
              <a:off x="8143815" y="1200780"/>
              <a:ext cx="4421093" cy="5048381"/>
              <a:chOff x="59955" y="1284566"/>
              <a:chExt cx="4421093" cy="5259474"/>
            </a:xfrm>
          </p:grpSpPr>
          <p:sp>
            <p:nvSpPr>
              <p:cNvPr id="51" name="Rounded Rectangle 50"/>
              <p:cNvSpPr/>
              <p:nvPr/>
            </p:nvSpPr>
            <p:spPr>
              <a:xfrm rot="21236715">
                <a:off x="1054648" y="3030066"/>
                <a:ext cx="2304256" cy="2664296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55" y="1284566"/>
                <a:ext cx="4421093" cy="525947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9407574" y="3078618"/>
                  <a:ext cx="1784527" cy="16747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5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54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5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𝟏𝟔</m:t>
                                </m:r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𝟓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5400" b="1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07574" y="3078618"/>
                  <a:ext cx="1784527" cy="167475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1027" r="-2397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9879687" y="4691238"/>
                  <a:ext cx="1204176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𝟐𝟏</m:t>
                        </m:r>
                      </m:oMath>
                    </m:oMathPara>
                  </a14:m>
                  <a:endParaRPr lang="vi-VN" sz="54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9687" y="4691238"/>
                  <a:ext cx="1204176" cy="92333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t="-18543" r="-34343" b="-3973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8" y="4881291"/>
            <a:ext cx="1366744" cy="106798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4592" y="3009083"/>
            <a:ext cx="1366744" cy="10679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104">
            <a:off x="9168495" y="2842727"/>
            <a:ext cx="1366744" cy="106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5.20231E-7 L 0.8987 -0.78867 " pathEditMode="relative" rAng="0" ptsTypes="AA">
                                      <p:cBhvr>
                                        <p:cTn id="7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35" y="-39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4971E-6 L -0.60729 -0.24717 " pathEditMode="relative" rAng="0" ptsTypes="AA">
                                      <p:cBhvr>
                                        <p:cTn id="86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65" y="-12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90751E-6 L 0.24128 0.53203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26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113876" y="158679"/>
            <a:ext cx="570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139362" y="1708484"/>
            <a:ext cx="4407398" cy="2664296"/>
            <a:chOff x="895720" y="1196752"/>
            <a:chExt cx="4407398" cy="26642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3" b="65457"/>
            <a:stretch/>
          </p:blipFill>
          <p:spPr>
            <a:xfrm>
              <a:off x="895720" y="1196752"/>
              <a:ext cx="4407398" cy="266429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983295" y="1665382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55 + 9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43 + 8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98213" y="1868673"/>
            <a:ext cx="4725585" cy="2710269"/>
            <a:chOff x="7319341" y="1263486"/>
            <a:chExt cx="4725585" cy="271026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858" b="68225" l="5762" r="51465">
                          <a14:foregroundMark x1="16406" y1="41344" x2="24414" y2="35427"/>
                          <a14:foregroundMark x1="22363" y1="36377" x2="13770" y2="42878"/>
                          <a14:foregroundMark x1="13379" y1="41198" x2="24414" y2="32944"/>
                          <a14:foregroundMark x1="20508" y1="35646" x2="11719" y2="40248"/>
                          <a14:foregroundMark x1="11328" y1="40029" x2="8984" y2="35281"/>
                          <a14:foregroundMark x1="8984" y1="35062" x2="8398" y2="40979"/>
                          <a14:foregroundMark x1="7813" y1="36596" x2="7813" y2="39445"/>
                          <a14:foregroundMark x1="6152" y1="36012" x2="8984" y2="40394"/>
                          <a14:foregroundMark x1="22168" y1="40614" x2="29004" y2="38860"/>
                          <a14:foregroundMark x1="30469" y1="39080" x2="36816" y2="39226"/>
                          <a14:foregroundMark x1="37402" y1="39445" x2="41113" y2="41928"/>
                          <a14:foregroundMark x1="43066" y1="42878" x2="45801" y2="45581"/>
                          <a14:foregroundMark x1="46191" y1="46311" x2="47461" y2="50913"/>
                          <a14:foregroundMark x1="46973" y1="48064" x2="45801" y2="44631"/>
                          <a14:foregroundMark x1="47461" y1="45362" x2="47656" y2="53397"/>
                          <a14:foregroundMark x1="47656" y1="53981" x2="45410" y2="57779"/>
                          <a14:foregroundMark x1="45410" y1="57779" x2="38379" y2="62747"/>
                          <a14:foregroundMark x1="35156" y1="65303" x2="34473" y2="66764"/>
                          <a14:foregroundMark x1="36523" y1="67202" x2="31348" y2="62747"/>
                          <a14:foregroundMark x1="12988" y1="59313" x2="7813" y2="56245"/>
                          <a14:foregroundMark x1="7813" y1="56245" x2="8789" y2="59752"/>
                          <a14:foregroundMark x1="7324" y1="55515" x2="8203" y2="49744"/>
                          <a14:foregroundMark x1="8398" y1="49598" x2="10352" y2="47261"/>
                          <a14:foregroundMark x1="13672" y1="41563" x2="11035" y2="36012"/>
                          <a14:foregroundMark x1="51465" y1="25858" x2="51465" y2="25858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9" t="32728" r="50624" b="32132"/>
            <a:stretch/>
          </p:blipFill>
          <p:spPr>
            <a:xfrm>
              <a:off x="7319341" y="1263486"/>
              <a:ext cx="4725585" cy="2710269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8948819" y="1580641"/>
              <a:ext cx="18002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85 + 6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25 + 8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518828" y="3524306"/>
                <a:ext cx="1784527" cy="151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55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828" y="3524306"/>
                <a:ext cx="1784527" cy="1518173"/>
              </a:xfrm>
              <a:prstGeom prst="rect">
                <a:avLst/>
              </a:prstGeom>
              <a:blipFill rotWithShape="1">
                <a:blip r:embed="rId6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3994526" y="4881377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𝟔𝟒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526" y="4881377"/>
                <a:ext cx="1093569" cy="830997"/>
              </a:xfrm>
              <a:prstGeom prst="rect">
                <a:avLst/>
              </a:prstGeom>
              <a:blipFill rotWithShape="1">
                <a:blip r:embed="rId7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182887" y="3501008"/>
                <a:ext cx="1784527" cy="150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43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887" y="3501008"/>
                <a:ext cx="1784527" cy="1504899"/>
              </a:xfrm>
              <a:prstGeom prst="rect">
                <a:avLst/>
              </a:prstGeom>
              <a:blipFill rotWithShape="1">
                <a:blip r:embed="rId8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6658585" y="4858079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𝟓𝟏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585" y="4858079"/>
                <a:ext cx="1093569" cy="830997"/>
              </a:xfrm>
              <a:prstGeom prst="rect">
                <a:avLst/>
              </a:prstGeom>
              <a:blipFill rotWithShape="1">
                <a:blip r:embed="rId9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81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56647E-6 L 0.22578 -0.1951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9" y="-9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90550" y="143556"/>
            <a:ext cx="570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84430" y="787453"/>
            <a:ext cx="4407398" cy="2664296"/>
            <a:chOff x="895720" y="1196752"/>
            <a:chExt cx="4407398" cy="266429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3" b="65457"/>
            <a:stretch/>
          </p:blipFill>
          <p:spPr>
            <a:xfrm>
              <a:off x="895720" y="1196752"/>
              <a:ext cx="4407398" cy="266429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983295" y="1665382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55 + 9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43 + 8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43281" y="947642"/>
            <a:ext cx="4725585" cy="2710269"/>
            <a:chOff x="7319341" y="1263486"/>
            <a:chExt cx="4725585" cy="271026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858" b="68225" l="5762" r="51465">
                          <a14:foregroundMark x1="16406" y1="41344" x2="24414" y2="35427"/>
                          <a14:foregroundMark x1="22363" y1="36377" x2="13770" y2="42878"/>
                          <a14:foregroundMark x1="13379" y1="41198" x2="24414" y2="32944"/>
                          <a14:foregroundMark x1="20508" y1="35646" x2="11719" y2="40248"/>
                          <a14:foregroundMark x1="11328" y1="40029" x2="8984" y2="35281"/>
                          <a14:foregroundMark x1="8984" y1="35062" x2="8398" y2="40979"/>
                          <a14:foregroundMark x1="7813" y1="36596" x2="7813" y2="39445"/>
                          <a14:foregroundMark x1="6152" y1="36012" x2="8984" y2="40394"/>
                          <a14:foregroundMark x1="22168" y1="40614" x2="29004" y2="38860"/>
                          <a14:foregroundMark x1="30469" y1="39080" x2="36816" y2="39226"/>
                          <a14:foregroundMark x1="37402" y1="39445" x2="41113" y2="41928"/>
                          <a14:foregroundMark x1="43066" y1="42878" x2="45801" y2="45581"/>
                          <a14:foregroundMark x1="46191" y1="46311" x2="47461" y2="50913"/>
                          <a14:foregroundMark x1="46973" y1="48064" x2="45801" y2="44631"/>
                          <a14:foregroundMark x1="47461" y1="45362" x2="47656" y2="53397"/>
                          <a14:foregroundMark x1="47656" y1="53981" x2="45410" y2="57779"/>
                          <a14:foregroundMark x1="45410" y1="57779" x2="38379" y2="62747"/>
                          <a14:foregroundMark x1="35156" y1="65303" x2="34473" y2="66764"/>
                          <a14:foregroundMark x1="36523" y1="67202" x2="31348" y2="62747"/>
                          <a14:foregroundMark x1="12988" y1="59313" x2="7813" y2="56245"/>
                          <a14:foregroundMark x1="7813" y1="56245" x2="8789" y2="59752"/>
                          <a14:foregroundMark x1="7324" y1="55515" x2="8203" y2="49744"/>
                          <a14:foregroundMark x1="8398" y1="49598" x2="10352" y2="47261"/>
                          <a14:foregroundMark x1="13672" y1="41563" x2="11035" y2="36012"/>
                          <a14:foregroundMark x1="51465" y1="25858" x2="51465" y2="25858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9" t="32728" r="50624" b="32132"/>
            <a:stretch/>
          </p:blipFill>
          <p:spPr>
            <a:xfrm>
              <a:off x="7319341" y="1263486"/>
              <a:ext cx="4725585" cy="271026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948819" y="1580641"/>
              <a:ext cx="18002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85 + 6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25 + 8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518828" y="3689204"/>
                <a:ext cx="1784527" cy="1522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85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828" y="3689204"/>
                <a:ext cx="1784527" cy="1522661"/>
              </a:xfrm>
              <a:prstGeom prst="rect">
                <a:avLst/>
              </a:prstGeom>
              <a:blipFill rotWithShape="1">
                <a:blip r:embed="rId6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994526" y="5046275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𝟗𝟏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526" y="5046275"/>
                <a:ext cx="1093569" cy="830997"/>
              </a:xfrm>
              <a:prstGeom prst="rect">
                <a:avLst/>
              </a:prstGeom>
              <a:blipFill rotWithShape="1">
                <a:blip r:embed="rId7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182887" y="3665906"/>
                <a:ext cx="1784527" cy="151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25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887" y="3665906"/>
                <a:ext cx="1784527" cy="1518173"/>
              </a:xfrm>
              <a:prstGeom prst="rect">
                <a:avLst/>
              </a:prstGeom>
              <a:blipFill rotWithShape="1">
                <a:blip r:embed="rId8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658585" y="5022977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𝟑𝟑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585" y="5022977"/>
                <a:ext cx="1093569" cy="830997"/>
              </a:xfrm>
              <a:prstGeom prst="rect">
                <a:avLst/>
              </a:prstGeom>
              <a:blipFill rotWithShape="1">
                <a:blip r:embed="rId9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85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542" y="191542"/>
            <a:ext cx="10098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Lan trồng được 25 cây hoa, Hồng trồng nhiều hơn Lan 7 cây hoa. Hỏi Hồng trồng được tất cả bao nhiêu cây hoa?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9056" y="2015530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0233" y="3671714"/>
            <a:ext cx="143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 + 7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37008" y="4535810"/>
            <a:ext cx="4559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32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49991" y="3683907"/>
            <a:ext cx="2111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32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" y="2807618"/>
            <a:ext cx="6299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Vector bé trồng cây hoa trong vườ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329" y="1767714"/>
            <a:ext cx="5715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3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238</Words>
  <Application>Microsoft Office PowerPoint</Application>
  <PresentationFormat>Custom</PresentationFormat>
  <Paragraphs>58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95</cp:revision>
  <dcterms:created xsi:type="dcterms:W3CDTF">2021-08-05T13:11:16Z</dcterms:created>
  <dcterms:modified xsi:type="dcterms:W3CDTF">2021-08-07T05:21:48Z</dcterms:modified>
</cp:coreProperties>
</file>