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57" r:id="rId5"/>
    <p:sldId id="259" r:id="rId6"/>
    <p:sldId id="27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67" r:id="rId17"/>
    <p:sldId id="271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9900"/>
    <a:srgbClr val="996600"/>
    <a:srgbClr val="006600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660"/>
  </p:normalViewPr>
  <p:slideViewPr>
    <p:cSldViewPr>
      <p:cViewPr>
        <p:scale>
          <a:sx n="50" d="100"/>
          <a:sy n="50" d="100"/>
        </p:scale>
        <p:origin x="-996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7592001" y="4245943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=""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14" y="29895"/>
            <a:ext cx="3221436" cy="227497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=""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012" y="-24753"/>
            <a:ext cx="3221436" cy="22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04383" y="1338815"/>
            <a:ext cx="3228982" cy="4392488"/>
            <a:chOff x="2854846" y="423095"/>
            <a:chExt cx="3228982" cy="4392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45" t="75387" r="5127" b="3724"/>
            <a:stretch/>
          </p:blipFill>
          <p:spPr>
            <a:xfrm>
              <a:off x="2854846" y="423095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58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  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921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345" y="99930"/>
            <a:ext cx="2232248" cy="678033"/>
            <a:chOff x="1253941" y="511805"/>
            <a:chExt cx="2232248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55419" y="1430059"/>
            <a:ext cx="3228982" cy="4238661"/>
            <a:chOff x="0" y="2619339"/>
            <a:chExt cx="3228982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54" t="51909" r="35319" b="27934"/>
            <a:stretch/>
          </p:blipFill>
          <p:spPr>
            <a:xfrm>
              <a:off x="0" y="2619339"/>
              <a:ext cx="3228982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25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 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921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6059636" y="1592796"/>
            <a:ext cx="3228982" cy="4392488"/>
            <a:chOff x="6095206" y="2780928"/>
            <a:chExt cx="3228982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6095206" y="2780928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63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 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924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375929" y="1484784"/>
            <a:ext cx="3228982" cy="4392488"/>
            <a:chOff x="8973605" y="548680"/>
            <a:chExt cx="3228982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9" t="51930" r="64044" b="27181"/>
            <a:stretch/>
          </p:blipFill>
          <p:spPr>
            <a:xfrm>
              <a:off x="8973605" y="548680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77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 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924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43243" y="4615984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243" y="4615984"/>
                <a:ext cx="1018227" cy="769441"/>
              </a:xfrm>
              <a:prstGeom prst="rect">
                <a:avLst/>
              </a:prstGeom>
              <a:blipFill rotWithShape="1">
                <a:blip r:embed="rId8"/>
                <a:stretch>
                  <a:fillRect t="-16667" r="-32335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162420" y="4583391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0" y="4583391"/>
                <a:ext cx="1018227" cy="769441"/>
              </a:xfrm>
              <a:prstGeom prst="rect">
                <a:avLst/>
              </a:prstGeom>
              <a:blipFill rotWithShape="1">
                <a:blip r:embed="rId9"/>
                <a:stretch>
                  <a:fillRect t="-16667" r="-31737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345665" y="4545124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665" y="4545124"/>
                <a:ext cx="1018227" cy="769441"/>
              </a:xfrm>
              <a:prstGeom prst="rect">
                <a:avLst/>
              </a:prstGeom>
              <a:blipFill rotWithShape="1">
                <a:blip r:embed="rId10"/>
                <a:stretch>
                  <a:fillRect t="-16667" r="-31737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385962" y="4505108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𝟖𝟒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5962" y="4505108"/>
                <a:ext cx="1018227" cy="769441"/>
              </a:xfrm>
              <a:prstGeom prst="rect">
                <a:avLst/>
              </a:prstGeom>
              <a:blipFill rotWithShape="1">
                <a:blip r:embed="rId11"/>
                <a:stretch>
                  <a:fillRect t="-16667" r="-31737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69490" y="1708484"/>
            <a:ext cx="4407398" cy="2664296"/>
            <a:chOff x="895720" y="1196752"/>
            <a:chExt cx="4407398" cy="26642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b="65457"/>
            <a:stretch/>
          </p:blipFill>
          <p:spPr>
            <a:xfrm>
              <a:off x="895720" y="1196752"/>
              <a:ext cx="4407398" cy="26642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83295" y="1665382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37 + 4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29 + 9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73877" y="1844824"/>
            <a:ext cx="4725585" cy="2710269"/>
            <a:chOff x="7319341" y="1263486"/>
            <a:chExt cx="4725585" cy="27102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858" b="68225" l="5762" r="51465">
                          <a14:foregroundMark x1="16406" y1="41344" x2="24414" y2="35427"/>
                          <a14:foregroundMark x1="22363" y1="36377" x2="13770" y2="42878"/>
                          <a14:foregroundMark x1="13379" y1="41198" x2="24414" y2="32944"/>
                          <a14:foregroundMark x1="20508" y1="35646" x2="11719" y2="40248"/>
                          <a14:foregroundMark x1="11328" y1="40029" x2="8984" y2="35281"/>
                          <a14:foregroundMark x1="8984" y1="35062" x2="8398" y2="40979"/>
                          <a14:foregroundMark x1="7813" y1="36596" x2="7813" y2="39445"/>
                          <a14:foregroundMark x1="6152" y1="36012" x2="8984" y2="40394"/>
                          <a14:foregroundMark x1="22168" y1="40614" x2="29004" y2="38860"/>
                          <a14:foregroundMark x1="30469" y1="39080" x2="36816" y2="39226"/>
                          <a14:foregroundMark x1="37402" y1="39445" x2="41113" y2="41928"/>
                          <a14:foregroundMark x1="43066" y1="42878" x2="45801" y2="45581"/>
                          <a14:foregroundMark x1="46191" y1="46311" x2="47461" y2="50913"/>
                          <a14:foregroundMark x1="46973" y1="48064" x2="45801" y2="44631"/>
                          <a14:foregroundMark x1="47461" y1="45362" x2="47656" y2="53397"/>
                          <a14:foregroundMark x1="47656" y1="53981" x2="45410" y2="57779"/>
                          <a14:foregroundMark x1="45410" y1="57779" x2="38379" y2="62747"/>
                          <a14:foregroundMark x1="35156" y1="65303" x2="34473" y2="66764"/>
                          <a14:foregroundMark x1="36523" y1="67202" x2="31348" y2="62747"/>
                          <a14:foregroundMark x1="12988" y1="59313" x2="7813" y2="56245"/>
                          <a14:foregroundMark x1="7813" y1="56245" x2="8789" y2="59752"/>
                          <a14:foregroundMark x1="7324" y1="55515" x2="8203" y2="49744"/>
                          <a14:foregroundMark x1="8398" y1="49598" x2="10352" y2="47261"/>
                          <a14:foregroundMark x1="13672" y1="41563" x2="11035" y2="36012"/>
                          <a14:foregroundMark x1="51465" y1="25858" x2="51465" y2="25858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" t="32728" r="50624" b="32132"/>
            <a:stretch/>
          </p:blipFill>
          <p:spPr>
            <a:xfrm>
              <a:off x="7319341" y="1263486"/>
              <a:ext cx="4725585" cy="27102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48819" y="1580641"/>
              <a:ext cx="18002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46 + 5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66 + 7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96520" y="1664090"/>
            <a:ext cx="4407398" cy="2845030"/>
            <a:chOff x="895720" y="1196752"/>
            <a:chExt cx="4407398" cy="28450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067" b="69175" l="50098" r="96973">
                          <a14:foregroundMark x1="75293" y1="40248" x2="79395" y2="40833"/>
                          <a14:foregroundMark x1="80176" y1="40687" x2="85645" y2="41782"/>
                          <a14:foregroundMark x1="92871" y1="47334" x2="94141" y2="49452"/>
                          <a14:foregroundMark x1="94336" y1="50767" x2="94336" y2="53835"/>
                          <a14:foregroundMark x1="94336" y1="53835" x2="93066" y2="57852"/>
                          <a14:foregroundMark x1="93066" y1="57852" x2="91504" y2="59386"/>
                          <a14:foregroundMark x1="81934" y1="68006" x2="81934" y2="68736"/>
                          <a14:foregroundMark x1="80859" y1="68006" x2="75488" y2="65522"/>
                          <a14:foregroundMark x1="57910" y1="62235" x2="55566" y2="59752"/>
                          <a14:foregroundMark x1="55078" y1="59167" x2="54199" y2="55369"/>
                          <a14:foregroundMark x1="55566" y1="51570" x2="54590" y2="547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2" t="32454" r="1931" b="30659"/>
            <a:stretch/>
          </p:blipFill>
          <p:spPr>
            <a:xfrm>
              <a:off x="895720" y="1196752"/>
              <a:ext cx="4407398" cy="28450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710830" y="1787207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89 + 6 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53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18828" y="3524306"/>
                <a:ext cx="1784527" cy="1522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37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828" y="3524306"/>
                <a:ext cx="1784527" cy="1522661"/>
              </a:xfrm>
              <a:prstGeom prst="rect">
                <a:avLst/>
              </a:prstGeom>
              <a:blipFill rotWithShape="1">
                <a:blip r:embed="rId7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994526" y="488137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𝟒𝟏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526" y="4881377"/>
                <a:ext cx="1093569" cy="830997"/>
              </a:xfrm>
              <a:prstGeom prst="rect">
                <a:avLst/>
              </a:prstGeom>
              <a:blipFill rotWithShape="1">
                <a:blip r:embed="rId8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82887" y="3501008"/>
                <a:ext cx="1784527" cy="1503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29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887" y="3501008"/>
                <a:ext cx="1784527" cy="1503104"/>
              </a:xfrm>
              <a:prstGeom prst="rect">
                <a:avLst/>
              </a:prstGeom>
              <a:blipFill rotWithShape="1">
                <a:blip r:embed="rId9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658585" y="4858079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𝟑𝟖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585" y="4858079"/>
                <a:ext cx="1093569" cy="830997"/>
              </a:xfrm>
              <a:prstGeom prst="rect">
                <a:avLst/>
              </a:prstGeom>
              <a:blipFill rotWithShape="1">
                <a:blip r:embed="rId10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4541E-6 2.96296E-6 L 0.32123 -0.1428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1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8345" y="158679"/>
            <a:ext cx="6506941" cy="678033"/>
            <a:chOff x="1253941" y="511805"/>
            <a:chExt cx="6506941" cy="678033"/>
          </a:xfrm>
        </p:grpSpPr>
        <p:grpSp>
          <p:nvGrpSpPr>
            <p:cNvPr id="12" name="Group 11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69490" y="942431"/>
            <a:ext cx="4407398" cy="2664296"/>
            <a:chOff x="895720" y="1196752"/>
            <a:chExt cx="4407398" cy="26642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b="65457"/>
            <a:stretch/>
          </p:blipFill>
          <p:spPr>
            <a:xfrm>
              <a:off x="895720" y="1196752"/>
              <a:ext cx="4407398" cy="266429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83295" y="1665382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37 + 4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29 + 9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73877" y="1078771"/>
            <a:ext cx="4725585" cy="2710269"/>
            <a:chOff x="7319341" y="1263486"/>
            <a:chExt cx="4725585" cy="27102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858" b="68225" l="5762" r="51465">
                          <a14:foregroundMark x1="16406" y1="41344" x2="24414" y2="35427"/>
                          <a14:foregroundMark x1="22363" y1="36377" x2="13770" y2="42878"/>
                          <a14:foregroundMark x1="13379" y1="41198" x2="24414" y2="32944"/>
                          <a14:foregroundMark x1="20508" y1="35646" x2="11719" y2="40248"/>
                          <a14:foregroundMark x1="11328" y1="40029" x2="8984" y2="35281"/>
                          <a14:foregroundMark x1="8984" y1="35062" x2="8398" y2="40979"/>
                          <a14:foregroundMark x1="7813" y1="36596" x2="7813" y2="39445"/>
                          <a14:foregroundMark x1="6152" y1="36012" x2="8984" y2="40394"/>
                          <a14:foregroundMark x1="22168" y1="40614" x2="29004" y2="38860"/>
                          <a14:foregroundMark x1="30469" y1="39080" x2="36816" y2="39226"/>
                          <a14:foregroundMark x1="37402" y1="39445" x2="41113" y2="41928"/>
                          <a14:foregroundMark x1="43066" y1="42878" x2="45801" y2="45581"/>
                          <a14:foregroundMark x1="46191" y1="46311" x2="47461" y2="50913"/>
                          <a14:foregroundMark x1="46973" y1="48064" x2="45801" y2="44631"/>
                          <a14:foregroundMark x1="47461" y1="45362" x2="47656" y2="53397"/>
                          <a14:foregroundMark x1="47656" y1="53981" x2="45410" y2="57779"/>
                          <a14:foregroundMark x1="45410" y1="57779" x2="38379" y2="62747"/>
                          <a14:foregroundMark x1="35156" y1="65303" x2="34473" y2="66764"/>
                          <a14:foregroundMark x1="36523" y1="67202" x2="31348" y2="62747"/>
                          <a14:foregroundMark x1="12988" y1="59313" x2="7813" y2="56245"/>
                          <a14:foregroundMark x1="7813" y1="56245" x2="8789" y2="59752"/>
                          <a14:foregroundMark x1="7324" y1="55515" x2="8203" y2="49744"/>
                          <a14:foregroundMark x1="8398" y1="49598" x2="10352" y2="47261"/>
                          <a14:foregroundMark x1="13672" y1="41563" x2="11035" y2="36012"/>
                          <a14:foregroundMark x1="51465" y1="25858" x2="51465" y2="25858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" t="32728" r="50624" b="32132"/>
            <a:stretch/>
          </p:blipFill>
          <p:spPr>
            <a:xfrm>
              <a:off x="7319341" y="1263486"/>
              <a:ext cx="4725585" cy="27102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948819" y="1580641"/>
              <a:ext cx="18002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46 + 5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66 + 7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96520" y="898037"/>
            <a:ext cx="4407398" cy="2845030"/>
            <a:chOff x="895720" y="1196752"/>
            <a:chExt cx="4407398" cy="284503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067" b="69175" l="50098" r="96973">
                          <a14:foregroundMark x1="75293" y1="40248" x2="79395" y2="40833"/>
                          <a14:foregroundMark x1="80176" y1="40687" x2="85645" y2="41782"/>
                          <a14:foregroundMark x1="92871" y1="47334" x2="94141" y2="49452"/>
                          <a14:foregroundMark x1="94336" y1="50767" x2="94336" y2="53835"/>
                          <a14:foregroundMark x1="94336" y1="53835" x2="93066" y2="57852"/>
                          <a14:foregroundMark x1="93066" y1="57852" x2="91504" y2="59386"/>
                          <a14:foregroundMark x1="81934" y1="68006" x2="81934" y2="68736"/>
                          <a14:foregroundMark x1="80859" y1="68006" x2="75488" y2="65522"/>
                          <a14:foregroundMark x1="57910" y1="62235" x2="55566" y2="59752"/>
                          <a14:foregroundMark x1="55078" y1="59167" x2="54199" y2="55369"/>
                          <a14:foregroundMark x1="55566" y1="51570" x2="54590" y2="547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2" t="32454" r="1931" b="30659"/>
            <a:stretch/>
          </p:blipFill>
          <p:spPr>
            <a:xfrm>
              <a:off x="895720" y="1196752"/>
              <a:ext cx="4407398" cy="284503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638822" y="1787207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89 + 6 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53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950876" y="3847475"/>
                <a:ext cx="1784527" cy="1500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46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876" y="3847475"/>
                <a:ext cx="1784527" cy="1500411"/>
              </a:xfrm>
              <a:prstGeom prst="rect">
                <a:avLst/>
              </a:prstGeom>
              <a:blipFill rotWithShape="1">
                <a:blip r:embed="rId7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426574" y="5204546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𝟓𝟏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574" y="5204546"/>
                <a:ext cx="1093569" cy="830997"/>
              </a:xfrm>
              <a:prstGeom prst="rect">
                <a:avLst/>
              </a:prstGeom>
              <a:blipFill rotWithShape="1">
                <a:blip r:embed="rId8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14935" y="3824177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66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935" y="3824177"/>
                <a:ext cx="1784527" cy="1507592"/>
              </a:xfrm>
              <a:prstGeom prst="rect">
                <a:avLst/>
              </a:prstGeom>
              <a:blipFill rotWithShape="1">
                <a:blip r:embed="rId9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090633" y="5181248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𝟕𝟑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633" y="5181248"/>
                <a:ext cx="1093569" cy="830997"/>
              </a:xfrm>
              <a:prstGeom prst="rect">
                <a:avLst/>
              </a:prstGeom>
              <a:blipFill rotWithShape="1">
                <a:blip r:embed="rId10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7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8345" y="158679"/>
            <a:ext cx="6506941" cy="678033"/>
            <a:chOff x="1253941" y="511805"/>
            <a:chExt cx="6506941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69490" y="942431"/>
            <a:ext cx="4407398" cy="2664296"/>
            <a:chOff x="895720" y="1196752"/>
            <a:chExt cx="4407398" cy="26642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b="65457"/>
            <a:stretch/>
          </p:blipFill>
          <p:spPr>
            <a:xfrm>
              <a:off x="895720" y="1196752"/>
              <a:ext cx="4407398" cy="266429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983295" y="1665382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37 + 4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29 + 9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73877" y="1078771"/>
            <a:ext cx="4725585" cy="2710269"/>
            <a:chOff x="7319341" y="1263486"/>
            <a:chExt cx="4725585" cy="27102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858" b="68225" l="5762" r="51465">
                          <a14:foregroundMark x1="16406" y1="41344" x2="24414" y2="35427"/>
                          <a14:foregroundMark x1="22363" y1="36377" x2="13770" y2="42878"/>
                          <a14:foregroundMark x1="13379" y1="41198" x2="24414" y2="32944"/>
                          <a14:foregroundMark x1="20508" y1="35646" x2="11719" y2="40248"/>
                          <a14:foregroundMark x1="11328" y1="40029" x2="8984" y2="35281"/>
                          <a14:foregroundMark x1="8984" y1="35062" x2="8398" y2="40979"/>
                          <a14:foregroundMark x1="7813" y1="36596" x2="7813" y2="39445"/>
                          <a14:foregroundMark x1="6152" y1="36012" x2="8984" y2="40394"/>
                          <a14:foregroundMark x1="22168" y1="40614" x2="29004" y2="38860"/>
                          <a14:foregroundMark x1="30469" y1="39080" x2="36816" y2="39226"/>
                          <a14:foregroundMark x1="37402" y1="39445" x2="41113" y2="41928"/>
                          <a14:foregroundMark x1="43066" y1="42878" x2="45801" y2="45581"/>
                          <a14:foregroundMark x1="46191" y1="46311" x2="47461" y2="50913"/>
                          <a14:foregroundMark x1="46973" y1="48064" x2="45801" y2="44631"/>
                          <a14:foregroundMark x1="47461" y1="45362" x2="47656" y2="53397"/>
                          <a14:foregroundMark x1="47656" y1="53981" x2="45410" y2="57779"/>
                          <a14:foregroundMark x1="45410" y1="57779" x2="38379" y2="62747"/>
                          <a14:foregroundMark x1="35156" y1="65303" x2="34473" y2="66764"/>
                          <a14:foregroundMark x1="36523" y1="67202" x2="31348" y2="62747"/>
                          <a14:foregroundMark x1="12988" y1="59313" x2="7813" y2="56245"/>
                          <a14:foregroundMark x1="7813" y1="56245" x2="8789" y2="59752"/>
                          <a14:foregroundMark x1="7324" y1="55515" x2="8203" y2="49744"/>
                          <a14:foregroundMark x1="8398" y1="49598" x2="10352" y2="47261"/>
                          <a14:foregroundMark x1="13672" y1="41563" x2="11035" y2="36012"/>
                          <a14:foregroundMark x1="51465" y1="25858" x2="51465" y2="25858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" t="32728" r="50624" b="32132"/>
            <a:stretch/>
          </p:blipFill>
          <p:spPr>
            <a:xfrm>
              <a:off x="7319341" y="1263486"/>
              <a:ext cx="4725585" cy="27102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948819" y="1580641"/>
              <a:ext cx="18002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46 + 5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66 + 7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96520" y="898037"/>
            <a:ext cx="4407398" cy="2845030"/>
            <a:chOff x="895720" y="1196752"/>
            <a:chExt cx="4407398" cy="284503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067" b="69175" l="50098" r="96973">
                          <a14:foregroundMark x1="75293" y1="40248" x2="79395" y2="40833"/>
                          <a14:foregroundMark x1="80176" y1="40687" x2="85645" y2="41782"/>
                          <a14:foregroundMark x1="92871" y1="47334" x2="94141" y2="49452"/>
                          <a14:foregroundMark x1="94336" y1="50767" x2="94336" y2="53835"/>
                          <a14:foregroundMark x1="94336" y1="53835" x2="93066" y2="57852"/>
                          <a14:foregroundMark x1="93066" y1="57852" x2="91504" y2="59386"/>
                          <a14:foregroundMark x1="81934" y1="68006" x2="81934" y2="68736"/>
                          <a14:foregroundMark x1="80859" y1="68006" x2="75488" y2="65522"/>
                          <a14:foregroundMark x1="57910" y1="62235" x2="55566" y2="59752"/>
                          <a14:foregroundMark x1="55078" y1="59167" x2="54199" y2="55369"/>
                          <a14:foregroundMark x1="55566" y1="51570" x2="54590" y2="547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2" t="32454" r="1931" b="30659"/>
            <a:stretch/>
          </p:blipFill>
          <p:spPr>
            <a:xfrm>
              <a:off x="895720" y="1196752"/>
              <a:ext cx="4407398" cy="284503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50790" y="1787207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89 + 6 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53 + 8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50876" y="3847475"/>
                <a:ext cx="1784527" cy="1503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89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876" y="3847475"/>
                <a:ext cx="1784527" cy="1503104"/>
              </a:xfrm>
              <a:prstGeom prst="rect">
                <a:avLst/>
              </a:prstGeom>
              <a:blipFill rotWithShape="1">
                <a:blip r:embed="rId7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426574" y="5204546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𝟕𝟓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574" y="5204546"/>
                <a:ext cx="1093569" cy="830997"/>
              </a:xfrm>
              <a:prstGeom prst="rect">
                <a:avLst/>
              </a:prstGeom>
              <a:blipFill rotWithShape="1">
                <a:blip r:embed="rId8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614935" y="3824177"/>
                <a:ext cx="1784527" cy="1522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53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935" y="3824177"/>
                <a:ext cx="1784527" cy="1522661"/>
              </a:xfrm>
              <a:prstGeom prst="rect">
                <a:avLst/>
              </a:prstGeom>
              <a:blipFill rotWithShape="1">
                <a:blip r:embed="rId9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090633" y="5181248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𝟔𝟏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633" y="5181248"/>
                <a:ext cx="1093569" cy="830997"/>
              </a:xfrm>
              <a:prstGeom prst="rect">
                <a:avLst/>
              </a:prstGeom>
              <a:blipFill rotWithShape="1">
                <a:blip r:embed="rId10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534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0746" y="404664"/>
            <a:ext cx="11223052" cy="1077218"/>
            <a:chOff x="910630" y="518483"/>
            <a:chExt cx="11223052" cy="1077218"/>
          </a:xfrm>
        </p:grpSpPr>
        <p:sp>
          <p:nvSpPr>
            <p:cNvPr id="3" name="TextBox 2"/>
            <p:cNvSpPr txBox="1"/>
            <p:nvPr/>
          </p:nvSpPr>
          <p:spPr>
            <a:xfrm>
              <a:off x="1852403" y="518483"/>
              <a:ext cx="102812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87 cm,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Khôi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5 cm.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Khôi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xăng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mét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8111430" y="1988840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2607" y="3645024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87 + 5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2334" y="4509120"/>
            <a:ext cx="3455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92 cm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92365" y="3657217"/>
            <a:ext cx="2111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92 (cm)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9222" y="2780928"/>
            <a:ext cx="6120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5" y="2025554"/>
            <a:ext cx="5797503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4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958" y="476672"/>
            <a:ext cx="41569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363" y="476672"/>
            <a:ext cx="3175869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115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115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78" y="-148434"/>
            <a:ext cx="3099420" cy="3099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2584283"/>
            <a:ext cx="1917095" cy="19256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7532" y="1401276"/>
            <a:ext cx="661751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9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5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04965" y="0"/>
            <a:ext cx="109804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62" y="237521"/>
            <a:ext cx="1917095" cy="1925615"/>
          </a:xfrm>
          <a:prstGeom prst="rect">
            <a:avLst/>
          </a:prstGeom>
        </p:spPr>
      </p:pic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10339004" y="208590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10339004" y="3670084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-7464" y="3709156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-14928" y="5326446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10346468" y="532626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-14928" y="2033307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-7464" y="433987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38822" y="1206205"/>
            <a:ext cx="64807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3304" y="3709156"/>
            <a:ext cx="1368152" cy="13681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2" y="3778273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76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290351" y="-273438"/>
            <a:ext cx="5734844" cy="3559000"/>
            <a:chOff x="3290351" y="-273438"/>
            <a:chExt cx="5734844" cy="3559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50" b="88000" l="3250" r="80250">
                          <a14:foregroundMark x1="47167" y1="44583" x2="56333" y2="54167"/>
                          <a14:backgroundMark x1="72417" y1="14583" x2="76583" y2="22000"/>
                          <a14:backgroundMark x1="72167" y1="15000" x2="75500" y2="5917"/>
                          <a14:backgroundMark x1="77750" y1="31083" x2="76333" y2="34167"/>
                          <a14:backgroundMark x1="77750" y1="29833" x2="80500" y2="25417"/>
                          <a14:backgroundMark x1="79417" y1="26333" x2="75750" y2="35417"/>
                          <a14:backgroundMark x1="74917" y1="33250" x2="80750" y2="42417"/>
                          <a14:backgroundMark x1="76083" y1="55000" x2="79667" y2="56750"/>
                          <a14:backgroundMark x1="74667" y1="59333" x2="77417" y2="44583"/>
                          <a14:backgroundMark x1="77417" y1="28083" x2="78250" y2="1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4" r="16377" b="11875"/>
            <a:stretch/>
          </p:blipFill>
          <p:spPr>
            <a:xfrm>
              <a:off x="3290351" y="-273438"/>
              <a:ext cx="5734844" cy="3559000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5437693" y="948064"/>
              <a:ext cx="2537148" cy="1284536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15 + 16</a:t>
              </a:r>
              <a:endPara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961578" y="-474134"/>
            <a:ext cx="5734844" cy="3559000"/>
            <a:chOff x="2003648" y="446064"/>
            <a:chExt cx="5734844" cy="3559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50" b="88000" l="3250" r="80250">
                          <a14:foregroundMark x1="47167" y1="44583" x2="56333" y2="54167"/>
                          <a14:backgroundMark x1="72417" y1="14583" x2="76583" y2="22000"/>
                          <a14:backgroundMark x1="72167" y1="15000" x2="75500" y2="5917"/>
                          <a14:backgroundMark x1="77750" y1="31083" x2="76333" y2="34167"/>
                          <a14:backgroundMark x1="77750" y1="29833" x2="80500" y2="25417"/>
                          <a14:backgroundMark x1="79417" y1="26333" x2="75750" y2="35417"/>
                          <a14:backgroundMark x1="74917" y1="33250" x2="80750" y2="42417"/>
                          <a14:backgroundMark x1="76083" y1="55000" x2="79667" y2="56750"/>
                          <a14:backgroundMark x1="74667" y1="59333" x2="77417" y2="44583"/>
                          <a14:backgroundMark x1="77417" y1="28083" x2="78250" y2="1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4" r="16377" b="11875"/>
            <a:stretch/>
          </p:blipFill>
          <p:spPr>
            <a:xfrm>
              <a:off x="2003648" y="446064"/>
              <a:ext cx="5734844" cy="3559000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4150990" y="1667566"/>
              <a:ext cx="2537148" cy="1284536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58 + 26</a:t>
              </a:r>
              <a:endPara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7972460" y="-474134"/>
            <a:ext cx="5734844" cy="3559000"/>
            <a:chOff x="2003648" y="446064"/>
            <a:chExt cx="5734844" cy="3559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50" b="88000" l="3250" r="80250">
                          <a14:foregroundMark x1="47167" y1="44583" x2="56333" y2="54167"/>
                          <a14:backgroundMark x1="72417" y1="14583" x2="76583" y2="22000"/>
                          <a14:backgroundMark x1="72167" y1="15000" x2="75500" y2="5917"/>
                          <a14:backgroundMark x1="77750" y1="31083" x2="76333" y2="34167"/>
                          <a14:backgroundMark x1="77750" y1="29833" x2="80500" y2="25417"/>
                          <a14:backgroundMark x1="79417" y1="26333" x2="75750" y2="35417"/>
                          <a14:backgroundMark x1="74917" y1="33250" x2="80750" y2="42417"/>
                          <a14:backgroundMark x1="76083" y1="55000" x2="79667" y2="56750"/>
                          <a14:backgroundMark x1="74667" y1="59333" x2="77417" y2="44583"/>
                          <a14:backgroundMark x1="77417" y1="28083" x2="78250" y2="1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4" r="16377" b="11875"/>
            <a:stretch/>
          </p:blipFill>
          <p:spPr>
            <a:xfrm>
              <a:off x="2003648" y="446064"/>
              <a:ext cx="5734844" cy="3559000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4150990" y="1667566"/>
              <a:ext cx="2537148" cy="1284536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29 + 36</a:t>
              </a:r>
              <a:endPara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191550" y="4814344"/>
            <a:ext cx="2966814" cy="1755624"/>
            <a:chOff x="9191550" y="4814344"/>
            <a:chExt cx="2966814" cy="17556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1629" y="4814344"/>
              <a:ext cx="2246735" cy="1755624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9191550" y="5517232"/>
              <a:ext cx="1152127" cy="1052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84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05646" y="4966744"/>
            <a:ext cx="2966814" cy="1755624"/>
            <a:chOff x="9191550" y="4814344"/>
            <a:chExt cx="2966814" cy="175562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1629" y="4814344"/>
              <a:ext cx="2246735" cy="1755624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9191550" y="5517232"/>
              <a:ext cx="1152127" cy="1052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65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70931" y="4944220"/>
            <a:ext cx="2966814" cy="1755624"/>
            <a:chOff x="9191550" y="4814344"/>
            <a:chExt cx="2966814" cy="175562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1629" y="4814344"/>
              <a:ext cx="2246735" cy="1755624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9191550" y="5517232"/>
              <a:ext cx="1152127" cy="1052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31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02" y="219916"/>
            <a:ext cx="2339440" cy="2339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10" y="303600"/>
            <a:ext cx="2339440" cy="2339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861" y="135646"/>
            <a:ext cx="2339440" cy="2339440"/>
          </a:xfrm>
          <a:prstGeom prst="rect">
            <a:avLst/>
          </a:prstGeom>
        </p:spPr>
      </p:pic>
      <p:pic>
        <p:nvPicPr>
          <p:cNvPr id="2050" name="Picture 2" descr="Giang Nguyen (giangnguyen0810) - Hồ sơ | Pinteres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12" y="2031904"/>
            <a:ext cx="5114726" cy="51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9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67083 -0.63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-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33412 -0.6217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-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31628 -0.6567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-3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19153 0.4409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2203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4094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4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17175 0.4409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2203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2638" y="1749797"/>
            <a:ext cx="10225136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 CỘNG (CÓ NHỚ) </a:t>
            </a:r>
          </a:p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</a:t>
            </a:r>
          </a:p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7388" y="2132856"/>
            <a:ext cx="540725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1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100000" l="10704" r="9774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2"/>
          <a:stretch/>
        </p:blipFill>
        <p:spPr bwMode="auto">
          <a:xfrm>
            <a:off x="1342678" y="2421307"/>
            <a:ext cx="7102093" cy="443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511030" y="692696"/>
            <a:ext cx="5112568" cy="2592288"/>
          </a:xfrm>
          <a:prstGeom prst="cloudCallout">
            <a:avLst>
              <a:gd name="adj1" fmla="val -54873"/>
              <a:gd name="adj2" fmla="val 36898"/>
            </a:avLst>
          </a:prstGeom>
          <a:solidFill>
            <a:srgbClr val="99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47 + 5 = ?</a:t>
            </a:r>
            <a:endParaRPr lang="vi-VN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67414" y="1528546"/>
            <a:ext cx="3528392" cy="3903904"/>
          </a:xfrm>
          <a:prstGeom prst="roundRect">
            <a:avLst/>
          </a:prstGeom>
          <a:ln w="57150">
            <a:solidFill>
              <a:srgbClr val="0066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801876" y="98072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7574" y="219209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7574" y="305618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4440" y="263691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91550" y="4064298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603" y="1940639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12,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11630" y="2294887"/>
            <a:ext cx="748247" cy="249960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67790" y="3933056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90" y="3933056"/>
                <a:ext cx="760144" cy="923330"/>
              </a:xfrm>
              <a:prstGeom prst="rect">
                <a:avLst/>
              </a:prstGeom>
              <a:blipFill rotWithShape="1">
                <a:blip r:embed="rId3"/>
                <a:stretch>
                  <a:fillRect t="-18421" r="-54839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20306" y="3380799"/>
            <a:ext cx="491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91550" y="2325004"/>
            <a:ext cx="772201" cy="246948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147710" y="3925505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b="0" i="1" smtClean="0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710" y="3925505"/>
                <a:ext cx="824265" cy="1015663"/>
              </a:xfrm>
              <a:prstGeom prst="rect">
                <a:avLst/>
              </a:prstGeom>
              <a:blipFill rotWithShape="1">
                <a:blip r:embed="rId4"/>
                <a:stretch>
                  <a:fillRect t="-17964" r="-57037" b="-395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831510" y="2379670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3  7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2  5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1510" y="2379670"/>
                <a:ext cx="1784527" cy="1684628"/>
              </a:xfrm>
              <a:prstGeom prst="rect">
                <a:avLst/>
              </a:prstGeom>
              <a:blipFill rotWithShape="1">
                <a:blip r:embed="rId5"/>
                <a:stretch>
                  <a:fillRect l="-7534" r="-311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1126653" y="5072410"/>
            <a:ext cx="5655839" cy="1236910"/>
          </a:xfrm>
          <a:prstGeom prst="roundRect">
            <a:avLst/>
          </a:prstGeom>
          <a:solidFill>
            <a:srgbClr val="99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37 + 25 = 62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078982" y="0"/>
            <a:ext cx="4032448" cy="980728"/>
          </a:xfrm>
          <a:prstGeom prst="roundRect">
            <a:avLst/>
          </a:prstGeom>
          <a:solidFill>
            <a:srgbClr val="CC99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47 + 5 = ?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 animBg="1"/>
      <p:bldP spid="9" grpId="1" animBg="1"/>
      <p:bldP spid="10" grpId="0"/>
      <p:bldP spid="11" grpId="0"/>
      <p:bldP spid="12" grpId="0" animBg="1"/>
      <p:bldP spid="12" grpId="1" animBg="1"/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5900" y="476672"/>
            <a:ext cx="504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Ví dụ:</a:t>
            </a:r>
          </a:p>
          <a:p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Tính: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 + 9 = 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1202" y="249078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1202" y="335487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  9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8068" y="2935604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15178" y="4362990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1202" y="438426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3438" y="1199947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75 + 6 = 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9752" y="2520953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75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9752" y="3385049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  6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6618" y="2965775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703728" y="4393161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19752" y="4414439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377</Words>
  <Application>Microsoft Office PowerPoint</Application>
  <PresentationFormat>Custom</PresentationFormat>
  <Paragraphs>101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40</cp:revision>
  <dcterms:created xsi:type="dcterms:W3CDTF">2021-08-05T17:05:57Z</dcterms:created>
  <dcterms:modified xsi:type="dcterms:W3CDTF">2021-08-07T05:28:35Z</dcterms:modified>
</cp:coreProperties>
</file>