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75" r:id="rId4"/>
    <p:sldId id="258" r:id="rId5"/>
    <p:sldId id="273" r:id="rId6"/>
    <p:sldId id="270" r:id="rId7"/>
    <p:sldId id="265" r:id="rId8"/>
    <p:sldId id="271" r:id="rId9"/>
    <p:sldId id="272" r:id="rId10"/>
    <p:sldId id="266" r:id="rId11"/>
    <p:sldId id="267" r:id="rId1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7" autoAdjust="0"/>
    <p:restoredTop sz="94660"/>
  </p:normalViewPr>
  <p:slideViewPr>
    <p:cSldViewPr>
      <p:cViewPr>
        <p:scale>
          <a:sx n="50" d="100"/>
          <a:sy n="50" d="100"/>
        </p:scale>
        <p:origin x="-750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EFC6A-0D3A-4CBC-AC1C-F529BEA2B918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B31D4-5135-4566-8740-FF39A668DC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94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01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9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39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91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8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5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85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20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2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90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89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A0E5-5028-4752-8E97-754C9CC8C2F6}" type="datetimeFigureOut">
              <a:rPr lang="vi-VN" smtClean="0"/>
              <a:t>07/08/2021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0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06774" y="1238767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</a:t>
            </a:r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6345403" y="4749999"/>
            <a:ext cx="414229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3812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886" y="260648"/>
            <a:ext cx="71609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4846" y="2420888"/>
            <a:ext cx="6480720" cy="3024336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5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6854" y="2636912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76" y="3395160"/>
            <a:ext cx="4465940" cy="3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4966" y="2132856"/>
            <a:ext cx="43275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2558" y="1358702"/>
            <a:ext cx="3634644" cy="986408"/>
            <a:chOff x="1990751" y="642392"/>
            <a:chExt cx="3634644" cy="9864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8" t="9722" r="5854" b="71112"/>
            <a:stretch/>
          </p:blipFill>
          <p:spPr>
            <a:xfrm>
              <a:off x="1990751" y="642392"/>
              <a:ext cx="3634644" cy="9864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61098" y="764704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27 + 15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39022" y="1325603"/>
            <a:ext cx="3816423" cy="986408"/>
            <a:chOff x="1990751" y="642392"/>
            <a:chExt cx="3816423" cy="9864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" t="67464" r="5436" b="13370"/>
            <a:stretch/>
          </p:blipFill>
          <p:spPr>
            <a:xfrm>
              <a:off x="1990751" y="642392"/>
              <a:ext cx="3672408" cy="9864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14886" y="764704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43 + 28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95772" y="292494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5772" y="378904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638" y="336976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9748" y="479715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95772" y="481843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4004" y="116632"/>
            <a:ext cx="5579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Đặt tính rồi tính: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71470" y="1292504"/>
            <a:ext cx="3634644" cy="986408"/>
            <a:chOff x="1990751" y="642392"/>
            <a:chExt cx="3634644" cy="9864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8" t="9722" r="5854" b="71112"/>
            <a:stretch/>
          </p:blipFill>
          <p:spPr>
            <a:xfrm>
              <a:off x="1990751" y="642392"/>
              <a:ext cx="3634644" cy="98640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961098" y="764704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19 + 39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988260" y="286571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8260" y="372980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5126" y="331053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772236" y="4737918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88260" y="475919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6125" y="287600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66125" y="374010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52991" y="332082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750101" y="474821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66125" y="476949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5166" y="1121728"/>
            <a:ext cx="676875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(CÓ NHỚ) </a:t>
            </a:r>
          </a:p>
          <a:p>
            <a:pPr algn="ctr"/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98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607" y="1484784"/>
            <a:ext cx="57086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09505" y="489033"/>
            <a:ext cx="654049" cy="635000"/>
            <a:chOff x="7934325" y="85725"/>
            <a:chExt cx="654049" cy="635000"/>
          </a:xfrm>
        </p:grpSpPr>
        <p:sp>
          <p:nvSpPr>
            <p:cNvPr id="22" name="Oval 21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620820" y="206369"/>
            <a:ext cx="829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3" b="94094" l="2752" r="91743">
                        <a14:foregroundMark x1="23853" y1="83071" x2="23853" y2="83071"/>
                        <a14:foregroundMark x1="55505" y1="45669" x2="55505" y2="45669"/>
                        <a14:backgroundMark x1="11009" y1="59449" x2="28440" y2="56693"/>
                        <a14:backgroundMark x1="11468" y1="49606" x2="11468" y2="5629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31" y="3275646"/>
            <a:ext cx="2580729" cy="300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624260" y="2852936"/>
            <a:ext cx="1656184" cy="261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42913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29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 47 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442913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2292" y="5468204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3848396" y="5468204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41733" y="4437112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519142" y="2856822"/>
            <a:ext cx="1656184" cy="261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4291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37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 54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442913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81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07174" y="5472090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6743278" y="5472090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36615" y="4440998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471470" y="2856822"/>
            <a:ext cx="1656184" cy="261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4291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42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 36 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442913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59502" y="5472090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/>
          <p:cNvSpPr/>
          <p:nvPr/>
        </p:nvSpPr>
        <p:spPr>
          <a:xfrm>
            <a:off x="9695606" y="5472090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7" name="Straight Connector 36"/>
          <p:cNvCxnSpPr/>
          <p:nvPr/>
        </p:nvCxnSpPr>
        <p:spPr>
          <a:xfrm>
            <a:off x="8788943" y="4440998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142878" y="4509120"/>
            <a:ext cx="792088" cy="64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56308" y="4513006"/>
            <a:ext cx="792088" cy="716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/>
          <p:cNvSpPr/>
          <p:nvPr/>
        </p:nvSpPr>
        <p:spPr>
          <a:xfrm>
            <a:off x="6052639" y="4526359"/>
            <a:ext cx="792088" cy="716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Oval 46"/>
          <p:cNvSpPr/>
          <p:nvPr/>
        </p:nvSpPr>
        <p:spPr>
          <a:xfrm>
            <a:off x="8975526" y="4513006"/>
            <a:ext cx="792088" cy="716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/>
          <p:cNvSpPr/>
          <p:nvPr/>
        </p:nvSpPr>
        <p:spPr>
          <a:xfrm>
            <a:off x="6023198" y="4509120"/>
            <a:ext cx="792088" cy="64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004967" y="4513006"/>
            <a:ext cx="792088" cy="64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20" grpId="0" animBg="1"/>
      <p:bldP spid="20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046" y="142295"/>
            <a:ext cx="570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69490" y="1556792"/>
            <a:ext cx="5472608" cy="3626847"/>
            <a:chOff x="550590" y="1844824"/>
            <a:chExt cx="5472608" cy="36268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4" t="38502" r="54843" b="37481"/>
            <a:stretch/>
          </p:blipFill>
          <p:spPr>
            <a:xfrm>
              <a:off x="550590" y="1844824"/>
              <a:ext cx="5472608" cy="36268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2798" y="2564904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29 + 17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57 + 35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83238" y="1556792"/>
            <a:ext cx="5472608" cy="3626847"/>
            <a:chOff x="6383238" y="1818377"/>
            <a:chExt cx="5472608" cy="36268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0" t="64912" r="53277" b="11071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255446" y="2492896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latin typeface="Times New Roman" pitchFamily="18" charset="0"/>
                  <a:cs typeface="Times New Roman" pitchFamily="18" charset="0"/>
                </a:rPr>
                <a:t>36 + 18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latin typeface="Times New Roman" pitchFamily="18" charset="0"/>
                  <a:cs typeface="Times New Roman" pitchFamily="18" charset="0"/>
                </a:rPr>
                <a:t>48 + 24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86894" y="188640"/>
            <a:ext cx="5472608" cy="3626847"/>
            <a:chOff x="622598" y="1871271"/>
            <a:chExt cx="5472608" cy="362684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1" t="37992" r="54116" b="37992"/>
            <a:stretch/>
          </p:blipFill>
          <p:spPr>
            <a:xfrm>
              <a:off x="622598" y="1871271"/>
              <a:ext cx="5472608" cy="362684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66814" y="2564904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29 + 17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57 + 35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2036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2036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8902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56012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72036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9678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9678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6544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073654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89678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66" y="4177687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28346 -0.2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309" y="0"/>
            <a:ext cx="5472608" cy="3626847"/>
            <a:chOff x="550590" y="1844824"/>
            <a:chExt cx="5472608" cy="36268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7" t="37992" r="53020" b="37992"/>
            <a:stretch/>
          </p:blipFill>
          <p:spPr>
            <a:xfrm>
              <a:off x="550590" y="1844824"/>
              <a:ext cx="5472608" cy="362684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422798" y="2564904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29 + 17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57 + 35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95037" y="0"/>
            <a:ext cx="5472608" cy="3626847"/>
            <a:chOff x="6383238" y="1818377"/>
            <a:chExt cx="5472608" cy="36268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3" t="66227" r="53974" b="9757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255446" y="2492896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latin typeface="Times New Roman" pitchFamily="18" charset="0"/>
                  <a:cs typeface="Times New Roman" pitchFamily="18" charset="0"/>
                </a:rPr>
                <a:t>36 + 18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>
                  <a:latin typeface="Times New Roman" pitchFamily="18" charset="0"/>
                  <a:cs typeface="Times New Roman" pitchFamily="18" charset="0"/>
                </a:rPr>
                <a:t>48 + 24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46934" y="0"/>
            <a:ext cx="5472608" cy="3626847"/>
            <a:chOff x="6383238" y="1818377"/>
            <a:chExt cx="5472608" cy="36268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5" t="66374" r="53792" b="9610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55446" y="2492896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latin typeface="Times New Roman" pitchFamily="18" charset="0"/>
                  <a:cs typeface="Times New Roman" pitchFamily="18" charset="0"/>
                </a:rPr>
                <a:t>36 + 18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>
                  <a:latin typeface="Times New Roman" pitchFamily="18" charset="0"/>
                  <a:cs typeface="Times New Roman" pitchFamily="18" charset="0"/>
                </a:rPr>
                <a:t>48 + 24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00028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028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894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84004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0028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1686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61686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8552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145662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61686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11" y="4105067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224" y="191542"/>
            <a:ext cx="11216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2A có 16 </a:t>
            </a: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học sinh nam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19 </a:t>
            </a: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học sinh nữ.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 lớp 2A có tất cả bao nhiêu </a:t>
            </a: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học sinh?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9056" y="2015530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0233" y="3671714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16 + 19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7008" y="4535810"/>
            <a:ext cx="455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35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9991" y="3683907"/>
            <a:ext cx="2111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35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840" y="2807618"/>
            <a:ext cx="595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ô Hình Lớp Học Thông Minh, Trường Học Thông Minh Xu Hướng Giáo Dục Hiện  Đại Công Nghệ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55" y="1938212"/>
            <a:ext cx="5735058" cy="40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209</Words>
  <Application>Microsoft Office PowerPoint</Application>
  <PresentationFormat>Custom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Administrator</cp:lastModifiedBy>
  <cp:revision>70</cp:revision>
  <dcterms:created xsi:type="dcterms:W3CDTF">2021-08-05T13:11:16Z</dcterms:created>
  <dcterms:modified xsi:type="dcterms:W3CDTF">2021-08-07T05:27:08Z</dcterms:modified>
</cp:coreProperties>
</file>