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7" r:id="rId4"/>
    <p:sldId id="258" r:id="rId5"/>
    <p:sldId id="273" r:id="rId6"/>
    <p:sldId id="259" r:id="rId7"/>
    <p:sldId id="260" r:id="rId8"/>
    <p:sldId id="264" r:id="rId9"/>
    <p:sldId id="270" r:id="rId10"/>
    <p:sldId id="263" r:id="rId11"/>
    <p:sldId id="265" r:id="rId12"/>
    <p:sldId id="271" r:id="rId13"/>
    <p:sldId id="272" r:id="rId14"/>
    <p:sldId id="266" r:id="rId15"/>
    <p:sldId id="267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7" autoAdjust="0"/>
    <p:restoredTop sz="94660"/>
  </p:normalViewPr>
  <p:slideViewPr>
    <p:cSldViewPr>
      <p:cViewPr>
        <p:scale>
          <a:sx n="50" d="100"/>
          <a:sy n="50" d="100"/>
        </p:scale>
        <p:origin x="-750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FC6A-0D3A-4CBC-AC1C-F529BEA2B918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31D4-5135-4566-8740-FF39A668DC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51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01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9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1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5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9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8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0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18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06774" y="78828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5231110" y="4218675"/>
            <a:ext cx="414229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81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54846" y="423095"/>
            <a:ext cx="3228982" cy="4392488"/>
            <a:chOff x="2854846" y="423095"/>
            <a:chExt cx="3228982" cy="43924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6" t="74966" r="36036" b="4145"/>
            <a:stretch/>
          </p:blipFill>
          <p:spPr>
            <a:xfrm>
              <a:off x="2854846" y="423095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15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38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 24"/>
          <p:cNvSpPr/>
          <p:nvPr/>
        </p:nvSpPr>
        <p:spPr>
          <a:xfrm>
            <a:off x="4532269" y="3634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8345" y="99930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2780928"/>
            <a:ext cx="3228982" cy="4392488"/>
            <a:chOff x="0" y="2780928"/>
            <a:chExt cx="3228982" cy="43924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" t="75111" r="64542" b="4000"/>
            <a:stretch/>
          </p:blipFill>
          <p:spPr>
            <a:xfrm>
              <a:off x="0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32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29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88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095206" y="2780928"/>
            <a:ext cx="3228982" cy="4392488"/>
            <a:chOff x="6095206" y="2780928"/>
            <a:chExt cx="3228982" cy="43924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9" t="29669" r="4834" b="49442"/>
            <a:stretch/>
          </p:blipFill>
          <p:spPr>
            <a:xfrm>
              <a:off x="6095206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36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47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973605" y="548680"/>
            <a:ext cx="3228982" cy="4392488"/>
            <a:chOff x="8973605" y="548680"/>
            <a:chExt cx="3228982" cy="43924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8" t="53224" r="4095" b="25887"/>
            <a:stretch/>
          </p:blipFill>
          <p:spPr>
            <a:xfrm>
              <a:off x="8973605" y="548680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639271" y="2327356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67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17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9271" y="2327356"/>
                  <a:ext cx="1784527" cy="138967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88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98662" y="5805264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𝟔𝟏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62" y="5805264"/>
                <a:ext cx="1018227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535" r="-31737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212883" y="3667671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𝟓𝟑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83" y="3667671"/>
                <a:ext cx="1018227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3233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486694" y="578668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97767" y="575590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81235" y="5733256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𝟖𝟑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235" y="5733256"/>
                <a:ext cx="1018227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535" r="-31737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0492688" y="360379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189547" y="3573016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547" y="3573016"/>
                <a:ext cx="1018227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6667" r="-3173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Pin on gify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681" y="4815583"/>
            <a:ext cx="2276186" cy="2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19" grpId="0"/>
      <p:bldP spid="20" grpId="0"/>
      <p:bldP spid="23" grpId="0"/>
      <p:bldP spid="23" grpId="1"/>
      <p:bldP spid="26" grpId="0"/>
      <p:bldP spid="26" grpId="1"/>
      <p:bldP spid="21" grpId="0"/>
      <p:bldP spid="27" grpId="0"/>
      <p:bldP spid="27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9490" y="1556792"/>
            <a:ext cx="5472608" cy="3626847"/>
            <a:chOff x="550590" y="1844824"/>
            <a:chExt cx="5472608" cy="36268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2798" y="2564904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19 + 43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58 + 26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83238" y="1556792"/>
            <a:ext cx="5472608" cy="3626847"/>
            <a:chOff x="6383238" y="1818377"/>
            <a:chExt cx="5472608" cy="36268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55446" y="249289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47 + 14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66 + 25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86894" y="188640"/>
            <a:ext cx="5472608" cy="3626847"/>
            <a:chOff x="622598" y="1871271"/>
            <a:chExt cx="5472608" cy="36268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622598" y="1871271"/>
              <a:ext cx="5472608" cy="362684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6814" y="2564904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19 + 43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58 + 26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203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03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890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5601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7203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967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967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654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7365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967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6" y="417768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28346 -0.201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9" y="0"/>
            <a:ext cx="5472608" cy="3626847"/>
            <a:chOff x="550590" y="1844824"/>
            <a:chExt cx="5472608" cy="36268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22798" y="2564904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19 + 43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58 + 26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95037" y="0"/>
            <a:ext cx="5472608" cy="3626847"/>
            <a:chOff x="6383238" y="1818377"/>
            <a:chExt cx="5472608" cy="3626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55446" y="249289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47 + 14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66 + 25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46934" y="0"/>
            <a:ext cx="5472608" cy="3626847"/>
            <a:chOff x="6383238" y="1818377"/>
            <a:chExt cx="5472608" cy="36268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55446" y="249289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47 + 14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66 + 25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0002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02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89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8400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002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168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168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855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4566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6168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11" y="410506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777" y="156096"/>
            <a:ext cx="11645263" cy="1112664"/>
            <a:chOff x="910630" y="557947"/>
            <a:chExt cx="11645263" cy="1112664"/>
          </a:xfrm>
        </p:grpSpPr>
        <p:sp>
          <p:nvSpPr>
            <p:cNvPr id="3" name="TextBox 2"/>
            <p:cNvSpPr txBox="1"/>
            <p:nvPr/>
          </p:nvSpPr>
          <p:spPr>
            <a:xfrm>
              <a:off x="1852403" y="593393"/>
              <a:ext cx="107034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28 con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14 con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4" y="1747365"/>
            <a:ext cx="5270349" cy="41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11430" y="1988840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2607" y="3645024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28 + 14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2334" y="4509120"/>
            <a:ext cx="345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42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92365" y="3657217"/>
            <a:ext cx="211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42 (con)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9223" y="2780928"/>
            <a:ext cx="59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744" y="908720"/>
            <a:ext cx="7160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09685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1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334566" y="561634"/>
            <a:ext cx="1728192" cy="203316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600" r="1161" b="12201"/>
          <a:stretch/>
        </p:blipFill>
        <p:spPr>
          <a:xfrm>
            <a:off x="7579020" y="4497517"/>
            <a:ext cx="3672408" cy="1772887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0244392" y="39388"/>
            <a:ext cx="1946021" cy="162168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 r="83872" b="12201"/>
          <a:stretch/>
        </p:blipFill>
        <p:spPr>
          <a:xfrm>
            <a:off x="-172821" y="2838420"/>
            <a:ext cx="2959169" cy="404689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1232688" y="0"/>
            <a:ext cx="2243262" cy="12337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2678" y="1268760"/>
            <a:ext cx="899557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(CÓ NHỚ) TRONG PHẠM VI 100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5166" y="1121728"/>
            <a:ext cx="67687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(CÓ NHỚ) </a:t>
            </a:r>
          </a:p>
          <a:p>
            <a:pPr algn="ctr"/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8682" y="3573016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4" b="100000" l="3565" r="89813">
                        <a14:foregroundMark x1="30730" y1="36119" x2="28862" y2="33731"/>
                        <a14:foregroundMark x1="31919" y1="36119" x2="33447" y2="3223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2613440"/>
            <a:ext cx="6624736" cy="376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447134" y="1124744"/>
            <a:ext cx="4032448" cy="1152128"/>
          </a:xfrm>
          <a:prstGeom prst="cloudCallout">
            <a:avLst>
              <a:gd name="adj1" fmla="val -62795"/>
              <a:gd name="adj2" fmla="val 886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37 + 25 = 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95898"/>
              </p:ext>
            </p:extLst>
          </p:nvPr>
        </p:nvGraphicFramePr>
        <p:xfrm>
          <a:off x="384077" y="640764"/>
          <a:ext cx="3910929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6"/>
                <a:gridCol w="1534663"/>
              </a:tblGrid>
              <a:tr h="791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2709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08666" y="1618718"/>
            <a:ext cx="341764" cy="2232248"/>
            <a:chOff x="6388582" y="1268760"/>
            <a:chExt cx="341764" cy="2232248"/>
          </a:xfrm>
        </p:grpSpPr>
        <p:sp>
          <p:nvSpPr>
            <p:cNvPr id="5" name="Cube 4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Cube 3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ube 5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Cube 6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Cube 7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Cube 8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Cube 9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Cube 10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Cube 11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Cube 12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54320" y="1627102"/>
            <a:ext cx="341764" cy="2232248"/>
            <a:chOff x="6388582" y="1268760"/>
            <a:chExt cx="341764" cy="2232248"/>
          </a:xfrm>
        </p:grpSpPr>
        <p:sp>
          <p:nvSpPr>
            <p:cNvPr id="16" name="Cube 15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Cube 16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Cube 17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Cube 18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Cube 19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Cube 20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Cube 21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Cube 22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Cube 23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Cube 24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14526" y="1627102"/>
            <a:ext cx="341764" cy="2232248"/>
            <a:chOff x="6388582" y="1268760"/>
            <a:chExt cx="341764" cy="2232248"/>
          </a:xfrm>
        </p:grpSpPr>
        <p:sp>
          <p:nvSpPr>
            <p:cNvPr id="27" name="Cube 26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Cube 27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Cube 28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Cube 29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Cube 30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Cube 31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Cube 32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Cube 33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Cube 34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Cube 35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0184" y="4313172"/>
            <a:ext cx="341764" cy="2232248"/>
            <a:chOff x="6388582" y="1268760"/>
            <a:chExt cx="341764" cy="2232248"/>
          </a:xfrm>
        </p:grpSpPr>
        <p:sp>
          <p:nvSpPr>
            <p:cNvPr id="38" name="Cube 37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Cube 38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Cube 39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Cube 40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Cube 41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Cube 42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Cube 43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Cube 44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Cube 45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Cube 46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35838" y="4321556"/>
            <a:ext cx="341764" cy="2232248"/>
            <a:chOff x="6388582" y="1268760"/>
            <a:chExt cx="341764" cy="2232248"/>
          </a:xfrm>
        </p:grpSpPr>
        <p:sp>
          <p:nvSpPr>
            <p:cNvPr id="49" name="Cube 48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Cube 49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Cube 50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Cube 51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Cube 52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Cube 53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Cube 54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Cube 55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Cube 56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Cube 57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Cube 62"/>
          <p:cNvSpPr/>
          <p:nvPr/>
        </p:nvSpPr>
        <p:spPr>
          <a:xfrm>
            <a:off x="3264402" y="361570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Cube 63"/>
          <p:cNvSpPr/>
          <p:nvPr/>
        </p:nvSpPr>
        <p:spPr>
          <a:xfrm>
            <a:off x="3264402" y="329167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ube 64"/>
          <p:cNvSpPr/>
          <p:nvPr/>
        </p:nvSpPr>
        <p:spPr>
          <a:xfrm>
            <a:off x="3264402" y="296763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Cube 65"/>
          <p:cNvSpPr/>
          <p:nvPr/>
        </p:nvSpPr>
        <p:spPr>
          <a:xfrm>
            <a:off x="3264402" y="264359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Cube 66"/>
          <p:cNvSpPr/>
          <p:nvPr/>
        </p:nvSpPr>
        <p:spPr>
          <a:xfrm>
            <a:off x="3264402" y="231956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Cube 67"/>
          <p:cNvSpPr/>
          <p:nvPr/>
        </p:nvSpPr>
        <p:spPr>
          <a:xfrm>
            <a:off x="3264402" y="199552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Cube 71"/>
          <p:cNvSpPr/>
          <p:nvPr/>
        </p:nvSpPr>
        <p:spPr>
          <a:xfrm>
            <a:off x="3264402" y="164887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Cube 72"/>
          <p:cNvSpPr/>
          <p:nvPr/>
        </p:nvSpPr>
        <p:spPr>
          <a:xfrm>
            <a:off x="3212062" y="625738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Cube 73"/>
          <p:cNvSpPr/>
          <p:nvPr/>
        </p:nvSpPr>
        <p:spPr>
          <a:xfrm>
            <a:off x="3212062" y="593335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Cube 74"/>
          <p:cNvSpPr/>
          <p:nvPr/>
        </p:nvSpPr>
        <p:spPr>
          <a:xfrm>
            <a:off x="3212062" y="560931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Cube 75"/>
          <p:cNvSpPr/>
          <p:nvPr/>
        </p:nvSpPr>
        <p:spPr>
          <a:xfrm>
            <a:off x="3212062" y="528528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Cube 76"/>
          <p:cNvSpPr/>
          <p:nvPr/>
        </p:nvSpPr>
        <p:spPr>
          <a:xfrm>
            <a:off x="3212062" y="496124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4306201" y="-13692"/>
            <a:ext cx="31996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37 + 25 = 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Right Arrow 250"/>
          <p:cNvSpPr/>
          <p:nvPr/>
        </p:nvSpPr>
        <p:spPr>
          <a:xfrm>
            <a:off x="5293982" y="2945860"/>
            <a:ext cx="1224136" cy="697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52" name="Table 2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00112"/>
              </p:ext>
            </p:extLst>
          </p:nvPr>
        </p:nvGraphicFramePr>
        <p:xfrm>
          <a:off x="7031310" y="735386"/>
          <a:ext cx="4752532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33"/>
                <a:gridCol w="1800199"/>
              </a:tblGrid>
              <a:tr h="791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7005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53" name="Group 252"/>
          <p:cNvGrpSpPr/>
          <p:nvPr/>
        </p:nvGrpSpPr>
        <p:grpSpPr>
          <a:xfrm>
            <a:off x="7175331" y="1713340"/>
            <a:ext cx="341764" cy="2232248"/>
            <a:chOff x="6388582" y="1268760"/>
            <a:chExt cx="341764" cy="2232248"/>
          </a:xfrm>
        </p:grpSpPr>
        <p:sp>
          <p:nvSpPr>
            <p:cNvPr id="254" name="Cube 253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5" name="Cube 254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6" name="Cube 255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7" name="Cube 256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8" name="Cube 257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9" name="Cube 258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0" name="Cube 259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1" name="Cube 260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2" name="Cube 261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3" name="Cube 262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720985" y="1721724"/>
            <a:ext cx="341764" cy="2232248"/>
            <a:chOff x="6388582" y="1268760"/>
            <a:chExt cx="341764" cy="2232248"/>
          </a:xfrm>
        </p:grpSpPr>
        <p:sp>
          <p:nvSpPr>
            <p:cNvPr id="265" name="Cube 264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6" name="Cube 265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7" name="Cube 266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8" name="Cube 267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9" name="Cube 268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0" name="Cube 269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1" name="Cube 270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2" name="Cube 271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3" name="Cube 272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4" name="Cube 273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8381191" y="1721724"/>
            <a:ext cx="341764" cy="2232248"/>
            <a:chOff x="6388582" y="1268760"/>
            <a:chExt cx="341764" cy="2232248"/>
          </a:xfrm>
        </p:grpSpPr>
        <p:sp>
          <p:nvSpPr>
            <p:cNvPr id="276" name="Cube 275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7" name="Cube 276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8" name="Cube 277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9" name="Cube 278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0" name="Cube 279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1" name="Cube 280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2" name="Cube 281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3" name="Cube 282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4" name="Cube 283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5" name="Cube 284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7152009" y="4407794"/>
            <a:ext cx="341764" cy="2232248"/>
            <a:chOff x="6388582" y="1268760"/>
            <a:chExt cx="341764" cy="2232248"/>
          </a:xfrm>
        </p:grpSpPr>
        <p:sp>
          <p:nvSpPr>
            <p:cNvPr id="287" name="Cube 286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8" name="Cube 287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9" name="Cube 288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0" name="Cube 289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1" name="Cube 290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2" name="Cube 291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3" name="Cube 292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4" name="Cube 293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5" name="Cube 294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6" name="Cube 295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7697663" y="4416178"/>
            <a:ext cx="341764" cy="2232248"/>
            <a:chOff x="6388582" y="1268760"/>
            <a:chExt cx="341764" cy="2232248"/>
          </a:xfrm>
        </p:grpSpPr>
        <p:sp>
          <p:nvSpPr>
            <p:cNvPr id="298" name="Cube 297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9" name="Cube 298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0" name="Cube 299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1" name="Cube 300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2" name="Cube 301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3" name="Cube 302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4" name="Cube 303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5" name="Cube 304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6" name="Cube 305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7" name="Cube 306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08" name="Cube 307"/>
          <p:cNvSpPr/>
          <p:nvPr/>
        </p:nvSpPr>
        <p:spPr>
          <a:xfrm>
            <a:off x="10604849" y="371032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9" name="Cube 308"/>
          <p:cNvSpPr/>
          <p:nvPr/>
        </p:nvSpPr>
        <p:spPr>
          <a:xfrm>
            <a:off x="10604849" y="338629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0" name="Cube 309"/>
          <p:cNvSpPr/>
          <p:nvPr/>
        </p:nvSpPr>
        <p:spPr>
          <a:xfrm>
            <a:off x="10604849" y="306225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1" name="Cube 310"/>
          <p:cNvSpPr/>
          <p:nvPr/>
        </p:nvSpPr>
        <p:spPr>
          <a:xfrm>
            <a:off x="10604849" y="273822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2" name="Cube 311"/>
          <p:cNvSpPr/>
          <p:nvPr/>
        </p:nvSpPr>
        <p:spPr>
          <a:xfrm>
            <a:off x="10604849" y="241418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3" name="Cube 312"/>
          <p:cNvSpPr/>
          <p:nvPr/>
        </p:nvSpPr>
        <p:spPr>
          <a:xfrm>
            <a:off x="10604849" y="209014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4" name="Cube 313"/>
          <p:cNvSpPr/>
          <p:nvPr/>
        </p:nvSpPr>
        <p:spPr>
          <a:xfrm>
            <a:off x="10604849" y="174349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5" name="Cube 314"/>
          <p:cNvSpPr/>
          <p:nvPr/>
        </p:nvSpPr>
        <p:spPr>
          <a:xfrm>
            <a:off x="10577983" y="635201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6" name="Cube 315"/>
          <p:cNvSpPr/>
          <p:nvPr/>
        </p:nvSpPr>
        <p:spPr>
          <a:xfrm>
            <a:off x="10577983" y="602797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7" name="Cube 316"/>
          <p:cNvSpPr/>
          <p:nvPr/>
        </p:nvSpPr>
        <p:spPr>
          <a:xfrm>
            <a:off x="10604849" y="548791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8" name="Cube 317"/>
          <p:cNvSpPr/>
          <p:nvPr/>
        </p:nvSpPr>
        <p:spPr>
          <a:xfrm>
            <a:off x="10604849" y="516387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9" name="Cube 318"/>
          <p:cNvSpPr/>
          <p:nvPr/>
        </p:nvSpPr>
        <p:spPr>
          <a:xfrm>
            <a:off x="10604849" y="483984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0" name="Rounded Rectangle 319"/>
          <p:cNvSpPr/>
          <p:nvPr/>
        </p:nvSpPr>
        <p:spPr>
          <a:xfrm>
            <a:off x="10343683" y="1598611"/>
            <a:ext cx="864096" cy="432135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1" name="Group 320"/>
          <p:cNvGrpSpPr/>
          <p:nvPr/>
        </p:nvGrpSpPr>
        <p:grpSpPr>
          <a:xfrm>
            <a:off x="9217242" y="2865468"/>
            <a:ext cx="341764" cy="2232248"/>
            <a:chOff x="6388582" y="1268760"/>
            <a:chExt cx="341764" cy="2232248"/>
          </a:xfrm>
        </p:grpSpPr>
        <p:sp>
          <p:nvSpPr>
            <p:cNvPr id="322" name="Cube 321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3" name="Cube 322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4" name="Cube 323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5" name="Cube 324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6" name="Cube 325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7" name="Cube 326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8" name="Cube 327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9" name="Cube 328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0" name="Cube 329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1" name="Cube 330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32" name="Rounded Rectangle 331"/>
          <p:cNvSpPr/>
          <p:nvPr/>
        </p:nvSpPr>
        <p:spPr>
          <a:xfrm>
            <a:off x="9119547" y="2738220"/>
            <a:ext cx="576064" cy="247004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3" name="Freeform 332"/>
          <p:cNvSpPr/>
          <p:nvPr/>
        </p:nvSpPr>
        <p:spPr>
          <a:xfrm>
            <a:off x="9388124" y="4983858"/>
            <a:ext cx="937760" cy="806017"/>
          </a:xfrm>
          <a:custGeom>
            <a:avLst/>
            <a:gdLst>
              <a:gd name="connsiteX0" fmla="*/ 885372 w 885372"/>
              <a:gd name="connsiteY0" fmla="*/ 0 h 806017"/>
              <a:gd name="connsiteX1" fmla="*/ 624115 w 885372"/>
              <a:gd name="connsiteY1" fmla="*/ 638629 h 806017"/>
              <a:gd name="connsiteX2" fmla="*/ 174172 w 885372"/>
              <a:gd name="connsiteY2" fmla="*/ 783772 h 806017"/>
              <a:gd name="connsiteX3" fmla="*/ 0 w 885372"/>
              <a:gd name="connsiteY3" fmla="*/ 261258 h 8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372" h="806017">
                <a:moveTo>
                  <a:pt x="885372" y="0"/>
                </a:moveTo>
                <a:cubicBezTo>
                  <a:pt x="814010" y="254000"/>
                  <a:pt x="742648" y="508000"/>
                  <a:pt x="624115" y="638629"/>
                </a:cubicBezTo>
                <a:cubicBezTo>
                  <a:pt x="505582" y="769258"/>
                  <a:pt x="278191" y="846667"/>
                  <a:pt x="174172" y="783772"/>
                </a:cubicBezTo>
                <a:cubicBezTo>
                  <a:pt x="70153" y="720877"/>
                  <a:pt x="35076" y="491067"/>
                  <a:pt x="0" y="261258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5" name="Rectangle 334"/>
          <p:cNvSpPr/>
          <p:nvPr/>
        </p:nvSpPr>
        <p:spPr>
          <a:xfrm>
            <a:off x="4306201" y="-13692"/>
            <a:ext cx="31996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37 + 25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908E-6 2.22222E-6 L -0.06495 0.23102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251" grpId="0" animBg="1"/>
      <p:bldP spid="308" grpId="0" animBg="1"/>
      <p:bldP spid="308" grpId="1" animBg="1"/>
      <p:bldP spid="308" grpId="2" animBg="1"/>
      <p:bldP spid="309" grpId="0" animBg="1"/>
      <p:bldP spid="309" grpId="1" animBg="1"/>
      <p:bldP spid="309" grpId="2" animBg="1"/>
      <p:bldP spid="310" grpId="0" animBg="1"/>
      <p:bldP spid="310" grpId="1" animBg="1"/>
      <p:bldP spid="310" grpId="2" animBg="1"/>
      <p:bldP spid="311" grpId="0" animBg="1"/>
      <p:bldP spid="311" grpId="1" animBg="1"/>
      <p:bldP spid="311" grpId="2" animBg="1"/>
      <p:bldP spid="312" grpId="0" animBg="1"/>
      <p:bldP spid="312" grpId="1" animBg="1"/>
      <p:bldP spid="312" grpId="2" animBg="1"/>
      <p:bldP spid="313" grpId="0" animBg="1"/>
      <p:bldP spid="313" grpId="1" animBg="1"/>
      <p:bldP spid="313" grpId="2" animBg="1"/>
      <p:bldP spid="314" grpId="0" animBg="1"/>
      <p:bldP spid="314" grpId="1" animBg="1"/>
      <p:bldP spid="314" grpId="2" animBg="1"/>
      <p:bldP spid="315" grpId="0" animBg="1"/>
      <p:bldP spid="316" grpId="0" animBg="1"/>
      <p:bldP spid="317" grpId="0" animBg="1"/>
      <p:bldP spid="317" grpId="1" animBg="1"/>
      <p:bldP spid="317" grpId="2" animBg="1"/>
      <p:bldP spid="318" grpId="0" animBg="1"/>
      <p:bldP spid="318" grpId="1" animBg="1"/>
      <p:bldP spid="318" grpId="2" animBg="1"/>
      <p:bldP spid="319" grpId="0" animBg="1"/>
      <p:bldP spid="319" grpId="1" animBg="1"/>
      <p:bldP spid="319" grpId="2" animBg="1"/>
      <p:bldP spid="320" grpId="0" animBg="1"/>
      <p:bldP spid="320" grpId="1" animBg="1"/>
      <p:bldP spid="332" grpId="0" animBg="1"/>
      <p:bldP spid="332" grpId="1" animBg="1"/>
      <p:bldP spid="333" grpId="0" animBg="1"/>
      <p:bldP spid="333" grpId="1" animBg="1"/>
      <p:bldP spid="3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67414" y="1325296"/>
            <a:ext cx="3528392" cy="3903904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801876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7574" y="198884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7574" y="285293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4440" y="243366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91550" y="386104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5603" y="136457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11630" y="2091637"/>
            <a:ext cx="748247" cy="249960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11630" y="3645024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630" y="3645024"/>
                <a:ext cx="760144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18543" r="-53600" b="-39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0306" y="2804735"/>
            <a:ext cx="491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5,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91550" y="2121754"/>
            <a:ext cx="772201" cy="246948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91550" y="3637473"/>
                <a:ext cx="8242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550" y="3637473"/>
                <a:ext cx="824265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18072" r="-57037" b="-403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75350" y="2091638"/>
                <a:ext cx="1784527" cy="168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54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5400" b="0" i="1" smtClean="0">
                              <a:latin typeface="Cambria Math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5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 3  7 </m:t>
                              </m:r>
                            </m:e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2  5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50" y="2091638"/>
                <a:ext cx="1784527" cy="1684628"/>
              </a:xfrm>
              <a:prstGeom prst="rect">
                <a:avLst/>
              </a:prstGeom>
              <a:blipFill rotWithShape="1">
                <a:blip r:embed="rId5"/>
                <a:stretch>
                  <a:fillRect l="-7509" r="-30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59521" y="4869160"/>
            <a:ext cx="5922972" cy="123691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37 + 25 = 62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 animBg="1"/>
      <p:bldP spid="9" grpId="1" animBg="1"/>
      <p:bldP spid="10" grpId="0"/>
      <p:bldP spid="11" grpId="0"/>
      <p:bldP spid="12" grpId="0" animBg="1"/>
      <p:bldP spid="12" grpId="1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+ Hình động dễ thươ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22" y="4932595"/>
            <a:ext cx="2374667" cy="19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474" y="476672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Ví dụ: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Tính: </a:t>
            </a:r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 + 37 = ?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9828" y="249078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828" y="335487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6694" y="293560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83804" y="4362990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99828" y="438426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954" y="111054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 + 28 = ?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268" y="243154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268" y="329564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134" y="287637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44244" y="4303756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0268" y="432503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8370" y="1110543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+ 28 = ?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9480" y="237231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9480" y="323641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6346" y="281713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93456" y="424452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09480" y="426580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293</Words>
  <Application>Microsoft Office PowerPoint</Application>
  <PresentationFormat>Custom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50</cp:revision>
  <dcterms:created xsi:type="dcterms:W3CDTF">2021-08-05T13:11:16Z</dcterms:created>
  <dcterms:modified xsi:type="dcterms:W3CDTF">2021-08-07T05:30:12Z</dcterms:modified>
</cp:coreProperties>
</file>