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0" r:id="rId2"/>
    <p:sldId id="256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6" r:id="rId15"/>
    <p:sldId id="279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316" autoAdjust="0"/>
  </p:normalViewPr>
  <p:slideViewPr>
    <p:cSldViewPr snapToGrid="0">
      <p:cViewPr varScale="1">
        <p:scale>
          <a:sx n="69" d="100"/>
          <a:sy n="69" d="100"/>
        </p:scale>
        <p:origin x="138" y="6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CDDAE-73D4-442C-97B6-7C3BFEC479E8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3EADD-DD6E-417E-AD43-A405B7029C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67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Thầy cô</a:t>
            </a:r>
            <a:r>
              <a:rPr lang="vi-VN" baseline="0" dirty="0" smtClean="0"/>
              <a:t> bấm vào ổ khóa để hiện đáp 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3EADD-DD6E-417E-AD43-A405B7029C3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501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1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8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1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3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7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9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3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2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4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30.gif"/><Relationship Id="rId5" Type="http://schemas.openxmlformats.org/officeDocument/2006/relationships/image" Target="../media/image2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0" Type="http://schemas.microsoft.com/office/2007/relationships/hdphoto" Target="../media/hdphoto8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gif"/><Relationship Id="rId1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hyperlink" Target="https://www.facebook.com/nkpowerskills" TargetMode="External"/><Relationship Id="rId12" Type="http://schemas.openxmlformats.org/officeDocument/2006/relationships/image" Target="../media/image14.gif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8.gif"/><Relationship Id="rId15" Type="http://schemas.openxmlformats.org/officeDocument/2006/relationships/slide" Target="slide4.xml"/><Relationship Id="rId10" Type="http://schemas.openxmlformats.org/officeDocument/2006/relationships/image" Target="../media/image12.gif"/><Relationship Id="rId19" Type="http://schemas.openxmlformats.org/officeDocument/2006/relationships/slide" Target="slide8.xml"/><Relationship Id="rId4" Type="http://schemas.openxmlformats.org/officeDocument/2006/relationships/image" Target="../media/image6.png"/><Relationship Id="rId9" Type="http://schemas.openxmlformats.org/officeDocument/2006/relationships/image" Target="../media/image11.gif"/><Relationship Id="rId1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12" Type="http://schemas.openxmlformats.org/officeDocument/2006/relationships/image" Target="../media/image2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12" Type="http://schemas.openxmlformats.org/officeDocument/2006/relationships/image" Target="../media/image2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12" Type="http://schemas.openxmlformats.org/officeDocument/2006/relationships/image" Target="../media/image2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12" Type="http://schemas.openxmlformats.org/officeDocument/2006/relationships/image" Target="../media/image2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12" Type="http://schemas.openxmlformats.org/officeDocument/2006/relationships/image" Target="../media/image2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1238811" y="518300"/>
            <a:ext cx="2181379" cy="1962968"/>
          </a:xfrm>
          <a:prstGeom prst="rect">
            <a:avLst/>
          </a:prstGeom>
        </p:spPr>
      </p:pic>
      <p:grpSp>
        <p:nvGrpSpPr>
          <p:cNvPr id="5" name="组合 30">
            <a:extLst>
              <a:ext uri="{FF2B5EF4-FFF2-40B4-BE49-F238E27FC236}">
                <a16:creationId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954459" y="3979981"/>
            <a:ext cx="2959109" cy="2067451"/>
            <a:chOff x="157150" y="4974509"/>
            <a:chExt cx="2959109" cy="2067450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8" name="图片 19">
            <a:extLst>
              <a:ext uri="{FF2B5EF4-FFF2-40B4-BE49-F238E27FC236}">
                <a16:creationId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9044483" y="287064"/>
            <a:ext cx="1963371" cy="888988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56" y="4187260"/>
            <a:ext cx="3221436" cy="2274976"/>
          </a:xfrm>
          <a:prstGeom prst="rect">
            <a:avLst/>
          </a:prstGeom>
        </p:spPr>
      </p:pic>
      <p:sp>
        <p:nvSpPr>
          <p:cNvPr id="10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Google Shape;89;p1"/>
          <p:cNvSpPr txBox="1"/>
          <p:nvPr/>
        </p:nvSpPr>
        <p:spPr>
          <a:xfrm>
            <a:off x="7592001" y="4245943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741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3901" y="1872826"/>
            <a:ext cx="540725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en-US" sz="1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94939" y="160158"/>
            <a:ext cx="4251352" cy="678033"/>
            <a:chOff x="1253941" y="511805"/>
            <a:chExt cx="4251352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4458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81188" y="1489368"/>
            <a:ext cx="2779581" cy="4848347"/>
            <a:chOff x="1181188" y="1489368"/>
            <a:chExt cx="2779581" cy="484834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9" r="36415" b="31848"/>
            <a:stretch/>
          </p:blipFill>
          <p:spPr>
            <a:xfrm>
              <a:off x="1181188" y="1489368"/>
              <a:ext cx="2779581" cy="4848347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321985" y="4011097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8 + 3</a:t>
              </a:r>
            </a:p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11 – 8 </a:t>
              </a:r>
            </a:p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11 – 3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81447" y="1953606"/>
            <a:ext cx="2670706" cy="4338224"/>
            <a:chOff x="4681447" y="1953606"/>
            <a:chExt cx="2670706" cy="433822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" t="7048" r="70016" b="31971"/>
            <a:stretch/>
          </p:blipFill>
          <p:spPr>
            <a:xfrm>
              <a:off x="4681447" y="1953606"/>
              <a:ext cx="2670706" cy="4338224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4798852" y="3976094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 + 7</a:t>
              </a:r>
            </a:p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12 – 5 </a:t>
              </a:r>
            </a:p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12 – 7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59442" y="1832324"/>
            <a:ext cx="2797733" cy="4471493"/>
            <a:chOff x="8159442" y="1832324"/>
            <a:chExt cx="2797733" cy="447149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34" t="5527" r="3649" b="31618"/>
            <a:stretch/>
          </p:blipFill>
          <p:spPr>
            <a:xfrm>
              <a:off x="8159442" y="1832324"/>
              <a:ext cx="2797733" cy="4471493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8271085" y="4045370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 + 8</a:t>
              </a:r>
            </a:p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12 – 3 </a:t>
              </a:r>
            </a:p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12 – 9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829976" y="3890832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26774" y="4699203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31706" y="5554419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3119" y="3890675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0032" y="4699046"/>
            <a:ext cx="982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64536" y="5522232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76192" y="3915907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00700" y="4738133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22914" y="5561319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800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ướng dẫn thực hành ilusstrator - vẽ vector - tutorial vector desig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3571" y1="79644" x2="41000" y2="70356"/>
                        <a14:backgroundMark x1="59143" y1="69763" x2="87714" y2="83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28" t="20991" r="36490" b="9916"/>
          <a:stretch/>
        </p:blipFill>
        <p:spPr bwMode="auto">
          <a:xfrm>
            <a:off x="3091110" y="2327161"/>
            <a:ext cx="3138986" cy="472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17" b="89250" l="37500" r="93750">
                        <a14:foregroundMark x1="49583" y1="41583" x2="51917" y2="86000"/>
                        <a14:foregroundMark x1="44167" y1="72583" x2="41583" y2="50250"/>
                        <a14:foregroundMark x1="55250" y1="50000" x2="58750" y2="83833"/>
                        <a14:foregroundMark x1="93750" y1="33083" x2="93750" y2="33083"/>
                        <a14:backgroundMark x1="61833" y1="41583" x2="62500" y2="4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26" t="9353" r="36799" b="9452"/>
          <a:stretch/>
        </p:blipFill>
        <p:spPr>
          <a:xfrm>
            <a:off x="277021" y="1030505"/>
            <a:ext cx="2567779" cy="5936678"/>
          </a:xfrm>
          <a:prstGeom prst="rect">
            <a:avLst/>
          </a:prstGeom>
        </p:spPr>
      </p:pic>
      <p:pic>
        <p:nvPicPr>
          <p:cNvPr id="1030" name="Picture 6" descr="Nydelig tegneserie vektor Castle. lllllin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75" b="95250" l="31250" r="71000">
                        <a14:foregroundMark x1="51750" y1="38875" x2="54750" y2="38625"/>
                        <a14:foregroundMark x1="51125" y1="37375" x2="51125" y2="45125"/>
                        <a14:foregroundMark x1="51500" y1="47250" x2="51500" y2="51000"/>
                        <a14:foregroundMark x1="50750" y1="53500" x2="32875" y2="66750"/>
                        <a14:foregroundMark x1="51875" y1="54250" x2="69000" y2="67500"/>
                        <a14:foregroundMark x1="50375" y1="58625" x2="46000" y2="79000"/>
                        <a14:foregroundMark x1="45750" y1="61125" x2="42250" y2="85625"/>
                        <a14:foregroundMark x1="46000" y1="61375" x2="54375" y2="58750"/>
                        <a14:foregroundMark x1="51125" y1="58250" x2="61500" y2="79000"/>
                        <a14:foregroundMark x1="57750" y1="62500" x2="58125" y2="75625"/>
                        <a14:foregroundMark x1="62250" y1="68250" x2="64375" y2="87625"/>
                        <a14:foregroundMark x1="63750" y1="68750" x2="64375" y2="79500"/>
                        <a14:foregroundMark x1="65625" y1="68375" x2="65500" y2="80750"/>
                        <a14:foregroundMark x1="51750" y1="54000" x2="51375" y2="52000"/>
                        <a14:foregroundMark x1="49500" y1="68500" x2="55250" y2="87750"/>
                        <a14:foregroundMark x1="53375" y1="47625" x2="53875" y2="49250"/>
                        <a14:foregroundMark x1="38375" y1="67750" x2="38375" y2="92875"/>
                        <a14:foregroundMark x1="37000" y1="69750" x2="37125" y2="89375"/>
                        <a14:foregroundMark x1="65750" y1="78625" x2="65125" y2="94000"/>
                        <a14:foregroundMark x1="65500" y1="81625" x2="65625" y2="89625"/>
                        <a14:foregroundMark x1="61500" y1="90125" x2="46625" y2="83500"/>
                        <a14:foregroundMark x1="46250" y1="80250" x2="44750" y2="90750"/>
                        <a14:foregroundMark x1="42375" y1="90250" x2="53625" y2="89500"/>
                        <a14:foregroundMark x1="39375" y1="72125" x2="57625" y2="74000"/>
                        <a14:foregroundMark x1="41375" y1="67625" x2="41250" y2="78250"/>
                        <a14:foregroundMark x1="40625" y1="87875" x2="41125" y2="92250"/>
                        <a14:foregroundMark x1="40125" y1="92375" x2="63375" y2="93125"/>
                        <a14:backgroundMark x1="34375" y1="44000" x2="47750" y2="44000"/>
                        <a14:backgroundMark x1="48250" y1="42750" x2="45375" y2="55375"/>
                        <a14:backgroundMark x1="56000" y1="41875" x2="56000" y2="53250"/>
                        <a14:backgroundMark x1="43375" y1="57625" x2="46000" y2="55250"/>
                        <a14:backgroundMark x1="59375" y1="57500" x2="53125" y2="51875"/>
                        <a14:backgroundMark x1="59125" y1="57875" x2="56500" y2="55250"/>
                        <a14:backgroundMark x1="40125" y1="43375" x2="33500" y2="58625"/>
                        <a14:backgroundMark x1="34000" y1="41000" x2="46000" y2="38750"/>
                        <a14:backgroundMark x1="61875" y1="39875" x2="69625" y2="59125"/>
                        <a14:backgroundMark x1="61125" y1="56250" x2="67500" y2="42625"/>
                        <a14:backgroundMark x1="57500" y1="45625" x2="68500" y2="62125"/>
                        <a14:backgroundMark x1="60000" y1="43250" x2="65250" y2="38250"/>
                        <a14:backgroundMark x1="65375" y1="39500" x2="70625" y2="51375"/>
                        <a14:backgroundMark x1="46125" y1="42125" x2="49250" y2="41750"/>
                        <a14:backgroundMark x1="33375" y1="62625" x2="34500" y2="62625"/>
                        <a14:backgroundMark x1="34250" y1="62250" x2="34250" y2="64500"/>
                        <a14:backgroundMark x1="34250" y1="64250" x2="34250" y2="64250"/>
                        <a14:backgroundMark x1="40625" y1="70250" x2="40875" y2="70875"/>
                        <a14:backgroundMark x1="68000" y1="79500" x2="66625" y2="72750"/>
                        <a14:backgroundMark x1="66500" y1="68750" x2="66500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76" t="35821" r="28789"/>
          <a:stretch/>
        </p:blipFill>
        <p:spPr bwMode="auto">
          <a:xfrm>
            <a:off x="8778760" y="1786856"/>
            <a:ext cx="3529354" cy="554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rceline The Vampire Queen Ice King Cartoon Network Castle, PNG,  4472x3593px, Castle, Art, Cartoon, Fortification, Royalty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109" b="91033" l="31585" r="69268">
                        <a14:foregroundMark x1="40244" y1="58207" x2="45000" y2="51824"/>
                        <a14:foregroundMark x1="56707" y1="41641" x2="33902" y2="41641"/>
                        <a14:foregroundMark x1="44146" y1="35562" x2="40732" y2="31915"/>
                        <a14:foregroundMark x1="41463" y1="32067" x2="59390" y2="34347"/>
                        <a14:foregroundMark x1="40000" y1="29483" x2="39268" y2="17477"/>
                        <a14:foregroundMark x1="42439" y1="22188" x2="45366" y2="21733"/>
                        <a14:foregroundMark x1="60488" y1="18845" x2="59878" y2="26140"/>
                        <a14:foregroundMark x1="64024" y1="22188" x2="66220" y2="23708"/>
                        <a14:backgroundMark x1="33902" y1="47568" x2="34756" y2="68237"/>
                        <a14:backgroundMark x1="34390" y1="80091" x2="34756" y2="89362"/>
                        <a14:backgroundMark x1="34756" y1="79331" x2="34634" y2="69909"/>
                        <a14:backgroundMark x1="68049" y1="48784" x2="65976" y2="51064"/>
                        <a14:backgroundMark x1="66585" y1="54103" x2="65610" y2="88754"/>
                        <a14:backgroundMark x1="65610" y1="81003" x2="65610" y2="59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00" t="14721" r="26491"/>
          <a:stretch/>
        </p:blipFill>
        <p:spPr bwMode="auto">
          <a:xfrm>
            <a:off x="5834742" y="2104572"/>
            <a:ext cx="3429530" cy="534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62507" y="4158498"/>
            <a:ext cx="2582293" cy="2532586"/>
            <a:chOff x="262507" y="4158498"/>
            <a:chExt cx="2582293" cy="2532586"/>
          </a:xfrm>
        </p:grpSpPr>
        <p:sp>
          <p:nvSpPr>
            <p:cNvPr id="4" name="Rectangle 3"/>
            <p:cNvSpPr/>
            <p:nvPr/>
          </p:nvSpPr>
          <p:spPr>
            <a:xfrm>
              <a:off x="262507" y="4158498"/>
              <a:ext cx="2582293" cy="253258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63538">
                <a:lnSpc>
                  <a:spcPct val="150000"/>
                </a:lnSpc>
              </a:pPr>
              <a:r>
                <a:rPr lang="en-US" sz="4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12 – 6 </a:t>
              </a:r>
            </a:p>
            <a:p>
              <a:pPr indent="363538">
                <a:lnSpc>
                  <a:spcPct val="150000"/>
                </a:lnSpc>
              </a:pPr>
              <a:r>
                <a:rPr lang="en-US" sz="4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13 – </a:t>
              </a:r>
            </a:p>
            <a:p>
              <a:pPr indent="363538">
                <a:lnSpc>
                  <a:spcPct val="150000"/>
                </a:lnSpc>
              </a:pPr>
              <a:r>
                <a:rPr lang="en-US" sz="4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14 – </a:t>
              </a:r>
              <a:endParaRPr lang="vi-V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749418" y="5108497"/>
              <a:ext cx="724627" cy="6325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749417" y="6014954"/>
              <a:ext cx="724627" cy="6325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25375" y="4958001"/>
            <a:ext cx="2206172" cy="1899998"/>
            <a:chOff x="625800" y="5734750"/>
            <a:chExt cx="2206172" cy="1711844"/>
          </a:xfrm>
        </p:grpSpPr>
        <p:sp>
          <p:nvSpPr>
            <p:cNvPr id="13" name="Rectangle 12"/>
            <p:cNvSpPr/>
            <p:nvPr/>
          </p:nvSpPr>
          <p:spPr>
            <a:xfrm>
              <a:off x="625800" y="5734750"/>
              <a:ext cx="2206172" cy="171184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63538">
                <a:lnSpc>
                  <a:spcPct val="150000"/>
                </a:lnSpc>
              </a:pPr>
              <a:r>
                <a:rPr lang="en-US" sz="4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11 – 4 </a:t>
              </a:r>
            </a:p>
            <a:p>
              <a:pPr indent="174625">
                <a:lnSpc>
                  <a:spcPct val="150000"/>
                </a:lnSpc>
              </a:pPr>
              <a:r>
                <a:rPr lang="en-US" sz="4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15 – 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981105" y="6702638"/>
              <a:ext cx="724627" cy="6325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425268" y="4325413"/>
            <a:ext cx="2381478" cy="2532586"/>
            <a:chOff x="6240009" y="4325413"/>
            <a:chExt cx="2381478" cy="2532586"/>
          </a:xfrm>
        </p:grpSpPr>
        <p:grpSp>
          <p:nvGrpSpPr>
            <p:cNvPr id="20" name="Group 19"/>
            <p:cNvGrpSpPr/>
            <p:nvPr/>
          </p:nvGrpSpPr>
          <p:grpSpPr>
            <a:xfrm>
              <a:off x="6240009" y="4325413"/>
              <a:ext cx="2381478" cy="2532586"/>
              <a:chOff x="262508" y="4158498"/>
              <a:chExt cx="2381478" cy="253258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262508" y="4158498"/>
                <a:ext cx="2381478" cy="2532586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363538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14 – 5 </a:t>
                </a:r>
              </a:p>
              <a:p>
                <a:pPr indent="363538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15 – </a:t>
                </a:r>
              </a:p>
              <a:p>
                <a:pPr indent="363538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14 – 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1749418" y="5108497"/>
                <a:ext cx="724627" cy="63258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1749417" y="6014954"/>
                <a:ext cx="724627" cy="63258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4" name="Rounded Rectangle 23"/>
            <p:cNvSpPr/>
            <p:nvPr/>
          </p:nvSpPr>
          <p:spPr>
            <a:xfrm>
              <a:off x="6514976" y="6181869"/>
              <a:ext cx="724627" cy="6325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32755" y="4318159"/>
            <a:ext cx="2381478" cy="2532586"/>
            <a:chOff x="6240009" y="4325413"/>
            <a:chExt cx="2381478" cy="2532586"/>
          </a:xfrm>
        </p:grpSpPr>
        <p:grpSp>
          <p:nvGrpSpPr>
            <p:cNvPr id="27" name="Group 26"/>
            <p:cNvGrpSpPr/>
            <p:nvPr/>
          </p:nvGrpSpPr>
          <p:grpSpPr>
            <a:xfrm>
              <a:off x="6240009" y="4325413"/>
              <a:ext cx="2381478" cy="2532586"/>
              <a:chOff x="262508" y="4158498"/>
              <a:chExt cx="2381478" cy="2532586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262508" y="4158498"/>
                <a:ext cx="2381478" cy="2532586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363538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11 – 3 </a:t>
                </a:r>
              </a:p>
              <a:p>
                <a:pPr indent="363538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12 – </a:t>
                </a:r>
              </a:p>
              <a:p>
                <a:pPr indent="363538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14 – 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1749418" y="5108497"/>
                <a:ext cx="724627" cy="63258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1749417" y="6014954"/>
                <a:ext cx="724627" cy="63258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8" name="Rounded Rectangle 27"/>
            <p:cNvSpPr/>
            <p:nvPr/>
          </p:nvSpPr>
          <p:spPr>
            <a:xfrm>
              <a:off x="6514976" y="6181869"/>
              <a:ext cx="724627" cy="6325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466569" y="1059533"/>
            <a:ext cx="1378231" cy="5515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28461" y="2327161"/>
            <a:ext cx="920391" cy="5515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61587" y="2327161"/>
            <a:ext cx="920391" cy="5515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572465" y="1837646"/>
            <a:ext cx="920391" cy="5515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62335" y="127645"/>
            <a:ext cx="3116170" cy="682385"/>
            <a:chOff x="396287" y="160158"/>
            <a:chExt cx="3116170" cy="682385"/>
          </a:xfrm>
        </p:grpSpPr>
        <p:grpSp>
          <p:nvGrpSpPr>
            <p:cNvPr id="40" name="Group 39"/>
            <p:cNvGrpSpPr/>
            <p:nvPr/>
          </p:nvGrpSpPr>
          <p:grpSpPr>
            <a:xfrm>
              <a:off x="396287" y="160158"/>
              <a:ext cx="3116170" cy="678033"/>
              <a:chOff x="1253941" y="511805"/>
              <a:chExt cx="3116170" cy="678033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44" name="Oval 43"/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 smtClean="0">
                      <a:solidFill>
                        <a:sysClr val="windowText" lastClr="000000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2059472" y="511805"/>
                <a:ext cx="231063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sz="3600" b="1" dirty="0" err="1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  ?</a:t>
                </a:r>
                <a:endParaRPr lang="vi-VN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1" name="Rounded Rectangle 40"/>
            <p:cNvSpPr/>
            <p:nvPr/>
          </p:nvSpPr>
          <p:spPr>
            <a:xfrm>
              <a:off x="1407886" y="160158"/>
              <a:ext cx="1045028" cy="682385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735314" y="5108497"/>
            <a:ext cx="724627" cy="6325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756677" y="6014954"/>
            <a:ext cx="724627" cy="6325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788031" y="6071793"/>
            <a:ext cx="724627" cy="6325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719663" y="5288709"/>
            <a:ext cx="724627" cy="6325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507722" y="6180651"/>
            <a:ext cx="724627" cy="6325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719662" y="6174615"/>
            <a:ext cx="724627" cy="6325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0918173" y="5286274"/>
            <a:ext cx="724627" cy="6325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00236" y="6180651"/>
            <a:ext cx="724627" cy="6325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0912176" y="6174615"/>
            <a:ext cx="724627" cy="6325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 descr="Stars GIF | Star gif, Gif, Transparen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2" y="1743549"/>
            <a:ext cx="11640454" cy="494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10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  <p:bldP spid="35" grpId="0" animBg="1"/>
      <p:bldP spid="3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9"/>
          <p:cNvGrpSpPr/>
          <p:nvPr/>
        </p:nvGrpSpPr>
        <p:grpSpPr>
          <a:xfrm>
            <a:off x="9944810" y="1324426"/>
            <a:ext cx="1358768" cy="1911894"/>
            <a:chOff x="1057728" y="1248226"/>
            <a:chExt cx="1358768" cy="1911894"/>
          </a:xfrm>
        </p:grpSpPr>
        <p:pic>
          <p:nvPicPr>
            <p:cNvPr id="56" name="Picture 2" descr="ổ Khóa-vector Misc-miễn Phí Vector Miễn Phí Tải Về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7" b="96346" l="3294" r="96941">
                          <a14:foregroundMark x1="16706" y1="81728" x2="35529" y2="54485"/>
                          <a14:foregroundMark x1="33882" y1="91362" x2="10118" y2="91362"/>
                          <a14:foregroundMark x1="26118" y1="92691" x2="9647" y2="926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0" t="14428" r="54364" b="5079"/>
            <a:stretch/>
          </p:blipFill>
          <p:spPr bwMode="auto">
            <a:xfrm>
              <a:off x="1057728" y="1248226"/>
              <a:ext cx="1358768" cy="1911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/>
            <p:cNvSpPr txBox="1"/>
            <p:nvPr/>
          </p:nvSpPr>
          <p:spPr>
            <a:xfrm>
              <a:off x="1471910" y="2146118"/>
              <a:ext cx="6711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vi-VN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29121" y="414164"/>
            <a:ext cx="10964497" cy="678033"/>
            <a:chOff x="1253941" y="511805"/>
            <a:chExt cx="10964497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101589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Picture 2" descr="ổ Khóa-vector Misc-miễn Phí Vector Miễn Phí Tải Về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6346" l="3294" r="96941">
                        <a14:foregroundMark x1="16706" y1="81728" x2="35529" y2="54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99" r="3765" b="4319"/>
          <a:stretch/>
        </p:blipFill>
        <p:spPr bwMode="auto">
          <a:xfrm>
            <a:off x="9855262" y="1324426"/>
            <a:ext cx="1486415" cy="194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6"/>
          <p:cNvGrpSpPr/>
          <p:nvPr/>
        </p:nvGrpSpPr>
        <p:grpSpPr>
          <a:xfrm>
            <a:off x="1057728" y="1324426"/>
            <a:ext cx="1358768" cy="1911894"/>
            <a:chOff x="1057728" y="1248226"/>
            <a:chExt cx="1358768" cy="1911894"/>
          </a:xfrm>
        </p:grpSpPr>
        <p:pic>
          <p:nvPicPr>
            <p:cNvPr id="17" name="Picture 2" descr="ổ Khóa-vector Misc-miễn Phí Vector Miễn Phí Tải Về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7" b="96346" l="3294" r="96941">
                          <a14:foregroundMark x1="16706" y1="81728" x2="35529" y2="54485"/>
                          <a14:foregroundMark x1="33882" y1="91362" x2="10118" y2="91362"/>
                          <a14:foregroundMark x1="26118" y1="92691" x2="9647" y2="926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0" t="14428" r="54364" b="5079"/>
            <a:stretch/>
          </p:blipFill>
          <p:spPr bwMode="auto">
            <a:xfrm>
              <a:off x="1057728" y="1248226"/>
              <a:ext cx="1358768" cy="1911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471910" y="2146118"/>
              <a:ext cx="6711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vi-VN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7"/>
          <p:cNvGrpSpPr/>
          <p:nvPr/>
        </p:nvGrpSpPr>
        <p:grpSpPr>
          <a:xfrm>
            <a:off x="4020089" y="1324426"/>
            <a:ext cx="1358768" cy="1911894"/>
            <a:chOff x="1057728" y="1248226"/>
            <a:chExt cx="1358768" cy="1911894"/>
          </a:xfrm>
        </p:grpSpPr>
        <p:pic>
          <p:nvPicPr>
            <p:cNvPr id="53" name="Picture 2" descr="ổ Khóa-vector Misc-miễn Phí Vector Miễn Phí Tải Về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7" b="96346" l="3294" r="96941">
                          <a14:foregroundMark x1="16706" y1="81728" x2="35529" y2="54485"/>
                          <a14:foregroundMark x1="33882" y1="91362" x2="10118" y2="91362"/>
                          <a14:foregroundMark x1="26118" y1="92691" x2="9647" y2="926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0" t="14428" r="54364" b="5079"/>
            <a:stretch/>
          </p:blipFill>
          <p:spPr bwMode="auto">
            <a:xfrm>
              <a:off x="1057728" y="1248226"/>
              <a:ext cx="1358768" cy="1911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1471910" y="2146118"/>
              <a:ext cx="6711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vi-VN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8" name="8"/>
          <p:cNvGrpSpPr/>
          <p:nvPr/>
        </p:nvGrpSpPr>
        <p:grpSpPr>
          <a:xfrm>
            <a:off x="6982450" y="1324426"/>
            <a:ext cx="1358768" cy="1911894"/>
            <a:chOff x="1057728" y="1248226"/>
            <a:chExt cx="1358768" cy="1911894"/>
          </a:xfrm>
        </p:grpSpPr>
        <p:pic>
          <p:nvPicPr>
            <p:cNvPr id="59" name="Picture 2" descr="ổ Khóa-vector Misc-miễn Phí Vector Miễn Phí Tải Về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7" b="96346" l="3294" r="96941">
                          <a14:foregroundMark x1="16706" y1="81728" x2="35529" y2="54485"/>
                          <a14:foregroundMark x1="33882" y1="91362" x2="10118" y2="91362"/>
                          <a14:foregroundMark x1="26118" y1="92691" x2="9647" y2="926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0" t="14428" r="54364" b="5079"/>
            <a:stretch/>
          </p:blipFill>
          <p:spPr bwMode="auto">
            <a:xfrm>
              <a:off x="1057728" y="1248226"/>
              <a:ext cx="1358768" cy="1911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1471910" y="2146118"/>
              <a:ext cx="6711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vi-VN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23260" y="4638445"/>
            <a:ext cx="3060046" cy="989953"/>
            <a:chOff x="780032" y="4984314"/>
            <a:chExt cx="3060046" cy="989953"/>
          </a:xfrm>
        </p:grpSpPr>
        <p:pic>
          <p:nvPicPr>
            <p:cNvPr id="2052" name="Picture 4" descr="Vector chìa khóa ổ khóa và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7475" b="96970" l="4000" r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" t="45979" r="76649"/>
            <a:stretch/>
          </p:blipFill>
          <p:spPr bwMode="auto">
            <a:xfrm rot="6133847" flipH="1">
              <a:off x="1198778" y="4565568"/>
              <a:ext cx="768976" cy="160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 rot="581895">
              <a:off x="2462892" y="5306610"/>
              <a:ext cx="1377186" cy="667657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16 - 8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133600" y="5368801"/>
              <a:ext cx="464457" cy="262742"/>
            </a:xfrm>
            <a:custGeom>
              <a:avLst/>
              <a:gdLst>
                <a:gd name="connsiteX0" fmla="*/ 0 w 464457"/>
                <a:gd name="connsiteY0" fmla="*/ 175656 h 262742"/>
                <a:gd name="connsiteX1" fmla="*/ 188686 w 464457"/>
                <a:gd name="connsiteY1" fmla="*/ 1485 h 262742"/>
                <a:gd name="connsiteX2" fmla="*/ 464457 w 464457"/>
                <a:gd name="connsiteY2" fmla="*/ 262742 h 26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57" h="262742">
                  <a:moveTo>
                    <a:pt x="0" y="175656"/>
                  </a:moveTo>
                  <a:cubicBezTo>
                    <a:pt x="55638" y="81313"/>
                    <a:pt x="111277" y="-13029"/>
                    <a:pt x="188686" y="1485"/>
                  </a:cubicBezTo>
                  <a:cubicBezTo>
                    <a:pt x="266095" y="15999"/>
                    <a:pt x="365276" y="139370"/>
                    <a:pt x="464457" y="262742"/>
                  </a:cubicBezTo>
                </a:path>
              </a:pathLst>
            </a:cu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963657" y="5769732"/>
            <a:ext cx="2997598" cy="984655"/>
            <a:chOff x="780032" y="4984314"/>
            <a:chExt cx="2997598" cy="984655"/>
          </a:xfrm>
        </p:grpSpPr>
        <p:pic>
          <p:nvPicPr>
            <p:cNvPr id="23" name="Picture 4" descr="Vector chìa khóa ổ khóa và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7475" b="96970" l="4000" r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" t="45979" r="76649"/>
            <a:stretch/>
          </p:blipFill>
          <p:spPr bwMode="auto">
            <a:xfrm rot="6133847" flipH="1">
              <a:off x="1198778" y="4565568"/>
              <a:ext cx="768976" cy="160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ounded Rectangle 23"/>
            <p:cNvSpPr/>
            <p:nvPr/>
          </p:nvSpPr>
          <p:spPr>
            <a:xfrm rot="581895">
              <a:off x="2463341" y="5301312"/>
              <a:ext cx="1314289" cy="667657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11 – 5 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133600" y="5368801"/>
              <a:ext cx="464457" cy="262742"/>
            </a:xfrm>
            <a:custGeom>
              <a:avLst/>
              <a:gdLst>
                <a:gd name="connsiteX0" fmla="*/ 0 w 464457"/>
                <a:gd name="connsiteY0" fmla="*/ 175656 h 262742"/>
                <a:gd name="connsiteX1" fmla="*/ 188686 w 464457"/>
                <a:gd name="connsiteY1" fmla="*/ 1485 h 262742"/>
                <a:gd name="connsiteX2" fmla="*/ 464457 w 464457"/>
                <a:gd name="connsiteY2" fmla="*/ 262742 h 26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57" h="262742">
                  <a:moveTo>
                    <a:pt x="0" y="175656"/>
                  </a:moveTo>
                  <a:cubicBezTo>
                    <a:pt x="55638" y="81313"/>
                    <a:pt x="111277" y="-13029"/>
                    <a:pt x="188686" y="1485"/>
                  </a:cubicBezTo>
                  <a:cubicBezTo>
                    <a:pt x="266095" y="15999"/>
                    <a:pt x="365276" y="139370"/>
                    <a:pt x="464457" y="262742"/>
                  </a:cubicBezTo>
                </a:path>
              </a:pathLst>
            </a:cu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634652" y="4590007"/>
            <a:ext cx="3009725" cy="985684"/>
            <a:chOff x="780032" y="4984314"/>
            <a:chExt cx="3009725" cy="985684"/>
          </a:xfrm>
        </p:grpSpPr>
        <p:pic>
          <p:nvPicPr>
            <p:cNvPr id="27" name="Picture 4" descr="Vector chìa khóa ổ khóa và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7475" b="96970" l="4000" r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" t="45979" r="76649"/>
            <a:stretch/>
          </p:blipFill>
          <p:spPr bwMode="auto">
            <a:xfrm rot="6133847" flipH="1">
              <a:off x="1198778" y="4565568"/>
              <a:ext cx="768976" cy="160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ounded Rectangle 27"/>
            <p:cNvSpPr/>
            <p:nvPr/>
          </p:nvSpPr>
          <p:spPr>
            <a:xfrm rot="581895">
              <a:off x="2463255" y="5302341"/>
              <a:ext cx="1326502" cy="667657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14 – 7 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2133600" y="5368801"/>
              <a:ext cx="464457" cy="262742"/>
            </a:xfrm>
            <a:custGeom>
              <a:avLst/>
              <a:gdLst>
                <a:gd name="connsiteX0" fmla="*/ 0 w 464457"/>
                <a:gd name="connsiteY0" fmla="*/ 175656 h 262742"/>
                <a:gd name="connsiteX1" fmla="*/ 188686 w 464457"/>
                <a:gd name="connsiteY1" fmla="*/ 1485 h 262742"/>
                <a:gd name="connsiteX2" fmla="*/ 464457 w 464457"/>
                <a:gd name="connsiteY2" fmla="*/ 262742 h 26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57" h="262742">
                  <a:moveTo>
                    <a:pt x="0" y="175656"/>
                  </a:moveTo>
                  <a:cubicBezTo>
                    <a:pt x="55638" y="81313"/>
                    <a:pt x="111277" y="-13029"/>
                    <a:pt x="188686" y="1485"/>
                  </a:cubicBezTo>
                  <a:cubicBezTo>
                    <a:pt x="266095" y="15999"/>
                    <a:pt x="365276" y="139370"/>
                    <a:pt x="464457" y="262742"/>
                  </a:cubicBezTo>
                </a:path>
              </a:pathLst>
            </a:cu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88452" y="5830351"/>
            <a:ext cx="3003131" cy="985125"/>
            <a:chOff x="780032" y="4984314"/>
            <a:chExt cx="3003131" cy="985125"/>
          </a:xfrm>
        </p:grpSpPr>
        <p:pic>
          <p:nvPicPr>
            <p:cNvPr id="35" name="Picture 4" descr="Vector chìa khóa ổ khóa và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7475" b="96970" l="4000" r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" t="45979" r="76649"/>
            <a:stretch/>
          </p:blipFill>
          <p:spPr bwMode="auto">
            <a:xfrm rot="6133847" flipH="1">
              <a:off x="1198778" y="4565568"/>
              <a:ext cx="768976" cy="160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/>
            <p:cNvSpPr/>
            <p:nvPr/>
          </p:nvSpPr>
          <p:spPr>
            <a:xfrm rot="581895">
              <a:off x="2463302" y="5301782"/>
              <a:ext cx="1319861" cy="667657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15 – 9 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133600" y="5368801"/>
              <a:ext cx="464457" cy="262742"/>
            </a:xfrm>
            <a:custGeom>
              <a:avLst/>
              <a:gdLst>
                <a:gd name="connsiteX0" fmla="*/ 0 w 464457"/>
                <a:gd name="connsiteY0" fmla="*/ 175656 h 262742"/>
                <a:gd name="connsiteX1" fmla="*/ 188686 w 464457"/>
                <a:gd name="connsiteY1" fmla="*/ 1485 h 262742"/>
                <a:gd name="connsiteX2" fmla="*/ 464457 w 464457"/>
                <a:gd name="connsiteY2" fmla="*/ 262742 h 26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57" h="262742">
                  <a:moveTo>
                    <a:pt x="0" y="175656"/>
                  </a:moveTo>
                  <a:cubicBezTo>
                    <a:pt x="55638" y="81313"/>
                    <a:pt x="111277" y="-13029"/>
                    <a:pt x="188686" y="1485"/>
                  </a:cubicBezTo>
                  <a:cubicBezTo>
                    <a:pt x="266095" y="15999"/>
                    <a:pt x="365276" y="139370"/>
                    <a:pt x="464457" y="262742"/>
                  </a:cubicBezTo>
                </a:path>
              </a:pathLst>
            </a:cu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60787" y="4793591"/>
            <a:ext cx="2991837" cy="984166"/>
            <a:chOff x="780032" y="4984314"/>
            <a:chExt cx="2991837" cy="984166"/>
          </a:xfrm>
        </p:grpSpPr>
        <p:pic>
          <p:nvPicPr>
            <p:cNvPr id="39" name="Picture 4" descr="Vector chìa khóa ổ khóa và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7475" b="96970" l="4000" r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" t="45979" r="76649"/>
            <a:stretch/>
          </p:blipFill>
          <p:spPr bwMode="auto">
            <a:xfrm rot="6133847" flipH="1">
              <a:off x="1198778" y="4565568"/>
              <a:ext cx="768976" cy="160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ounded Rectangle 39"/>
            <p:cNvSpPr/>
            <p:nvPr/>
          </p:nvSpPr>
          <p:spPr>
            <a:xfrm rot="581895">
              <a:off x="2463383" y="5300823"/>
              <a:ext cx="1308486" cy="667657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18 – 9 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2133600" y="5368801"/>
              <a:ext cx="464457" cy="262742"/>
            </a:xfrm>
            <a:custGeom>
              <a:avLst/>
              <a:gdLst>
                <a:gd name="connsiteX0" fmla="*/ 0 w 464457"/>
                <a:gd name="connsiteY0" fmla="*/ 175656 h 262742"/>
                <a:gd name="connsiteX1" fmla="*/ 188686 w 464457"/>
                <a:gd name="connsiteY1" fmla="*/ 1485 h 262742"/>
                <a:gd name="connsiteX2" fmla="*/ 464457 w 464457"/>
                <a:gd name="connsiteY2" fmla="*/ 262742 h 26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57" h="262742">
                  <a:moveTo>
                    <a:pt x="0" y="175656"/>
                  </a:moveTo>
                  <a:cubicBezTo>
                    <a:pt x="55638" y="81313"/>
                    <a:pt x="111277" y="-13029"/>
                    <a:pt x="188686" y="1485"/>
                  </a:cubicBezTo>
                  <a:cubicBezTo>
                    <a:pt x="266095" y="15999"/>
                    <a:pt x="365276" y="139370"/>
                    <a:pt x="464457" y="262742"/>
                  </a:cubicBezTo>
                </a:path>
              </a:pathLst>
            </a:cu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392565" y="5734486"/>
            <a:ext cx="3293042" cy="1009719"/>
            <a:chOff x="780032" y="4984314"/>
            <a:chExt cx="3293042" cy="1009719"/>
          </a:xfrm>
        </p:grpSpPr>
        <p:pic>
          <p:nvPicPr>
            <p:cNvPr id="43" name="Picture 4" descr="Vector chìa khóa ổ khóa và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7475" b="96970" l="4000" r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" t="45979" r="76649"/>
            <a:stretch/>
          </p:blipFill>
          <p:spPr bwMode="auto">
            <a:xfrm rot="6133847" flipH="1">
              <a:off x="1198778" y="4565568"/>
              <a:ext cx="768976" cy="160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ounded Rectangle 43"/>
            <p:cNvSpPr/>
            <p:nvPr/>
          </p:nvSpPr>
          <p:spPr>
            <a:xfrm rot="581895">
              <a:off x="2461215" y="5326376"/>
              <a:ext cx="1611859" cy="667657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13 – 5 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2133600" y="5368801"/>
              <a:ext cx="464457" cy="262742"/>
            </a:xfrm>
            <a:custGeom>
              <a:avLst/>
              <a:gdLst>
                <a:gd name="connsiteX0" fmla="*/ 0 w 464457"/>
                <a:gd name="connsiteY0" fmla="*/ 175656 h 262742"/>
                <a:gd name="connsiteX1" fmla="*/ 188686 w 464457"/>
                <a:gd name="connsiteY1" fmla="*/ 1485 h 262742"/>
                <a:gd name="connsiteX2" fmla="*/ 464457 w 464457"/>
                <a:gd name="connsiteY2" fmla="*/ 262742 h 26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57" h="262742">
                  <a:moveTo>
                    <a:pt x="0" y="175656"/>
                  </a:moveTo>
                  <a:cubicBezTo>
                    <a:pt x="55638" y="81313"/>
                    <a:pt x="111277" y="-13029"/>
                    <a:pt x="188686" y="1485"/>
                  </a:cubicBezTo>
                  <a:cubicBezTo>
                    <a:pt x="266095" y="15999"/>
                    <a:pt x="365276" y="139370"/>
                    <a:pt x="464457" y="262742"/>
                  </a:cubicBezTo>
                </a:path>
              </a:pathLst>
            </a:cu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594363" y="4919310"/>
            <a:ext cx="3293042" cy="1009719"/>
            <a:chOff x="780032" y="4984314"/>
            <a:chExt cx="3293042" cy="1009719"/>
          </a:xfrm>
        </p:grpSpPr>
        <p:pic>
          <p:nvPicPr>
            <p:cNvPr id="47" name="Picture 4" descr="Vector chìa khóa ổ khóa và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7475" b="96970" l="4000" r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" t="45979" r="76649"/>
            <a:stretch/>
          </p:blipFill>
          <p:spPr bwMode="auto">
            <a:xfrm rot="6133847" flipH="1">
              <a:off x="1198778" y="4565568"/>
              <a:ext cx="768976" cy="160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ounded Rectangle 47"/>
            <p:cNvSpPr/>
            <p:nvPr/>
          </p:nvSpPr>
          <p:spPr>
            <a:xfrm rot="581895">
              <a:off x="2461215" y="5326376"/>
              <a:ext cx="1611859" cy="667657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15 – 8 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3600" y="5368801"/>
              <a:ext cx="464457" cy="262742"/>
            </a:xfrm>
            <a:custGeom>
              <a:avLst/>
              <a:gdLst>
                <a:gd name="connsiteX0" fmla="*/ 0 w 464457"/>
                <a:gd name="connsiteY0" fmla="*/ 175656 h 262742"/>
                <a:gd name="connsiteX1" fmla="*/ 188686 w 464457"/>
                <a:gd name="connsiteY1" fmla="*/ 1485 h 262742"/>
                <a:gd name="connsiteX2" fmla="*/ 464457 w 464457"/>
                <a:gd name="connsiteY2" fmla="*/ 262742 h 26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57" h="262742">
                  <a:moveTo>
                    <a:pt x="0" y="175656"/>
                  </a:moveTo>
                  <a:cubicBezTo>
                    <a:pt x="55638" y="81313"/>
                    <a:pt x="111277" y="-13029"/>
                    <a:pt x="188686" y="1485"/>
                  </a:cubicBezTo>
                  <a:cubicBezTo>
                    <a:pt x="266095" y="15999"/>
                    <a:pt x="365276" y="139370"/>
                    <a:pt x="464457" y="262742"/>
                  </a:cubicBezTo>
                </a:path>
              </a:pathLst>
            </a:cu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51466" y="5558666"/>
            <a:ext cx="2963547" cy="981766"/>
            <a:chOff x="780032" y="4984314"/>
            <a:chExt cx="2963547" cy="981766"/>
          </a:xfrm>
        </p:grpSpPr>
        <p:pic>
          <p:nvPicPr>
            <p:cNvPr id="19" name="Picture 4" descr="Vector chìa khóa ổ khóa và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7475" b="96970" l="4000" r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" t="45979" r="76649"/>
            <a:stretch/>
          </p:blipFill>
          <p:spPr bwMode="auto">
            <a:xfrm rot="6133847" flipH="1">
              <a:off x="1198778" y="4565568"/>
              <a:ext cx="768976" cy="160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ounded Rectangle 19"/>
            <p:cNvSpPr/>
            <p:nvPr/>
          </p:nvSpPr>
          <p:spPr>
            <a:xfrm rot="581895">
              <a:off x="2463587" y="5298423"/>
              <a:ext cx="1279992" cy="667657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17 – 8 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2133600" y="5368801"/>
              <a:ext cx="464457" cy="262742"/>
            </a:xfrm>
            <a:custGeom>
              <a:avLst/>
              <a:gdLst>
                <a:gd name="connsiteX0" fmla="*/ 0 w 464457"/>
                <a:gd name="connsiteY0" fmla="*/ 175656 h 262742"/>
                <a:gd name="connsiteX1" fmla="*/ 188686 w 464457"/>
                <a:gd name="connsiteY1" fmla="*/ 1485 h 262742"/>
                <a:gd name="connsiteX2" fmla="*/ 464457 w 464457"/>
                <a:gd name="connsiteY2" fmla="*/ 262742 h 26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57" h="262742">
                  <a:moveTo>
                    <a:pt x="0" y="175656"/>
                  </a:moveTo>
                  <a:cubicBezTo>
                    <a:pt x="55638" y="81313"/>
                    <a:pt x="111277" y="-13029"/>
                    <a:pt x="188686" y="1485"/>
                  </a:cubicBezTo>
                  <a:cubicBezTo>
                    <a:pt x="266095" y="15999"/>
                    <a:pt x="365276" y="139370"/>
                    <a:pt x="464457" y="262742"/>
                  </a:cubicBezTo>
                </a:path>
              </a:pathLst>
            </a:cu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048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06300" y="2074383"/>
            <a:ext cx="609600" cy="609600"/>
          </a:xfrm>
          <a:prstGeom prst="rect">
            <a:avLst/>
          </a:prstGeom>
        </p:spPr>
      </p:pic>
      <p:pic>
        <p:nvPicPr>
          <p:cNvPr id="62" name="Picture 2" descr="ổ Khóa-vector Misc-miễn Phí Vector Miễn Phí Tải Về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6346" l="3294" r="96941">
                        <a14:foregroundMark x1="16706" y1="81728" x2="35529" y2="54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99" r="3765" b="4319"/>
          <a:stretch/>
        </p:blipFill>
        <p:spPr bwMode="auto">
          <a:xfrm>
            <a:off x="993904" y="1305376"/>
            <a:ext cx="1486415" cy="194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8700" y="2226783"/>
            <a:ext cx="609600" cy="609600"/>
          </a:xfrm>
          <a:prstGeom prst="rect">
            <a:avLst/>
          </a:prstGeom>
        </p:spPr>
      </p:pic>
      <p:pic>
        <p:nvPicPr>
          <p:cNvPr id="6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11100" y="2379183"/>
            <a:ext cx="609600" cy="609600"/>
          </a:xfrm>
          <a:prstGeom prst="rect">
            <a:avLst/>
          </a:prstGeom>
        </p:spPr>
      </p:pic>
      <p:pic>
        <p:nvPicPr>
          <p:cNvPr id="6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2531583"/>
            <a:ext cx="609600" cy="609600"/>
          </a:xfrm>
          <a:prstGeom prst="rect">
            <a:avLst/>
          </a:prstGeom>
        </p:spPr>
      </p:pic>
      <p:pic>
        <p:nvPicPr>
          <p:cNvPr id="61" name="Picture 2" descr="ổ Khóa-vector Misc-miễn Phí Vector Miễn Phí Tải Về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6346" l="3294" r="96941">
                        <a14:foregroundMark x1="16706" y1="81728" x2="35529" y2="54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99" r="3765" b="4319"/>
          <a:stretch/>
        </p:blipFill>
        <p:spPr bwMode="auto">
          <a:xfrm>
            <a:off x="3939413" y="1302136"/>
            <a:ext cx="1486415" cy="194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ổ Khóa-vector Misc-miễn Phí Vector Miễn Phí Tải Về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6346" l="3294" r="96941">
                        <a14:foregroundMark x1="16706" y1="81728" x2="35529" y2="54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99" r="3765" b="4319"/>
          <a:stretch/>
        </p:blipFill>
        <p:spPr bwMode="auto">
          <a:xfrm>
            <a:off x="6918626" y="1324426"/>
            <a:ext cx="1486415" cy="194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75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5087E-6 L 0.51289 -0.3639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18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968E-6 -6.6605E-7 L -0.19251 -0.526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2" y="-26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195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7709E-6 1.48011E-7 L 0.75335 -0.4909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68" y="-24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5551E-8 -2.59019E-7 L 0.28374 -0.3832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7" y="-19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957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3539E-7 3.22849E-6 L 0.04504 -0.3658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2" y="-18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837E-6 -5.18039E-7 L -0.45321 -0.4139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0" y="-20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11957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597E-6 1.59112E-6 L -0.22842 -0.53284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8" y="-26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4048E-6 2.16466E-6 L -0.47403 -0.53886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2" y="-269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11957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768413" y="615443"/>
            <a:ext cx="9135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toán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thực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́ có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dụng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phép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̀̀ (có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nhơ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́)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phạm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20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0994" y="2818964"/>
            <a:ext cx="101589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68413" y="3203684"/>
            <a:ext cx="101839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Hùng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có 18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Hùng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Mạnh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Hùng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Gif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6" y="1992067"/>
            <a:ext cx="4809259" cy="38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06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54446" y="648524"/>
            <a:ext cx="7332354" cy="1124857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CỦNG CỐ - DẶN </a:t>
            </a:r>
            <a:r>
              <a:rPr lang="en-US" sz="4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vi-VN" sz="4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8;p24"/>
          <p:cNvSpPr/>
          <p:nvPr/>
        </p:nvSpPr>
        <p:spPr>
          <a:xfrm>
            <a:off x="2098210" y="2724311"/>
            <a:ext cx="8642362" cy="1938992"/>
          </a:xfrm>
          <a:prstGeom prst="rect">
            <a:avLst/>
          </a:prstGeom>
        </p:spPr>
        <p:txBody>
          <a:bodyPr>
            <a:prstTxWarp prst="textArchUp">
              <a:avLst>
                <a:gd name="adj" fmla="val 10506474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sz="6000" b="1" i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br>
              <a:rPr sz="6000" b="1" i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  <a:r>
              <a:rPr sz="6000" b="1" i="0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LẠI.</a:t>
            </a:r>
          </a:p>
        </p:txBody>
      </p:sp>
    </p:spTree>
    <p:extLst>
      <p:ext uri="{BB962C8B-B14F-4D97-AF65-F5344CB8AC3E}">
        <p14:creationId xmlns:p14="http://schemas.microsoft.com/office/powerpoint/2010/main" val="27619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35227" y="1135995"/>
            <a:ext cx="576111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7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5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9" name="CẤM BUÔN BÁN, CẤM REUP">
            <a:hlinkClick r:id="rId16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7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1" name="ĐC SHARE MIỄN PHÍ BỞI NK POWERSKILLS">
            <a:hlinkClick r:id="rId18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2" name="CẤM BUÔN BÁN, CẤM REUP">
            <a:hlinkClick r:id="rId19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6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7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hlinkClick r:id="rId20" action="ppaction://hlinksldjump"/>
          </p:cNvPr>
          <p:cNvSpPr/>
          <p:nvPr/>
        </p:nvSpPr>
        <p:spPr>
          <a:xfrm>
            <a:off x="5050753" y="1631769"/>
            <a:ext cx="2089068" cy="12921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nip Diagonal Corner Rectangle 13"/>
          <p:cNvSpPr/>
          <p:nvPr/>
        </p:nvSpPr>
        <p:spPr>
          <a:xfrm>
            <a:off x="3005945" y="812588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+ 9 =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76428" y="327215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82016" y="3142547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228284" y="3584661"/>
            <a:ext cx="705653" cy="5644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449896" y="3359930"/>
            <a:ext cx="621265" cy="54369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686047" y="4580025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82379" y="4571314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48" y="4882883"/>
            <a:ext cx="568657" cy="4997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95" y="4954499"/>
            <a:ext cx="553734" cy="486614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6878" y="147956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950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4"/>
          <p:cNvSpPr/>
          <p:nvPr/>
        </p:nvSpPr>
        <p:spPr>
          <a:xfrm>
            <a:off x="3005945" y="812588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=; &lt;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+ 5         18 - 9</a:t>
            </a:r>
            <a:endParaRPr lang="en-US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30917" y="3752167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38862" y="3752167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982773" y="4064670"/>
            <a:ext cx="705653" cy="5644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206742" y="3969550"/>
            <a:ext cx="621265" cy="54369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119471" y="3752167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19" y="4126641"/>
            <a:ext cx="553734" cy="486614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4906" y="229754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7877" y="1842934"/>
            <a:ext cx="753930" cy="6470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7" grpId="0" animBg="1"/>
      <p:bldP spid="3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nip Diagonal Corner Rectangle 36"/>
          <p:cNvSpPr/>
          <p:nvPr/>
        </p:nvSpPr>
        <p:spPr>
          <a:xfrm>
            <a:off x="2770410" y="812588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 – 7 = 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76428" y="458002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682016" y="3142547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228284" y="4892528"/>
            <a:ext cx="705653" cy="56448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449896" y="3359930"/>
            <a:ext cx="621265" cy="543699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2686047" y="4580025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76428" y="3142547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697" y="3454116"/>
            <a:ext cx="568657" cy="49972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95" y="4954499"/>
            <a:ext cx="553734" cy="486614"/>
          </a:xfrm>
          <a:prstGeom prst="rect">
            <a:avLst/>
          </a:prstGeom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9263" y="114422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4"/>
          <p:cNvSpPr/>
          <p:nvPr/>
        </p:nvSpPr>
        <p:spPr>
          <a:xfrm>
            <a:off x="3005945" y="812588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 – 4 – 3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76428" y="327215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82016" y="3142547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228284" y="3584661"/>
            <a:ext cx="705653" cy="5644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449896" y="3359930"/>
            <a:ext cx="621265" cy="54369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686047" y="4580025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82379" y="4571314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48" y="4882883"/>
            <a:ext cx="568657" cy="49972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95" y="4954499"/>
            <a:ext cx="553734" cy="486614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6878" y="105645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7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4"/>
          <p:cNvSpPr/>
          <p:nvPr/>
        </p:nvSpPr>
        <p:spPr>
          <a:xfrm>
            <a:off x="3005945" y="812588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=; &lt;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+ 4         14 – 7 </a:t>
            </a:r>
            <a:endParaRPr lang="en-US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03703" y="376647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38862" y="3752167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555559" y="4078982"/>
            <a:ext cx="705653" cy="5644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206742" y="3969550"/>
            <a:ext cx="621265" cy="54369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689012" y="3752167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860" y="4126641"/>
            <a:ext cx="553734" cy="486614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139" y="242659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5867877" y="1842934"/>
            <a:ext cx="753930" cy="6470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7" grpId="0" animBg="1"/>
      <p:bldP spid="31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1514581" y="434239"/>
            <a:ext cx="2181379" cy="196296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03B38AD-FF49-462A-8DBD-71F5C8FD17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8486174" y="3619819"/>
            <a:ext cx="2021675" cy="1881251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1465447" y="4400895"/>
            <a:ext cx="2959109" cy="2067451"/>
            <a:chOff x="157150" y="4974509"/>
            <a:chExt cx="2959109" cy="2067450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335F39B3-1520-43C0-898E-6B1697A18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9045057" y="1168901"/>
            <a:ext cx="2181379" cy="887539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1C38FB4-E7A9-4227-B466-A15072275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286562" y="3140737"/>
            <a:ext cx="2246471" cy="155103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9422366" y="5343256"/>
            <a:ext cx="2021675" cy="1514744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47797" y="519463"/>
            <a:ext cx="1963371" cy="888988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56" y="4056632"/>
            <a:ext cx="3221436" cy="22749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16335" y="2054206"/>
            <a:ext cx="863787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5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309</Words>
  <Application>Microsoft Office PowerPoint</Application>
  <PresentationFormat>Widescreen</PresentationFormat>
  <Paragraphs>110</Paragraphs>
  <Slides>16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.VnBlack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User</cp:lastModifiedBy>
  <cp:revision>58</cp:revision>
  <dcterms:created xsi:type="dcterms:W3CDTF">2020-05-02T09:26:31Z</dcterms:created>
  <dcterms:modified xsi:type="dcterms:W3CDTF">2021-08-14T16:06:26Z</dcterms:modified>
</cp:coreProperties>
</file>