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7" r:id="rId3"/>
    <p:sldId id="281" r:id="rId4"/>
    <p:sldId id="269" r:id="rId5"/>
    <p:sldId id="273" r:id="rId6"/>
    <p:sldId id="274" r:id="rId7"/>
    <p:sldId id="279" r:id="rId8"/>
    <p:sldId id="275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EFC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0053" autoAdjust="0"/>
  </p:normalViewPr>
  <p:slideViewPr>
    <p:cSldViewPr snapToGrid="0">
      <p:cViewPr>
        <p:scale>
          <a:sx n="50" d="100"/>
          <a:sy n="50" d="100"/>
        </p:scale>
        <p:origin x="-154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89B7-A894-4AB0-899F-3C803F58D201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EA7-73D5-43ED-A261-72ACA490EE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5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9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7741-409F-4DF0-BB52-DE2C29B938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8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6659" y="430053"/>
            <a:ext cx="546103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BẢNG CỘNG (CÓ NHỚ) 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TRONG PHẠM VI 20</a:t>
            </a:r>
            <a:endParaRPr lang="en-US" sz="7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F0000"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631576" cy="6858000"/>
          </a:xfrm>
          <a:prstGeom prst="rect">
            <a:avLst/>
          </a:prstGeom>
          <a:solidFill>
            <a:srgbClr val="FC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860612"/>
          </a:xfrm>
          <a:prstGeom prst="rect">
            <a:avLst/>
          </a:prstGeom>
          <a:solidFill>
            <a:srgbClr val="FC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97388"/>
            <a:ext cx="12192000" cy="860612"/>
          </a:xfrm>
          <a:prstGeom prst="rect">
            <a:avLst/>
          </a:prstGeom>
          <a:solidFill>
            <a:srgbClr val="FC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4389" y="2264893"/>
            <a:ext cx="38032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115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31608" y="1295399"/>
            <a:ext cx="4981512" cy="5650456"/>
            <a:chOff x="931608" y="978944"/>
            <a:chExt cx="4981512" cy="5650456"/>
          </a:xfrm>
        </p:grpSpPr>
        <p:grpSp>
          <p:nvGrpSpPr>
            <p:cNvPr id="20" name="Group 19"/>
            <p:cNvGrpSpPr/>
            <p:nvPr/>
          </p:nvGrpSpPr>
          <p:grpSpPr>
            <a:xfrm>
              <a:off x="931608" y="1432560"/>
              <a:ext cx="4981512" cy="5196840"/>
              <a:chOff x="931608" y="1021080"/>
              <a:chExt cx="4981512" cy="519684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608" y="1021080"/>
                <a:ext cx="4981512" cy="5196840"/>
                <a:chOff x="931608" y="1021080"/>
                <a:chExt cx="4981512" cy="519684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11" t="17111" r="11333" b="23023"/>
                <a:stretch/>
              </p:blipFill>
              <p:spPr>
                <a:xfrm>
                  <a:off x="931608" y="1021080"/>
                  <a:ext cx="4981512" cy="3185160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11" t="52916" r="11333" b="16435"/>
                <a:stretch/>
              </p:blipFill>
              <p:spPr>
                <a:xfrm>
                  <a:off x="931608" y="4206240"/>
                  <a:ext cx="4981512" cy="2011680"/>
                </a:xfrm>
                <a:prstGeom prst="rect">
                  <a:avLst/>
                </a:prstGeom>
              </p:spPr>
            </p:pic>
            <p:sp>
              <p:nvSpPr>
                <p:cNvPr id="9" name="Rounded Rectangle 8"/>
                <p:cNvSpPr/>
                <p:nvPr/>
              </p:nvSpPr>
              <p:spPr>
                <a:xfrm>
                  <a:off x="1838188" y="283236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11 – 2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3422364" y="283236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13 – 4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838188" y="355244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15 – 6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3422364" y="355244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16 – 7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1838188" y="427252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12 – 3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422364" y="427252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17 – 8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1838188" y="499260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422364" y="499260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3434" y="232782"/>
            <a:ext cx="11208337" cy="678033"/>
            <a:chOff x="1253941" y="511805"/>
            <a:chExt cx="11208337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402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853428" y="5720543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5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7604" y="5720543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– 9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90448" y="1247515"/>
            <a:ext cx="4981512" cy="5650456"/>
            <a:chOff x="931608" y="978944"/>
            <a:chExt cx="4981512" cy="5650456"/>
          </a:xfrm>
        </p:grpSpPr>
        <p:grpSp>
          <p:nvGrpSpPr>
            <p:cNvPr id="24" name="Group 23"/>
            <p:cNvGrpSpPr/>
            <p:nvPr/>
          </p:nvGrpSpPr>
          <p:grpSpPr>
            <a:xfrm>
              <a:off x="931608" y="1432560"/>
              <a:ext cx="4981512" cy="5196840"/>
              <a:chOff x="931608" y="1021080"/>
              <a:chExt cx="4981512" cy="51968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931608" y="1021080"/>
                <a:ext cx="4981512" cy="5196840"/>
                <a:chOff x="931608" y="1021080"/>
                <a:chExt cx="4981512" cy="519684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11" t="17111" r="11333" b="23023"/>
                <a:stretch/>
              </p:blipFill>
              <p:spPr>
                <a:xfrm>
                  <a:off x="931608" y="1021080"/>
                  <a:ext cx="4981512" cy="318516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11" t="52916" r="11333" b="16435"/>
                <a:stretch/>
              </p:blipFill>
              <p:spPr>
                <a:xfrm>
                  <a:off x="931608" y="4206240"/>
                  <a:ext cx="4981512" cy="2011680"/>
                </a:xfrm>
                <a:prstGeom prst="rect">
                  <a:avLst/>
                </a:prstGeom>
              </p:spPr>
            </p:pic>
            <p:sp>
              <p:nvSpPr>
                <p:cNvPr id="31" name="Rounded Rectangle 30"/>
                <p:cNvSpPr/>
                <p:nvPr/>
              </p:nvSpPr>
              <p:spPr>
                <a:xfrm>
                  <a:off x="1838188" y="283236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12 – 4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422364" y="283236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13 – 5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1838188" y="355244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15 – 7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3422364" y="355244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1838188" y="427252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422364" y="4272528"/>
                  <a:ext cx="1584176" cy="72008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17 – 9 </a:t>
                  </a:r>
                  <a:endParaRPr lang="vi-VN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2645908" y="499260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9396836" y="4232499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6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89608" y="4966398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– 8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604748" y="5672659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– 3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07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7" grpId="0" animBg="1"/>
      <p:bldP spid="38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1608" y="879442"/>
            <a:ext cx="4981512" cy="5650456"/>
            <a:chOff x="931608" y="978944"/>
            <a:chExt cx="4981512" cy="5650456"/>
          </a:xfrm>
        </p:grpSpPr>
        <p:grpSp>
          <p:nvGrpSpPr>
            <p:cNvPr id="5" name="Group 4"/>
            <p:cNvGrpSpPr/>
            <p:nvPr/>
          </p:nvGrpSpPr>
          <p:grpSpPr>
            <a:xfrm>
              <a:off x="931608" y="1432560"/>
              <a:ext cx="4981512" cy="5196840"/>
              <a:chOff x="931608" y="1021080"/>
              <a:chExt cx="4981512" cy="51968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17111" r="11333" b="23023"/>
              <a:stretch/>
            </p:blipFill>
            <p:spPr>
              <a:xfrm>
                <a:off x="931608" y="1021080"/>
                <a:ext cx="4981512" cy="318516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52916" r="11333" b="16435"/>
              <a:stretch/>
            </p:blipFill>
            <p:spPr>
              <a:xfrm>
                <a:off x="931608" y="4206240"/>
                <a:ext cx="4981512" cy="2011680"/>
              </a:xfrm>
              <a:prstGeom prst="rect">
                <a:avLst/>
              </a:prstGeom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1838188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13 – 6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422364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838188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422364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14 – 7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838188" y="427252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422364" y="427252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06080" y="879442"/>
            <a:ext cx="4981512" cy="4777332"/>
            <a:chOff x="931608" y="978944"/>
            <a:chExt cx="4981512" cy="4777332"/>
          </a:xfrm>
        </p:grpSpPr>
        <p:grpSp>
          <p:nvGrpSpPr>
            <p:cNvPr id="21" name="Group 20"/>
            <p:cNvGrpSpPr/>
            <p:nvPr/>
          </p:nvGrpSpPr>
          <p:grpSpPr>
            <a:xfrm>
              <a:off x="931608" y="1432560"/>
              <a:ext cx="4981512" cy="4323716"/>
              <a:chOff x="931608" y="1021080"/>
              <a:chExt cx="4981512" cy="432371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17111" r="11333" b="23023"/>
              <a:stretch/>
            </p:blipFill>
            <p:spPr>
              <a:xfrm>
                <a:off x="931608" y="1021080"/>
                <a:ext cx="4981512" cy="318516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52916" r="11333" b="16435"/>
              <a:stretch/>
            </p:blipFill>
            <p:spPr>
              <a:xfrm>
                <a:off x="931608" y="4206240"/>
                <a:ext cx="4981512" cy="1138556"/>
              </a:xfrm>
              <a:prstGeom prst="rect">
                <a:avLst/>
              </a:prstGeom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1838188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13 – 7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422364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838188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422364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651760" y="4290502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422364" y="3144346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11 - 4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838188" y="3872066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5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838188" y="4607386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– 8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22364" y="4602480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– 9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396836" y="3153092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6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834144" y="3852564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15 - 9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418320" y="3852564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8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626232" y="4603124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11 - 5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3484" y="755680"/>
            <a:ext cx="4981512" cy="4777332"/>
            <a:chOff x="931608" y="978944"/>
            <a:chExt cx="4981512" cy="4777332"/>
          </a:xfrm>
        </p:grpSpPr>
        <p:grpSp>
          <p:nvGrpSpPr>
            <p:cNvPr id="3" name="Group 2"/>
            <p:cNvGrpSpPr/>
            <p:nvPr/>
          </p:nvGrpSpPr>
          <p:grpSpPr>
            <a:xfrm>
              <a:off x="931608" y="1432560"/>
              <a:ext cx="4981512" cy="4323716"/>
              <a:chOff x="931608" y="1021080"/>
              <a:chExt cx="4981512" cy="432371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17111" r="11333" b="23023"/>
              <a:stretch/>
            </p:blipFill>
            <p:spPr>
              <a:xfrm>
                <a:off x="931608" y="1021080"/>
                <a:ext cx="4981512" cy="31851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52916" r="11333" b="16435"/>
              <a:stretch/>
            </p:blipFill>
            <p:spPr>
              <a:xfrm>
                <a:off x="931608" y="4206240"/>
                <a:ext cx="4981512" cy="1138556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838188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14 – 9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422364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838188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422364" y="355244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44240" y="3014090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– 8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1548" y="3728802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65724" y="3728802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– 6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40765" y="755680"/>
            <a:ext cx="4981512" cy="4777332"/>
            <a:chOff x="931608" y="978944"/>
            <a:chExt cx="4981512" cy="4777332"/>
          </a:xfrm>
        </p:grpSpPr>
        <p:grpSp>
          <p:nvGrpSpPr>
            <p:cNvPr id="17" name="Group 16"/>
            <p:cNvGrpSpPr/>
            <p:nvPr/>
          </p:nvGrpSpPr>
          <p:grpSpPr>
            <a:xfrm>
              <a:off x="931608" y="1432560"/>
              <a:ext cx="4981512" cy="4323716"/>
              <a:chOff x="931608" y="1021080"/>
              <a:chExt cx="4981512" cy="432371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17111" r="11333" b="23023"/>
              <a:stretch/>
            </p:blipFill>
            <p:spPr>
              <a:xfrm>
                <a:off x="931608" y="1021080"/>
                <a:ext cx="4981512" cy="318516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52916" r="11333" b="16435"/>
              <a:stretch/>
            </p:blipFill>
            <p:spPr>
              <a:xfrm>
                <a:off x="931608" y="4206240"/>
                <a:ext cx="4981512" cy="1138556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1838188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11 – 7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422364" y="2832368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630276" y="3540586"/>
                <a:ext cx="1584176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586144" y="978944"/>
              <a:ext cx="745576" cy="75079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431521" y="3014090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12 - 8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39433" y="3740664"/>
            <a:ext cx="158417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12 - 9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6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74" y="116632"/>
            <a:ext cx="11319021" cy="1112664"/>
            <a:chOff x="910630" y="557947"/>
            <a:chExt cx="11319021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593393"/>
              <a:ext cx="104686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chín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chín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38622" y="4437112"/>
            <a:ext cx="11089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0910" y="479715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1150" y="4832023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5326" y="4832023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83038" y="4797152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19342" y="585581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30910" y="479715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83038" y="4797152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91150" y="4797151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75326" y="483804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19342" y="5873227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90" y="1381696"/>
            <a:ext cx="4875820" cy="32398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950994" y="541163"/>
            <a:ext cx="1015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có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phép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̀̀ (có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phạm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20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0994" y="2818964"/>
            <a:ext cx="10158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054" y="3141257"/>
            <a:ext cx="10183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f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05" y="1999377"/>
            <a:ext cx="4809259" cy="38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791" y="1048871"/>
            <a:ext cx="78229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sz="8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́ - </a:t>
            </a:r>
            <a:r>
              <a:rPr lang="en-US" sz="8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997163"/>
            <a:ext cx="9865659" cy="2560955"/>
          </a:xfrm>
        </p:spPr>
        <p:txBody>
          <a:bodyPr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36228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81" y="2226476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4 Anime ý tưởng trong 2021 | anime, hình ảnh, anime ang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1" y="3398828"/>
            <a:ext cx="4039907" cy="34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272</Words>
  <Application>Microsoft Office PowerPoint</Application>
  <PresentationFormat>Custom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2020-10-22T17:54:03Z</dcterms:created>
  <dcterms:modified xsi:type="dcterms:W3CDTF">2022-10-11T02:19:17Z</dcterms:modified>
</cp:coreProperties>
</file>