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256" r:id="rId7"/>
    <p:sldId id="257" r:id="rId8"/>
    <p:sldId id="425" r:id="rId9"/>
    <p:sldId id="426" r:id="rId10"/>
    <p:sldId id="260" r:id="rId11"/>
    <p:sldId id="261" r:id="rId12"/>
    <p:sldId id="262" r:id="rId13"/>
    <p:sldId id="263" r:id="rId14"/>
    <p:sldId id="393" r:id="rId15"/>
    <p:sldId id="258" r:id="rId16"/>
    <p:sldId id="259" r:id="rId17"/>
    <p:sldId id="320" r:id="rId18"/>
    <p:sldId id="394" r:id="rId19"/>
    <p:sldId id="272" r:id="rId20"/>
    <p:sldId id="395" r:id="rId21"/>
    <p:sldId id="419" r:id="rId22"/>
    <p:sldId id="418" r:id="rId23"/>
    <p:sldId id="427" r:id="rId24"/>
    <p:sldId id="428" r:id="rId25"/>
    <p:sldId id="306" r:id="rId26"/>
    <p:sldId id="398" r:id="rId27"/>
    <p:sldId id="399" r:id="rId28"/>
    <p:sldId id="420" r:id="rId29"/>
    <p:sldId id="421" r:id="rId30"/>
    <p:sldId id="401" r:id="rId31"/>
    <p:sldId id="402" r:id="rId32"/>
    <p:sldId id="28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BA7-5AA6-4D95-A4AF-EE8EEC21063C}"/>
              </a:ext>
            </a:extLst>
          </p:cNvPr>
          <p:cNvSpPr txBox="1"/>
          <p:nvPr userDrawn="1"/>
        </p:nvSpPr>
        <p:spPr>
          <a:xfrm>
            <a:off x="9406810" y="-38214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80F1-5C36-47C7-BB66-91C56E90A66A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0.png"/><Relationship Id="rId18" Type="http://schemas.openxmlformats.org/officeDocument/2006/relationships/image" Target="../media/image53.gif"/><Relationship Id="rId26" Type="http://schemas.microsoft.com/office/2007/relationships/hdphoto" Target="../media/hdphoto16.wdp"/><Relationship Id="rId3" Type="http://schemas.openxmlformats.org/officeDocument/2006/relationships/image" Target="../media/image44.png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49.gif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image" Target="../media/image43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11" Type="http://schemas.openxmlformats.org/officeDocument/2006/relationships/image" Target="../media/image48.gif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4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" y="2190307"/>
            <a:ext cx="1248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1565031" y="2528790"/>
            <a:ext cx="10626969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54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54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5400" b="1" kern="1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429000" y="1817906"/>
            <a:ext cx="5433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0" y="1"/>
            <a:ext cx="12344399" cy="7280030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custGeom>
                    <a:avLst/>
                    <a:gdLst>
                      <a:gd name="connsiteX0" fmla="*/ 0 w 12344399"/>
                      <a:gd name="connsiteY0" fmla="*/ 0 h 7280030"/>
                      <a:gd name="connsiteX1" fmla="*/ 246888 w 12344399"/>
                      <a:gd name="connsiteY1" fmla="*/ 0 h 7280030"/>
                      <a:gd name="connsiteX2" fmla="*/ 493776 w 12344399"/>
                      <a:gd name="connsiteY2" fmla="*/ 0 h 7280030"/>
                      <a:gd name="connsiteX3" fmla="*/ 1234440 w 12344399"/>
                      <a:gd name="connsiteY3" fmla="*/ 0 h 7280030"/>
                      <a:gd name="connsiteX4" fmla="*/ 2098547 w 12344399"/>
                      <a:gd name="connsiteY4" fmla="*/ 0 h 7280030"/>
                      <a:gd name="connsiteX5" fmla="*/ 2715767 w 12344399"/>
                      <a:gd name="connsiteY5" fmla="*/ 0 h 7280030"/>
                      <a:gd name="connsiteX6" fmla="*/ 3579875 w 12344399"/>
                      <a:gd name="connsiteY6" fmla="*/ 0 h 7280030"/>
                      <a:gd name="connsiteX7" fmla="*/ 4443983 w 12344399"/>
                      <a:gd name="connsiteY7" fmla="*/ 0 h 7280030"/>
                      <a:gd name="connsiteX8" fmla="*/ 4814315 w 12344399"/>
                      <a:gd name="connsiteY8" fmla="*/ 0 h 7280030"/>
                      <a:gd name="connsiteX9" fmla="*/ 5678423 w 12344399"/>
                      <a:gd name="connsiteY9" fmla="*/ 0 h 7280030"/>
                      <a:gd name="connsiteX10" fmla="*/ 6419087 w 12344399"/>
                      <a:gd name="connsiteY10" fmla="*/ 0 h 7280030"/>
                      <a:gd name="connsiteX11" fmla="*/ 7159751 w 12344399"/>
                      <a:gd name="connsiteY11" fmla="*/ 0 h 7280030"/>
                      <a:gd name="connsiteX12" fmla="*/ 8023859 w 12344399"/>
                      <a:gd name="connsiteY12" fmla="*/ 0 h 7280030"/>
                      <a:gd name="connsiteX13" fmla="*/ 8517635 w 12344399"/>
                      <a:gd name="connsiteY13" fmla="*/ 0 h 7280030"/>
                      <a:gd name="connsiteX14" fmla="*/ 9134855 w 12344399"/>
                      <a:gd name="connsiteY14" fmla="*/ 0 h 7280030"/>
                      <a:gd name="connsiteX15" fmla="*/ 9752075 w 12344399"/>
                      <a:gd name="connsiteY15" fmla="*/ 0 h 7280030"/>
                      <a:gd name="connsiteX16" fmla="*/ 10122407 w 12344399"/>
                      <a:gd name="connsiteY16" fmla="*/ 0 h 7280030"/>
                      <a:gd name="connsiteX17" fmla="*/ 10986514 w 12344399"/>
                      <a:gd name="connsiteY17" fmla="*/ 0 h 7280030"/>
                      <a:gd name="connsiteX18" fmla="*/ 11480290 w 12344399"/>
                      <a:gd name="connsiteY18" fmla="*/ 0 h 7280030"/>
                      <a:gd name="connsiteX19" fmla="*/ 12344399 w 12344399"/>
                      <a:gd name="connsiteY19" fmla="*/ 0 h 7280030"/>
                      <a:gd name="connsiteX20" fmla="*/ 12344399 w 12344399"/>
                      <a:gd name="connsiteY20" fmla="*/ 807421 h 7280030"/>
                      <a:gd name="connsiteX21" fmla="*/ 12344399 w 12344399"/>
                      <a:gd name="connsiteY21" fmla="*/ 1469242 h 7280030"/>
                      <a:gd name="connsiteX22" fmla="*/ 12344399 w 12344399"/>
                      <a:gd name="connsiteY22" fmla="*/ 1985462 h 7280030"/>
                      <a:gd name="connsiteX23" fmla="*/ 12344399 w 12344399"/>
                      <a:gd name="connsiteY23" fmla="*/ 2501683 h 7280030"/>
                      <a:gd name="connsiteX24" fmla="*/ 12344399 w 12344399"/>
                      <a:gd name="connsiteY24" fmla="*/ 3236303 h 7280030"/>
                      <a:gd name="connsiteX25" fmla="*/ 12344399 w 12344399"/>
                      <a:gd name="connsiteY25" fmla="*/ 3679723 h 7280030"/>
                      <a:gd name="connsiteX26" fmla="*/ 12344399 w 12344399"/>
                      <a:gd name="connsiteY26" fmla="*/ 4487145 h 7280030"/>
                      <a:gd name="connsiteX27" fmla="*/ 12344399 w 12344399"/>
                      <a:gd name="connsiteY27" fmla="*/ 5148966 h 7280030"/>
                      <a:gd name="connsiteX28" fmla="*/ 12344399 w 12344399"/>
                      <a:gd name="connsiteY28" fmla="*/ 5665186 h 7280030"/>
                      <a:gd name="connsiteX29" fmla="*/ 12344399 w 12344399"/>
                      <a:gd name="connsiteY29" fmla="*/ 6108606 h 7280030"/>
                      <a:gd name="connsiteX30" fmla="*/ 12344399 w 12344399"/>
                      <a:gd name="connsiteY30" fmla="*/ 7280029 h 7280030"/>
                      <a:gd name="connsiteX31" fmla="*/ 12097510 w 12344399"/>
                      <a:gd name="connsiteY31" fmla="*/ 7280029 h 7280030"/>
                      <a:gd name="connsiteX32" fmla="*/ 11727178 w 12344399"/>
                      <a:gd name="connsiteY32" fmla="*/ 7280029 h 7280030"/>
                      <a:gd name="connsiteX33" fmla="*/ 11233402 w 12344399"/>
                      <a:gd name="connsiteY33" fmla="*/ 7280029 h 7280030"/>
                      <a:gd name="connsiteX34" fmla="*/ 10369294 w 12344399"/>
                      <a:gd name="connsiteY34" fmla="*/ 7280029 h 7280030"/>
                      <a:gd name="connsiteX35" fmla="*/ 9752075 w 12344399"/>
                      <a:gd name="connsiteY35" fmla="*/ 7280029 h 7280030"/>
                      <a:gd name="connsiteX36" fmla="*/ 9258299 w 12344399"/>
                      <a:gd name="connsiteY36" fmla="*/ 7280029 h 7280030"/>
                      <a:gd name="connsiteX37" fmla="*/ 8887967 w 12344399"/>
                      <a:gd name="connsiteY37" fmla="*/ 7280029 h 7280030"/>
                      <a:gd name="connsiteX38" fmla="*/ 8394191 w 12344399"/>
                      <a:gd name="connsiteY38" fmla="*/ 7280029 h 7280030"/>
                      <a:gd name="connsiteX39" fmla="*/ 7900415 w 12344399"/>
                      <a:gd name="connsiteY39" fmla="*/ 7280029 h 7280030"/>
                      <a:gd name="connsiteX40" fmla="*/ 7159751 w 12344399"/>
                      <a:gd name="connsiteY40" fmla="*/ 7280029 h 7280030"/>
                      <a:gd name="connsiteX41" fmla="*/ 6665975 w 12344399"/>
                      <a:gd name="connsiteY41" fmla="*/ 7280029 h 7280030"/>
                      <a:gd name="connsiteX42" fmla="*/ 5925311 w 12344399"/>
                      <a:gd name="connsiteY42" fmla="*/ 7280029 h 7280030"/>
                      <a:gd name="connsiteX43" fmla="*/ 5678423 w 12344399"/>
                      <a:gd name="connsiteY43" fmla="*/ 7280029 h 7280030"/>
                      <a:gd name="connsiteX44" fmla="*/ 4814315 w 12344399"/>
                      <a:gd name="connsiteY44" fmla="*/ 7280029 h 7280030"/>
                      <a:gd name="connsiteX45" fmla="*/ 4443983 w 12344399"/>
                      <a:gd name="connsiteY45" fmla="*/ 7280029 h 7280030"/>
                      <a:gd name="connsiteX46" fmla="*/ 3826763 w 12344399"/>
                      <a:gd name="connsiteY46" fmla="*/ 7280029 h 7280030"/>
                      <a:gd name="connsiteX47" fmla="*/ 3332987 w 12344399"/>
                      <a:gd name="connsiteY47" fmla="*/ 7280029 h 7280030"/>
                      <a:gd name="connsiteX48" fmla="*/ 2715767 w 12344399"/>
                      <a:gd name="connsiteY48" fmla="*/ 7280029 h 7280030"/>
                      <a:gd name="connsiteX49" fmla="*/ 1851660 w 12344399"/>
                      <a:gd name="connsiteY49" fmla="*/ 7280029 h 7280030"/>
                      <a:gd name="connsiteX50" fmla="*/ 1481328 w 12344399"/>
                      <a:gd name="connsiteY50" fmla="*/ 7280029 h 7280030"/>
                      <a:gd name="connsiteX51" fmla="*/ 987552 w 12344399"/>
                      <a:gd name="connsiteY51" fmla="*/ 7280029 h 7280030"/>
                      <a:gd name="connsiteX52" fmla="*/ 740664 w 12344399"/>
                      <a:gd name="connsiteY52" fmla="*/ 7280029 h 7280030"/>
                      <a:gd name="connsiteX53" fmla="*/ 0 w 12344399"/>
                      <a:gd name="connsiteY53" fmla="*/ 7280029 h 7280030"/>
                      <a:gd name="connsiteX54" fmla="*/ 0 w 12344399"/>
                      <a:gd name="connsiteY54" fmla="*/ 6545409 h 7280030"/>
                      <a:gd name="connsiteX55" fmla="*/ 0 w 12344399"/>
                      <a:gd name="connsiteY55" fmla="*/ 6029187 h 7280030"/>
                      <a:gd name="connsiteX56" fmla="*/ 0 w 12344399"/>
                      <a:gd name="connsiteY56" fmla="*/ 5585768 h 7280030"/>
                      <a:gd name="connsiteX57" fmla="*/ 0 w 12344399"/>
                      <a:gd name="connsiteY57" fmla="*/ 5069547 h 7280030"/>
                      <a:gd name="connsiteX58" fmla="*/ 0 w 12344399"/>
                      <a:gd name="connsiteY58" fmla="*/ 4334927 h 7280030"/>
                      <a:gd name="connsiteX59" fmla="*/ 0 w 12344399"/>
                      <a:gd name="connsiteY59" fmla="*/ 3891507 h 7280030"/>
                      <a:gd name="connsiteX60" fmla="*/ 0 w 12344399"/>
                      <a:gd name="connsiteY60" fmla="*/ 3156885 h 7280030"/>
                      <a:gd name="connsiteX61" fmla="*/ 0 w 12344399"/>
                      <a:gd name="connsiteY61" fmla="*/ 2713465 h 7280030"/>
                      <a:gd name="connsiteX62" fmla="*/ 0 w 12344399"/>
                      <a:gd name="connsiteY62" fmla="*/ 1978844 h 7280030"/>
                      <a:gd name="connsiteX63" fmla="*/ 0 w 12344399"/>
                      <a:gd name="connsiteY63" fmla="*/ 1389824 h 7280030"/>
                      <a:gd name="connsiteX64" fmla="*/ 0 w 12344399"/>
                      <a:gd name="connsiteY64" fmla="*/ 728002 h 7280030"/>
                      <a:gd name="connsiteX65" fmla="*/ 0 w 12344399"/>
                      <a:gd name="connsiteY65" fmla="*/ 0 h 7280030"/>
                      <a:gd name="connsiteX0" fmla="*/ 0 w 12344399"/>
                      <a:gd name="connsiteY0" fmla="*/ 0 h 7280030"/>
                      <a:gd name="connsiteX1" fmla="*/ 864108 w 12344399"/>
                      <a:gd name="connsiteY1" fmla="*/ 0 h 7280030"/>
                      <a:gd name="connsiteX2" fmla="*/ 1110996 w 12344399"/>
                      <a:gd name="connsiteY2" fmla="*/ 0 h 7280030"/>
                      <a:gd name="connsiteX3" fmla="*/ 1851660 w 12344399"/>
                      <a:gd name="connsiteY3" fmla="*/ 0 h 7280030"/>
                      <a:gd name="connsiteX4" fmla="*/ 2345435 w 12344399"/>
                      <a:gd name="connsiteY4" fmla="*/ 0 h 7280030"/>
                      <a:gd name="connsiteX5" fmla="*/ 2839211 w 12344399"/>
                      <a:gd name="connsiteY5" fmla="*/ 0 h 7280030"/>
                      <a:gd name="connsiteX6" fmla="*/ 3456431 w 12344399"/>
                      <a:gd name="connsiteY6" fmla="*/ 0 h 7280030"/>
                      <a:gd name="connsiteX7" fmla="*/ 3703319 w 12344399"/>
                      <a:gd name="connsiteY7" fmla="*/ 0 h 7280030"/>
                      <a:gd name="connsiteX8" fmla="*/ 4320539 w 12344399"/>
                      <a:gd name="connsiteY8" fmla="*/ 0 h 7280030"/>
                      <a:gd name="connsiteX9" fmla="*/ 4814315 w 12344399"/>
                      <a:gd name="connsiteY9" fmla="*/ 0 h 7280030"/>
                      <a:gd name="connsiteX10" fmla="*/ 5184647 w 12344399"/>
                      <a:gd name="connsiteY10" fmla="*/ 0 h 7280030"/>
                      <a:gd name="connsiteX11" fmla="*/ 5925311 w 12344399"/>
                      <a:gd name="connsiteY11" fmla="*/ 0 h 7280030"/>
                      <a:gd name="connsiteX12" fmla="*/ 6172200 w 12344399"/>
                      <a:gd name="connsiteY12" fmla="*/ 0 h 7280030"/>
                      <a:gd name="connsiteX13" fmla="*/ 6789419 w 12344399"/>
                      <a:gd name="connsiteY13" fmla="*/ 0 h 7280030"/>
                      <a:gd name="connsiteX14" fmla="*/ 7036307 w 12344399"/>
                      <a:gd name="connsiteY14" fmla="*/ 0 h 7280030"/>
                      <a:gd name="connsiteX15" fmla="*/ 7776971 w 12344399"/>
                      <a:gd name="connsiteY15" fmla="*/ 0 h 7280030"/>
                      <a:gd name="connsiteX16" fmla="*/ 8641079 w 12344399"/>
                      <a:gd name="connsiteY16" fmla="*/ 0 h 7280030"/>
                      <a:gd name="connsiteX17" fmla="*/ 9011411 w 12344399"/>
                      <a:gd name="connsiteY17" fmla="*/ 0 h 7280030"/>
                      <a:gd name="connsiteX18" fmla="*/ 9628631 w 12344399"/>
                      <a:gd name="connsiteY18" fmla="*/ 0 h 7280030"/>
                      <a:gd name="connsiteX19" fmla="*/ 10369294 w 12344399"/>
                      <a:gd name="connsiteY19" fmla="*/ 0 h 7280030"/>
                      <a:gd name="connsiteX20" fmla="*/ 11109958 w 12344399"/>
                      <a:gd name="connsiteY20" fmla="*/ 0 h 7280030"/>
                      <a:gd name="connsiteX21" fmla="*/ 12344399 w 12344399"/>
                      <a:gd name="connsiteY21" fmla="*/ 0 h 7280030"/>
                      <a:gd name="connsiteX22" fmla="*/ 12344399 w 12344399"/>
                      <a:gd name="connsiteY22" fmla="*/ 807421 h 7280030"/>
                      <a:gd name="connsiteX23" fmla="*/ 12344399 w 12344399"/>
                      <a:gd name="connsiteY23" fmla="*/ 1542043 h 7280030"/>
                      <a:gd name="connsiteX24" fmla="*/ 12344399 w 12344399"/>
                      <a:gd name="connsiteY24" fmla="*/ 2276663 h 7280030"/>
                      <a:gd name="connsiteX25" fmla="*/ 12344399 w 12344399"/>
                      <a:gd name="connsiteY25" fmla="*/ 3084085 h 7280030"/>
                      <a:gd name="connsiteX26" fmla="*/ 12344399 w 12344399"/>
                      <a:gd name="connsiteY26" fmla="*/ 3673106 h 7280030"/>
                      <a:gd name="connsiteX27" fmla="*/ 12344399 w 12344399"/>
                      <a:gd name="connsiteY27" fmla="*/ 4480527 h 7280030"/>
                      <a:gd name="connsiteX28" fmla="*/ 12344399 w 12344399"/>
                      <a:gd name="connsiteY28" fmla="*/ 5069547 h 7280030"/>
                      <a:gd name="connsiteX29" fmla="*/ 12344399 w 12344399"/>
                      <a:gd name="connsiteY29" fmla="*/ 5804168 h 7280030"/>
                      <a:gd name="connsiteX30" fmla="*/ 12344399 w 12344399"/>
                      <a:gd name="connsiteY30" fmla="*/ 6465990 h 7280030"/>
                      <a:gd name="connsiteX31" fmla="*/ 12344399 w 12344399"/>
                      <a:gd name="connsiteY31" fmla="*/ 7280029 h 7280030"/>
                      <a:gd name="connsiteX32" fmla="*/ 12097510 w 12344399"/>
                      <a:gd name="connsiteY32" fmla="*/ 7280029 h 7280030"/>
                      <a:gd name="connsiteX33" fmla="*/ 11603734 w 12344399"/>
                      <a:gd name="connsiteY33" fmla="*/ 7280029 h 7280030"/>
                      <a:gd name="connsiteX34" fmla="*/ 11109958 w 12344399"/>
                      <a:gd name="connsiteY34" fmla="*/ 7280029 h 7280030"/>
                      <a:gd name="connsiteX35" fmla="*/ 10492738 w 12344399"/>
                      <a:gd name="connsiteY35" fmla="*/ 7280029 h 7280030"/>
                      <a:gd name="connsiteX36" fmla="*/ 10122407 w 12344399"/>
                      <a:gd name="connsiteY36" fmla="*/ 7280029 h 7280030"/>
                      <a:gd name="connsiteX37" fmla="*/ 9258299 w 12344399"/>
                      <a:gd name="connsiteY37" fmla="*/ 7280029 h 7280030"/>
                      <a:gd name="connsiteX38" fmla="*/ 8641079 w 12344399"/>
                      <a:gd name="connsiteY38" fmla="*/ 7280029 h 7280030"/>
                      <a:gd name="connsiteX39" fmla="*/ 8147303 w 12344399"/>
                      <a:gd name="connsiteY39" fmla="*/ 7280029 h 7280030"/>
                      <a:gd name="connsiteX40" fmla="*/ 7900415 w 12344399"/>
                      <a:gd name="connsiteY40" fmla="*/ 7280029 h 7280030"/>
                      <a:gd name="connsiteX41" fmla="*/ 7159751 w 12344399"/>
                      <a:gd name="connsiteY41" fmla="*/ 7280029 h 7280030"/>
                      <a:gd name="connsiteX42" fmla="*/ 6419087 w 12344399"/>
                      <a:gd name="connsiteY42" fmla="*/ 7280029 h 7280030"/>
                      <a:gd name="connsiteX43" fmla="*/ 5554979 w 12344399"/>
                      <a:gd name="connsiteY43" fmla="*/ 7280029 h 7280030"/>
                      <a:gd name="connsiteX44" fmla="*/ 4690871 w 12344399"/>
                      <a:gd name="connsiteY44" fmla="*/ 7280029 h 7280030"/>
                      <a:gd name="connsiteX45" fmla="*/ 4073651 w 12344399"/>
                      <a:gd name="connsiteY45" fmla="*/ 7280029 h 7280030"/>
                      <a:gd name="connsiteX46" fmla="*/ 3332987 w 12344399"/>
                      <a:gd name="connsiteY46" fmla="*/ 7280029 h 7280030"/>
                      <a:gd name="connsiteX47" fmla="*/ 2839211 w 12344399"/>
                      <a:gd name="connsiteY47" fmla="*/ 7280029 h 7280030"/>
                      <a:gd name="connsiteX48" fmla="*/ 2098547 w 12344399"/>
                      <a:gd name="connsiteY48" fmla="*/ 7280029 h 7280030"/>
                      <a:gd name="connsiteX49" fmla="*/ 1728216 w 12344399"/>
                      <a:gd name="connsiteY49" fmla="*/ 7280029 h 7280030"/>
                      <a:gd name="connsiteX50" fmla="*/ 1357884 w 12344399"/>
                      <a:gd name="connsiteY50" fmla="*/ 7280029 h 7280030"/>
                      <a:gd name="connsiteX51" fmla="*/ 864108 w 12344399"/>
                      <a:gd name="connsiteY51" fmla="*/ 7280029 h 7280030"/>
                      <a:gd name="connsiteX52" fmla="*/ 0 w 12344399"/>
                      <a:gd name="connsiteY52" fmla="*/ 7280029 h 7280030"/>
                      <a:gd name="connsiteX53" fmla="*/ 0 w 12344399"/>
                      <a:gd name="connsiteY53" fmla="*/ 6618209 h 7280030"/>
                      <a:gd name="connsiteX54" fmla="*/ 0 w 12344399"/>
                      <a:gd name="connsiteY54" fmla="*/ 5956387 h 7280030"/>
                      <a:gd name="connsiteX55" fmla="*/ 0 w 12344399"/>
                      <a:gd name="connsiteY55" fmla="*/ 5512967 h 7280030"/>
                      <a:gd name="connsiteX56" fmla="*/ 0 w 12344399"/>
                      <a:gd name="connsiteY56" fmla="*/ 4778346 h 7280030"/>
                      <a:gd name="connsiteX57" fmla="*/ 0 w 12344399"/>
                      <a:gd name="connsiteY57" fmla="*/ 4116526 h 7280030"/>
                      <a:gd name="connsiteX58" fmla="*/ 0 w 12344399"/>
                      <a:gd name="connsiteY58" fmla="*/ 3454704 h 7280030"/>
                      <a:gd name="connsiteX59" fmla="*/ 0 w 12344399"/>
                      <a:gd name="connsiteY59" fmla="*/ 2938484 h 7280030"/>
                      <a:gd name="connsiteX60" fmla="*/ 0 w 12344399"/>
                      <a:gd name="connsiteY60" fmla="*/ 2422264 h 7280030"/>
                      <a:gd name="connsiteX61" fmla="*/ 0 w 12344399"/>
                      <a:gd name="connsiteY61" fmla="*/ 1833244 h 7280030"/>
                      <a:gd name="connsiteX62" fmla="*/ 0 w 12344399"/>
                      <a:gd name="connsiteY62" fmla="*/ 1244223 h 7280030"/>
                      <a:gd name="connsiteX63" fmla="*/ 0 w 12344399"/>
                      <a:gd name="connsiteY63" fmla="*/ 655202 h 7280030"/>
                      <a:gd name="connsiteX64" fmla="*/ 0 w 12344399"/>
                      <a:gd name="connsiteY64" fmla="*/ 0 h 728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2344399" h="7280030" fill="none" extrusionOk="0">
                        <a:moveTo>
                          <a:pt x="0" y="0"/>
                        </a:moveTo>
                        <a:cubicBezTo>
                          <a:pt x="102715" y="8456"/>
                          <a:pt x="175006" y="8145"/>
                          <a:pt x="246888" y="0"/>
                        </a:cubicBezTo>
                        <a:cubicBezTo>
                          <a:pt x="324072" y="-25556"/>
                          <a:pt x="441401" y="13927"/>
                          <a:pt x="493776" y="0"/>
                        </a:cubicBezTo>
                        <a:cubicBezTo>
                          <a:pt x="497409" y="-61649"/>
                          <a:pt x="989679" y="25035"/>
                          <a:pt x="1234440" y="0"/>
                        </a:cubicBezTo>
                        <a:cubicBezTo>
                          <a:pt x="1468860" y="-76161"/>
                          <a:pt x="1876662" y="100937"/>
                          <a:pt x="2098547" y="0"/>
                        </a:cubicBezTo>
                        <a:cubicBezTo>
                          <a:pt x="2276115" y="-85442"/>
                          <a:pt x="2418236" y="70866"/>
                          <a:pt x="2715767" y="0"/>
                        </a:cubicBezTo>
                        <a:cubicBezTo>
                          <a:pt x="3047686" y="18975"/>
                          <a:pt x="3290046" y="14458"/>
                          <a:pt x="3579875" y="0"/>
                        </a:cubicBezTo>
                        <a:cubicBezTo>
                          <a:pt x="3841781" y="-38105"/>
                          <a:pt x="4152948" y="62532"/>
                          <a:pt x="4443983" y="0"/>
                        </a:cubicBezTo>
                        <a:cubicBezTo>
                          <a:pt x="4819488" y="-28188"/>
                          <a:pt x="4654937" y="43139"/>
                          <a:pt x="4814315" y="0"/>
                        </a:cubicBezTo>
                        <a:cubicBezTo>
                          <a:pt x="4982206" y="-75619"/>
                          <a:pt x="5406520" y="94917"/>
                          <a:pt x="5678423" y="0"/>
                        </a:cubicBezTo>
                        <a:cubicBezTo>
                          <a:pt x="5950247" y="-23917"/>
                          <a:pt x="6138178" y="101608"/>
                          <a:pt x="6419087" y="0"/>
                        </a:cubicBezTo>
                        <a:cubicBezTo>
                          <a:pt x="6732524" y="-17515"/>
                          <a:pt x="6900536" y="63494"/>
                          <a:pt x="7159751" y="0"/>
                        </a:cubicBezTo>
                        <a:cubicBezTo>
                          <a:pt x="7422573" y="-114713"/>
                          <a:pt x="7816321" y="30522"/>
                          <a:pt x="8023859" y="0"/>
                        </a:cubicBezTo>
                        <a:cubicBezTo>
                          <a:pt x="8227270" y="-11893"/>
                          <a:pt x="8335865" y="73192"/>
                          <a:pt x="8517635" y="0"/>
                        </a:cubicBezTo>
                        <a:cubicBezTo>
                          <a:pt x="8620607" y="-46158"/>
                          <a:pt x="9021628" y="57043"/>
                          <a:pt x="9134855" y="0"/>
                        </a:cubicBezTo>
                        <a:cubicBezTo>
                          <a:pt x="9345054" y="-92138"/>
                          <a:pt x="9535306" y="-1262"/>
                          <a:pt x="9752075" y="0"/>
                        </a:cubicBezTo>
                        <a:cubicBezTo>
                          <a:pt x="10002104" y="-14323"/>
                          <a:pt x="10007438" y="22390"/>
                          <a:pt x="10122407" y="0"/>
                        </a:cubicBezTo>
                        <a:cubicBezTo>
                          <a:pt x="10246652" y="-5340"/>
                          <a:pt x="10632132" y="-1612"/>
                          <a:pt x="10986514" y="0"/>
                        </a:cubicBezTo>
                        <a:cubicBezTo>
                          <a:pt x="11337870" y="-15428"/>
                          <a:pt x="11245921" y="55268"/>
                          <a:pt x="11480290" y="0"/>
                        </a:cubicBezTo>
                        <a:cubicBezTo>
                          <a:pt x="11654274" y="-64659"/>
                          <a:pt x="12057126" y="34810"/>
                          <a:pt x="12344399" y="0"/>
                        </a:cubicBezTo>
                        <a:cubicBezTo>
                          <a:pt x="12431188" y="392083"/>
                          <a:pt x="12307818" y="629542"/>
                          <a:pt x="12344399" y="807421"/>
                        </a:cubicBezTo>
                        <a:cubicBezTo>
                          <a:pt x="12347559" y="993232"/>
                          <a:pt x="12316758" y="1265662"/>
                          <a:pt x="12344399" y="1469242"/>
                        </a:cubicBezTo>
                        <a:cubicBezTo>
                          <a:pt x="12365483" y="1687414"/>
                          <a:pt x="12265769" y="1769789"/>
                          <a:pt x="12344399" y="1985462"/>
                        </a:cubicBezTo>
                        <a:cubicBezTo>
                          <a:pt x="12391989" y="2222584"/>
                          <a:pt x="12328526" y="2397167"/>
                          <a:pt x="12344399" y="2501683"/>
                        </a:cubicBezTo>
                        <a:cubicBezTo>
                          <a:pt x="12401238" y="2593881"/>
                          <a:pt x="12347703" y="3024286"/>
                          <a:pt x="12344399" y="3236303"/>
                        </a:cubicBezTo>
                        <a:cubicBezTo>
                          <a:pt x="12373119" y="3462423"/>
                          <a:pt x="12307710" y="3552113"/>
                          <a:pt x="12344399" y="3679723"/>
                        </a:cubicBezTo>
                        <a:cubicBezTo>
                          <a:pt x="12324122" y="3778580"/>
                          <a:pt x="12246942" y="4240605"/>
                          <a:pt x="12344399" y="4487145"/>
                        </a:cubicBezTo>
                        <a:cubicBezTo>
                          <a:pt x="12367103" y="4705902"/>
                          <a:pt x="12266643" y="4971597"/>
                          <a:pt x="12344399" y="5148966"/>
                        </a:cubicBezTo>
                        <a:cubicBezTo>
                          <a:pt x="12403077" y="5342782"/>
                          <a:pt x="12320555" y="5553860"/>
                          <a:pt x="12344399" y="5665186"/>
                        </a:cubicBezTo>
                        <a:cubicBezTo>
                          <a:pt x="12372014" y="5768861"/>
                          <a:pt x="12296152" y="5983258"/>
                          <a:pt x="12344399" y="6108606"/>
                        </a:cubicBezTo>
                        <a:cubicBezTo>
                          <a:pt x="12338844" y="6243064"/>
                          <a:pt x="12318332" y="6783131"/>
                          <a:pt x="12344399" y="7280029"/>
                        </a:cubicBezTo>
                        <a:cubicBezTo>
                          <a:pt x="12271999" y="7288239"/>
                          <a:pt x="12159126" y="7265244"/>
                          <a:pt x="12097510" y="7280029"/>
                        </a:cubicBezTo>
                        <a:cubicBezTo>
                          <a:pt x="12029956" y="7318863"/>
                          <a:pt x="11855687" y="7251256"/>
                          <a:pt x="11727178" y="7280029"/>
                        </a:cubicBezTo>
                        <a:cubicBezTo>
                          <a:pt x="11599642" y="7315850"/>
                          <a:pt x="11481441" y="7288424"/>
                          <a:pt x="11233402" y="7280029"/>
                        </a:cubicBezTo>
                        <a:cubicBezTo>
                          <a:pt x="10964608" y="7292917"/>
                          <a:pt x="10807929" y="7194570"/>
                          <a:pt x="10369294" y="7280029"/>
                        </a:cubicBezTo>
                        <a:cubicBezTo>
                          <a:pt x="9910160" y="7331667"/>
                          <a:pt x="10040947" y="7199403"/>
                          <a:pt x="9752075" y="7280029"/>
                        </a:cubicBezTo>
                        <a:cubicBezTo>
                          <a:pt x="9462652" y="7344425"/>
                          <a:pt x="9448573" y="7257159"/>
                          <a:pt x="9258299" y="7280029"/>
                        </a:cubicBezTo>
                        <a:cubicBezTo>
                          <a:pt x="9068681" y="7306974"/>
                          <a:pt x="8999401" y="7277550"/>
                          <a:pt x="8887967" y="7280029"/>
                        </a:cubicBezTo>
                        <a:cubicBezTo>
                          <a:pt x="8803815" y="7299704"/>
                          <a:pt x="8601121" y="7226135"/>
                          <a:pt x="8394191" y="7280029"/>
                        </a:cubicBezTo>
                        <a:cubicBezTo>
                          <a:pt x="8187882" y="7291473"/>
                          <a:pt x="8017142" y="7258486"/>
                          <a:pt x="7900415" y="7280029"/>
                        </a:cubicBezTo>
                        <a:cubicBezTo>
                          <a:pt x="7819150" y="7261349"/>
                          <a:pt x="7410536" y="7171682"/>
                          <a:pt x="7159751" y="7280029"/>
                        </a:cubicBezTo>
                        <a:cubicBezTo>
                          <a:pt x="6843932" y="7340132"/>
                          <a:pt x="6811224" y="7250644"/>
                          <a:pt x="6665975" y="7280029"/>
                        </a:cubicBezTo>
                        <a:cubicBezTo>
                          <a:pt x="6436038" y="7349626"/>
                          <a:pt x="6185866" y="7250790"/>
                          <a:pt x="5925311" y="7280029"/>
                        </a:cubicBezTo>
                        <a:cubicBezTo>
                          <a:pt x="5669921" y="7298877"/>
                          <a:pt x="5740184" y="7274528"/>
                          <a:pt x="5678423" y="7280029"/>
                        </a:cubicBezTo>
                        <a:cubicBezTo>
                          <a:pt x="5616601" y="7334755"/>
                          <a:pt x="4979751" y="7251359"/>
                          <a:pt x="4814315" y="7280029"/>
                        </a:cubicBezTo>
                        <a:cubicBezTo>
                          <a:pt x="4621877" y="7308493"/>
                          <a:pt x="4534132" y="7277587"/>
                          <a:pt x="4443983" y="7280029"/>
                        </a:cubicBezTo>
                        <a:cubicBezTo>
                          <a:pt x="4352495" y="7272851"/>
                          <a:pt x="4156096" y="7265497"/>
                          <a:pt x="3826763" y="7280029"/>
                        </a:cubicBezTo>
                        <a:cubicBezTo>
                          <a:pt x="3545515" y="7312733"/>
                          <a:pt x="3451363" y="7290699"/>
                          <a:pt x="3332987" y="7280029"/>
                        </a:cubicBezTo>
                        <a:cubicBezTo>
                          <a:pt x="3169168" y="7258963"/>
                          <a:pt x="3002475" y="7223438"/>
                          <a:pt x="2715767" y="7280029"/>
                        </a:cubicBezTo>
                        <a:cubicBezTo>
                          <a:pt x="2490057" y="7331925"/>
                          <a:pt x="2040065" y="7226695"/>
                          <a:pt x="1851660" y="7280029"/>
                        </a:cubicBezTo>
                        <a:cubicBezTo>
                          <a:pt x="1652363" y="7328087"/>
                          <a:pt x="1556295" y="7282223"/>
                          <a:pt x="1481328" y="7280029"/>
                        </a:cubicBezTo>
                        <a:cubicBezTo>
                          <a:pt x="1393930" y="7274915"/>
                          <a:pt x="1097521" y="7231650"/>
                          <a:pt x="987552" y="7280029"/>
                        </a:cubicBezTo>
                        <a:cubicBezTo>
                          <a:pt x="866148" y="7315886"/>
                          <a:pt x="807279" y="7265933"/>
                          <a:pt x="740664" y="7280029"/>
                        </a:cubicBezTo>
                        <a:cubicBezTo>
                          <a:pt x="680392" y="7274697"/>
                          <a:pt x="203169" y="7207852"/>
                          <a:pt x="0" y="7280029"/>
                        </a:cubicBezTo>
                        <a:cubicBezTo>
                          <a:pt x="-52414" y="7139095"/>
                          <a:pt x="9457" y="6798071"/>
                          <a:pt x="0" y="6545409"/>
                        </a:cubicBezTo>
                        <a:cubicBezTo>
                          <a:pt x="-69671" y="6350958"/>
                          <a:pt x="64438" y="6191100"/>
                          <a:pt x="0" y="6029187"/>
                        </a:cubicBezTo>
                        <a:cubicBezTo>
                          <a:pt x="-12188" y="5849862"/>
                          <a:pt x="5621" y="5803095"/>
                          <a:pt x="0" y="5585768"/>
                        </a:cubicBezTo>
                        <a:cubicBezTo>
                          <a:pt x="-34552" y="5371646"/>
                          <a:pt x="51004" y="5268279"/>
                          <a:pt x="0" y="5069547"/>
                        </a:cubicBezTo>
                        <a:cubicBezTo>
                          <a:pt x="-9569" y="4901351"/>
                          <a:pt x="82946" y="4679976"/>
                          <a:pt x="0" y="4334927"/>
                        </a:cubicBezTo>
                        <a:cubicBezTo>
                          <a:pt x="-45194" y="3981846"/>
                          <a:pt x="52315" y="4059502"/>
                          <a:pt x="0" y="3891507"/>
                        </a:cubicBezTo>
                        <a:cubicBezTo>
                          <a:pt x="7545" y="3712451"/>
                          <a:pt x="18027" y="3337367"/>
                          <a:pt x="0" y="3156885"/>
                        </a:cubicBezTo>
                        <a:cubicBezTo>
                          <a:pt x="-17835" y="2971958"/>
                          <a:pt x="30315" y="2934273"/>
                          <a:pt x="0" y="2713465"/>
                        </a:cubicBezTo>
                        <a:cubicBezTo>
                          <a:pt x="1608" y="2516379"/>
                          <a:pt x="33489" y="2182389"/>
                          <a:pt x="0" y="1978844"/>
                        </a:cubicBezTo>
                        <a:cubicBezTo>
                          <a:pt x="-47978" y="1795914"/>
                          <a:pt x="28343" y="1611146"/>
                          <a:pt x="0" y="1389824"/>
                        </a:cubicBezTo>
                        <a:cubicBezTo>
                          <a:pt x="-29928" y="1165703"/>
                          <a:pt x="10743" y="849746"/>
                          <a:pt x="0" y="728002"/>
                        </a:cubicBezTo>
                        <a:cubicBezTo>
                          <a:pt x="5390" y="541783"/>
                          <a:pt x="10372" y="192392"/>
                          <a:pt x="0" y="0"/>
                        </a:cubicBezTo>
                        <a:close/>
                      </a:path>
                      <a:path w="12344399" h="7280030" stroke="0" extrusionOk="0">
                        <a:moveTo>
                          <a:pt x="0" y="0"/>
                        </a:moveTo>
                        <a:cubicBezTo>
                          <a:pt x="443286" y="-20913"/>
                          <a:pt x="625446" y="176329"/>
                          <a:pt x="864108" y="0"/>
                        </a:cubicBezTo>
                        <a:cubicBezTo>
                          <a:pt x="1110563" y="-99043"/>
                          <a:pt x="1047812" y="43142"/>
                          <a:pt x="1110996" y="0"/>
                        </a:cubicBezTo>
                        <a:cubicBezTo>
                          <a:pt x="1174146" y="-122099"/>
                          <a:pt x="1459748" y="73116"/>
                          <a:pt x="1851660" y="0"/>
                        </a:cubicBezTo>
                        <a:cubicBezTo>
                          <a:pt x="2212687" y="-87643"/>
                          <a:pt x="2174408" y="66910"/>
                          <a:pt x="2345435" y="0"/>
                        </a:cubicBezTo>
                        <a:cubicBezTo>
                          <a:pt x="2468012" y="-48360"/>
                          <a:pt x="2738082" y="8921"/>
                          <a:pt x="2839211" y="0"/>
                        </a:cubicBezTo>
                        <a:cubicBezTo>
                          <a:pt x="2912984" y="-12616"/>
                          <a:pt x="3109675" y="-32207"/>
                          <a:pt x="3456431" y="0"/>
                        </a:cubicBezTo>
                        <a:cubicBezTo>
                          <a:pt x="3751885" y="2015"/>
                          <a:pt x="3652668" y="18666"/>
                          <a:pt x="3703319" y="0"/>
                        </a:cubicBezTo>
                        <a:cubicBezTo>
                          <a:pt x="3724755" y="-7751"/>
                          <a:pt x="4196914" y="37905"/>
                          <a:pt x="4320539" y="0"/>
                        </a:cubicBezTo>
                        <a:cubicBezTo>
                          <a:pt x="4429302" y="-75835"/>
                          <a:pt x="4646213" y="35111"/>
                          <a:pt x="4814315" y="0"/>
                        </a:cubicBezTo>
                        <a:cubicBezTo>
                          <a:pt x="4959068" y="-24880"/>
                          <a:pt x="5009264" y="26263"/>
                          <a:pt x="5184647" y="0"/>
                        </a:cubicBezTo>
                        <a:cubicBezTo>
                          <a:pt x="5359715" y="-14050"/>
                          <a:pt x="5751522" y="9519"/>
                          <a:pt x="5925311" y="0"/>
                        </a:cubicBezTo>
                        <a:cubicBezTo>
                          <a:pt x="6093511" y="-32544"/>
                          <a:pt x="6107872" y="8994"/>
                          <a:pt x="6172200" y="0"/>
                        </a:cubicBezTo>
                        <a:cubicBezTo>
                          <a:pt x="6288440" y="-21801"/>
                          <a:pt x="6577106" y="64167"/>
                          <a:pt x="6789419" y="0"/>
                        </a:cubicBezTo>
                        <a:cubicBezTo>
                          <a:pt x="6967485" y="-85031"/>
                          <a:pt x="6980039" y="46740"/>
                          <a:pt x="7036307" y="0"/>
                        </a:cubicBezTo>
                        <a:cubicBezTo>
                          <a:pt x="7084044" y="-20048"/>
                          <a:pt x="7602383" y="46120"/>
                          <a:pt x="7776971" y="0"/>
                        </a:cubicBezTo>
                        <a:cubicBezTo>
                          <a:pt x="7909951" y="13050"/>
                          <a:pt x="8186444" y="72617"/>
                          <a:pt x="8641079" y="0"/>
                        </a:cubicBezTo>
                        <a:cubicBezTo>
                          <a:pt x="9036081" y="-69963"/>
                          <a:pt x="8845669" y="2665"/>
                          <a:pt x="9011411" y="0"/>
                        </a:cubicBezTo>
                        <a:cubicBezTo>
                          <a:pt x="9187668" y="-13623"/>
                          <a:pt x="9398343" y="109649"/>
                          <a:pt x="9628631" y="0"/>
                        </a:cubicBezTo>
                        <a:cubicBezTo>
                          <a:pt x="9870139" y="-59807"/>
                          <a:pt x="10106712" y="59132"/>
                          <a:pt x="10369294" y="0"/>
                        </a:cubicBezTo>
                        <a:cubicBezTo>
                          <a:pt x="10681308" y="-39250"/>
                          <a:pt x="10836371" y="37143"/>
                          <a:pt x="11109958" y="0"/>
                        </a:cubicBezTo>
                        <a:cubicBezTo>
                          <a:pt x="11358958" y="20678"/>
                          <a:pt x="12020344" y="-57124"/>
                          <a:pt x="12344399" y="0"/>
                        </a:cubicBezTo>
                        <a:cubicBezTo>
                          <a:pt x="12440163" y="251191"/>
                          <a:pt x="12283322" y="661088"/>
                          <a:pt x="12344399" y="807421"/>
                        </a:cubicBezTo>
                        <a:cubicBezTo>
                          <a:pt x="12381050" y="927397"/>
                          <a:pt x="12255443" y="1178140"/>
                          <a:pt x="12344399" y="1542043"/>
                        </a:cubicBezTo>
                        <a:cubicBezTo>
                          <a:pt x="12336581" y="1898930"/>
                          <a:pt x="12289174" y="2000350"/>
                          <a:pt x="12344399" y="2276663"/>
                        </a:cubicBezTo>
                        <a:cubicBezTo>
                          <a:pt x="12433538" y="2540586"/>
                          <a:pt x="12365417" y="2857115"/>
                          <a:pt x="12344399" y="3084085"/>
                        </a:cubicBezTo>
                        <a:cubicBezTo>
                          <a:pt x="12344827" y="3409172"/>
                          <a:pt x="12277589" y="3503110"/>
                          <a:pt x="12344399" y="3673106"/>
                        </a:cubicBezTo>
                        <a:cubicBezTo>
                          <a:pt x="12436898" y="3854613"/>
                          <a:pt x="12316932" y="4229664"/>
                          <a:pt x="12344399" y="4480527"/>
                        </a:cubicBezTo>
                        <a:cubicBezTo>
                          <a:pt x="12404644" y="4753178"/>
                          <a:pt x="12319873" y="4884891"/>
                          <a:pt x="12344399" y="5069547"/>
                        </a:cubicBezTo>
                        <a:cubicBezTo>
                          <a:pt x="12404188" y="5228605"/>
                          <a:pt x="12385907" y="5575337"/>
                          <a:pt x="12344399" y="5804168"/>
                        </a:cubicBezTo>
                        <a:cubicBezTo>
                          <a:pt x="12350817" y="6027376"/>
                          <a:pt x="12336807" y="6278351"/>
                          <a:pt x="12344399" y="6465990"/>
                        </a:cubicBezTo>
                        <a:cubicBezTo>
                          <a:pt x="12364092" y="6607242"/>
                          <a:pt x="12355751" y="7017066"/>
                          <a:pt x="12344399" y="7280029"/>
                        </a:cubicBezTo>
                        <a:cubicBezTo>
                          <a:pt x="12226945" y="7291542"/>
                          <a:pt x="12188937" y="7260435"/>
                          <a:pt x="12097510" y="7280029"/>
                        </a:cubicBezTo>
                        <a:cubicBezTo>
                          <a:pt x="11992910" y="7307051"/>
                          <a:pt x="11712554" y="7258108"/>
                          <a:pt x="11603734" y="7280029"/>
                        </a:cubicBezTo>
                        <a:cubicBezTo>
                          <a:pt x="11533733" y="7292424"/>
                          <a:pt x="11270480" y="7269080"/>
                          <a:pt x="11109958" y="7280029"/>
                        </a:cubicBezTo>
                        <a:cubicBezTo>
                          <a:pt x="10960867" y="7288135"/>
                          <a:pt x="10597952" y="7237077"/>
                          <a:pt x="10492738" y="7280029"/>
                        </a:cubicBezTo>
                        <a:cubicBezTo>
                          <a:pt x="10341967" y="7314645"/>
                          <a:pt x="10291518" y="7260399"/>
                          <a:pt x="10122407" y="7280029"/>
                        </a:cubicBezTo>
                        <a:cubicBezTo>
                          <a:pt x="9919809" y="7311735"/>
                          <a:pt x="9546424" y="7160908"/>
                          <a:pt x="9258299" y="7280029"/>
                        </a:cubicBezTo>
                        <a:cubicBezTo>
                          <a:pt x="9042743" y="7374186"/>
                          <a:pt x="8784771" y="7309798"/>
                          <a:pt x="8641079" y="7280029"/>
                        </a:cubicBezTo>
                        <a:cubicBezTo>
                          <a:pt x="8517947" y="7279257"/>
                          <a:pt x="8296936" y="7239876"/>
                          <a:pt x="8147303" y="7280029"/>
                        </a:cubicBezTo>
                        <a:cubicBezTo>
                          <a:pt x="8047268" y="7317823"/>
                          <a:pt x="8006248" y="7258770"/>
                          <a:pt x="7900415" y="7280029"/>
                        </a:cubicBezTo>
                        <a:cubicBezTo>
                          <a:pt x="7798416" y="7295813"/>
                          <a:pt x="7372210" y="7230645"/>
                          <a:pt x="7159751" y="7280029"/>
                        </a:cubicBezTo>
                        <a:cubicBezTo>
                          <a:pt x="6969297" y="7326750"/>
                          <a:pt x="6783373" y="7275354"/>
                          <a:pt x="6419087" y="7280029"/>
                        </a:cubicBezTo>
                        <a:cubicBezTo>
                          <a:pt x="6104806" y="7256554"/>
                          <a:pt x="5824454" y="7210096"/>
                          <a:pt x="5554979" y="7280029"/>
                        </a:cubicBezTo>
                        <a:cubicBezTo>
                          <a:pt x="5218736" y="7405873"/>
                          <a:pt x="5002657" y="7170891"/>
                          <a:pt x="4690871" y="7280029"/>
                        </a:cubicBezTo>
                        <a:cubicBezTo>
                          <a:pt x="4415665" y="7377517"/>
                          <a:pt x="4256473" y="7244245"/>
                          <a:pt x="4073651" y="7280029"/>
                        </a:cubicBezTo>
                        <a:cubicBezTo>
                          <a:pt x="3901917" y="7331697"/>
                          <a:pt x="3562603" y="7255628"/>
                          <a:pt x="3332987" y="7280029"/>
                        </a:cubicBezTo>
                        <a:cubicBezTo>
                          <a:pt x="3083418" y="7363700"/>
                          <a:pt x="2977591" y="7244153"/>
                          <a:pt x="2839211" y="7280029"/>
                        </a:cubicBezTo>
                        <a:cubicBezTo>
                          <a:pt x="2671907" y="7318559"/>
                          <a:pt x="2285753" y="7256658"/>
                          <a:pt x="2098547" y="7280029"/>
                        </a:cubicBezTo>
                        <a:cubicBezTo>
                          <a:pt x="1901684" y="7320731"/>
                          <a:pt x="1817795" y="7289359"/>
                          <a:pt x="1728216" y="7280029"/>
                        </a:cubicBezTo>
                        <a:cubicBezTo>
                          <a:pt x="1645044" y="7298854"/>
                          <a:pt x="1492055" y="7267073"/>
                          <a:pt x="1357884" y="7280029"/>
                        </a:cubicBezTo>
                        <a:cubicBezTo>
                          <a:pt x="1203800" y="7319032"/>
                          <a:pt x="1008380" y="7239155"/>
                          <a:pt x="864108" y="7280029"/>
                        </a:cubicBezTo>
                        <a:cubicBezTo>
                          <a:pt x="721348" y="7294930"/>
                          <a:pt x="188587" y="7250016"/>
                          <a:pt x="0" y="7280029"/>
                        </a:cubicBezTo>
                        <a:cubicBezTo>
                          <a:pt x="8158" y="6997977"/>
                          <a:pt x="56407" y="6916321"/>
                          <a:pt x="0" y="6618209"/>
                        </a:cubicBezTo>
                        <a:cubicBezTo>
                          <a:pt x="-45514" y="6336839"/>
                          <a:pt x="65564" y="6174580"/>
                          <a:pt x="0" y="5956387"/>
                        </a:cubicBezTo>
                        <a:cubicBezTo>
                          <a:pt x="-36550" y="5749057"/>
                          <a:pt x="13078" y="5727733"/>
                          <a:pt x="0" y="5512967"/>
                        </a:cubicBezTo>
                        <a:cubicBezTo>
                          <a:pt x="-20716" y="5271693"/>
                          <a:pt x="95082" y="4957923"/>
                          <a:pt x="0" y="4778346"/>
                        </a:cubicBezTo>
                        <a:cubicBezTo>
                          <a:pt x="-38251" y="4571536"/>
                          <a:pt x="30790" y="4321422"/>
                          <a:pt x="0" y="4116526"/>
                        </a:cubicBezTo>
                        <a:cubicBezTo>
                          <a:pt x="-11989" y="3876963"/>
                          <a:pt x="65508" y="3583151"/>
                          <a:pt x="0" y="3454704"/>
                        </a:cubicBezTo>
                        <a:cubicBezTo>
                          <a:pt x="-62306" y="3303484"/>
                          <a:pt x="41534" y="3113233"/>
                          <a:pt x="0" y="2938484"/>
                        </a:cubicBezTo>
                        <a:cubicBezTo>
                          <a:pt x="10956" y="2781397"/>
                          <a:pt x="13079" y="2635303"/>
                          <a:pt x="0" y="2422264"/>
                        </a:cubicBezTo>
                        <a:cubicBezTo>
                          <a:pt x="-27721" y="2259124"/>
                          <a:pt x="-14642" y="2018353"/>
                          <a:pt x="0" y="1833244"/>
                        </a:cubicBezTo>
                        <a:cubicBezTo>
                          <a:pt x="13222" y="1624761"/>
                          <a:pt x="85375" y="1525747"/>
                          <a:pt x="0" y="1244223"/>
                        </a:cubicBezTo>
                        <a:cubicBezTo>
                          <a:pt x="-35618" y="995498"/>
                          <a:pt x="32282" y="955483"/>
                          <a:pt x="0" y="655202"/>
                        </a:cubicBezTo>
                        <a:cubicBezTo>
                          <a:pt x="-1275" y="378935"/>
                          <a:pt x="72154" y="254326"/>
                          <a:pt x="0" y="0"/>
                        </a:cubicBezTo>
                        <a:close/>
                      </a:path>
                      <a:path w="12344399" h="7280030" fill="none" stroke="0" extrusionOk="0">
                        <a:moveTo>
                          <a:pt x="0" y="0"/>
                        </a:moveTo>
                        <a:cubicBezTo>
                          <a:pt x="96107" y="-7825"/>
                          <a:pt x="189092" y="39128"/>
                          <a:pt x="246888" y="0"/>
                        </a:cubicBezTo>
                        <a:cubicBezTo>
                          <a:pt x="313139" y="-14310"/>
                          <a:pt x="445940" y="30104"/>
                          <a:pt x="493776" y="0"/>
                        </a:cubicBezTo>
                        <a:cubicBezTo>
                          <a:pt x="553641" y="-935"/>
                          <a:pt x="961290" y="86571"/>
                          <a:pt x="1234440" y="0"/>
                        </a:cubicBezTo>
                        <a:cubicBezTo>
                          <a:pt x="1471640" y="-29720"/>
                          <a:pt x="1954013" y="67735"/>
                          <a:pt x="2098547" y="0"/>
                        </a:cubicBezTo>
                        <a:cubicBezTo>
                          <a:pt x="2236004" y="-113190"/>
                          <a:pt x="2384819" y="67540"/>
                          <a:pt x="2715767" y="0"/>
                        </a:cubicBezTo>
                        <a:cubicBezTo>
                          <a:pt x="2962049" y="-57646"/>
                          <a:pt x="3248438" y="-7611"/>
                          <a:pt x="3579875" y="0"/>
                        </a:cubicBezTo>
                        <a:cubicBezTo>
                          <a:pt x="3887301" y="-41841"/>
                          <a:pt x="4111105" y="60259"/>
                          <a:pt x="4443983" y="0"/>
                        </a:cubicBezTo>
                        <a:cubicBezTo>
                          <a:pt x="4761615" y="-62997"/>
                          <a:pt x="4618760" y="39282"/>
                          <a:pt x="4814315" y="0"/>
                        </a:cubicBezTo>
                        <a:cubicBezTo>
                          <a:pt x="4955790" y="-48620"/>
                          <a:pt x="5378054" y="25057"/>
                          <a:pt x="5678423" y="0"/>
                        </a:cubicBezTo>
                        <a:cubicBezTo>
                          <a:pt x="5957907" y="-8680"/>
                          <a:pt x="6096764" y="103340"/>
                          <a:pt x="6419087" y="0"/>
                        </a:cubicBezTo>
                        <a:cubicBezTo>
                          <a:pt x="6763882" y="-100220"/>
                          <a:pt x="6890606" y="81844"/>
                          <a:pt x="7159751" y="0"/>
                        </a:cubicBezTo>
                        <a:cubicBezTo>
                          <a:pt x="7418836" y="-60216"/>
                          <a:pt x="7819442" y="12139"/>
                          <a:pt x="8023859" y="0"/>
                        </a:cubicBezTo>
                        <a:cubicBezTo>
                          <a:pt x="8248806" y="-24508"/>
                          <a:pt x="8403518" y="82217"/>
                          <a:pt x="8517635" y="0"/>
                        </a:cubicBezTo>
                        <a:cubicBezTo>
                          <a:pt x="8642634" y="-49291"/>
                          <a:pt x="8980592" y="80539"/>
                          <a:pt x="9134855" y="0"/>
                        </a:cubicBezTo>
                        <a:cubicBezTo>
                          <a:pt x="9289509" y="-94208"/>
                          <a:pt x="9511873" y="80615"/>
                          <a:pt x="9752075" y="0"/>
                        </a:cubicBezTo>
                        <a:cubicBezTo>
                          <a:pt x="9987519" y="-22533"/>
                          <a:pt x="10012666" y="18312"/>
                          <a:pt x="10122407" y="0"/>
                        </a:cubicBezTo>
                        <a:cubicBezTo>
                          <a:pt x="10154090" y="-41062"/>
                          <a:pt x="10736968" y="21769"/>
                          <a:pt x="10986514" y="0"/>
                        </a:cubicBezTo>
                        <a:cubicBezTo>
                          <a:pt x="11329466" y="-13322"/>
                          <a:pt x="11241054" y="45844"/>
                          <a:pt x="11480290" y="0"/>
                        </a:cubicBezTo>
                        <a:cubicBezTo>
                          <a:pt x="11702329" y="-22575"/>
                          <a:pt x="12124136" y="29142"/>
                          <a:pt x="12344399" y="0"/>
                        </a:cubicBezTo>
                        <a:cubicBezTo>
                          <a:pt x="12396804" y="365428"/>
                          <a:pt x="12332751" y="657690"/>
                          <a:pt x="12344399" y="807421"/>
                        </a:cubicBezTo>
                        <a:cubicBezTo>
                          <a:pt x="12319846" y="1014261"/>
                          <a:pt x="12314227" y="1218313"/>
                          <a:pt x="12344399" y="1469242"/>
                        </a:cubicBezTo>
                        <a:cubicBezTo>
                          <a:pt x="12345319" y="1675851"/>
                          <a:pt x="12292172" y="1772677"/>
                          <a:pt x="12344399" y="1985462"/>
                        </a:cubicBezTo>
                        <a:cubicBezTo>
                          <a:pt x="12393998" y="2216718"/>
                          <a:pt x="12326164" y="2406944"/>
                          <a:pt x="12344399" y="2501683"/>
                        </a:cubicBezTo>
                        <a:cubicBezTo>
                          <a:pt x="12355750" y="2566653"/>
                          <a:pt x="12365303" y="3065515"/>
                          <a:pt x="12344399" y="3236303"/>
                        </a:cubicBezTo>
                        <a:cubicBezTo>
                          <a:pt x="12353922" y="3456516"/>
                          <a:pt x="12322451" y="3544231"/>
                          <a:pt x="12344399" y="3679723"/>
                        </a:cubicBezTo>
                        <a:cubicBezTo>
                          <a:pt x="12379937" y="3775919"/>
                          <a:pt x="12263884" y="4261088"/>
                          <a:pt x="12344399" y="4487145"/>
                        </a:cubicBezTo>
                        <a:cubicBezTo>
                          <a:pt x="12434825" y="4706871"/>
                          <a:pt x="12257485" y="4912777"/>
                          <a:pt x="12344399" y="5148966"/>
                        </a:cubicBezTo>
                        <a:cubicBezTo>
                          <a:pt x="12392605" y="5336130"/>
                          <a:pt x="12325853" y="5571015"/>
                          <a:pt x="12344399" y="5665186"/>
                        </a:cubicBezTo>
                        <a:cubicBezTo>
                          <a:pt x="12340225" y="5782362"/>
                          <a:pt x="12284841" y="6016317"/>
                          <a:pt x="12344399" y="6108606"/>
                        </a:cubicBezTo>
                        <a:cubicBezTo>
                          <a:pt x="12398013" y="6273477"/>
                          <a:pt x="12203506" y="6660124"/>
                          <a:pt x="12344399" y="7280029"/>
                        </a:cubicBezTo>
                        <a:cubicBezTo>
                          <a:pt x="12259913" y="7308045"/>
                          <a:pt x="12203596" y="7266257"/>
                          <a:pt x="12097510" y="7280029"/>
                        </a:cubicBezTo>
                        <a:cubicBezTo>
                          <a:pt x="12003358" y="7248795"/>
                          <a:pt x="11876247" y="7256289"/>
                          <a:pt x="11727178" y="7280029"/>
                        </a:cubicBezTo>
                        <a:cubicBezTo>
                          <a:pt x="11588130" y="7307083"/>
                          <a:pt x="11503747" y="7255101"/>
                          <a:pt x="11233402" y="7280029"/>
                        </a:cubicBezTo>
                        <a:cubicBezTo>
                          <a:pt x="11032990" y="7339082"/>
                          <a:pt x="10802329" y="7150154"/>
                          <a:pt x="10369294" y="7280029"/>
                        </a:cubicBezTo>
                        <a:cubicBezTo>
                          <a:pt x="9978558" y="7369257"/>
                          <a:pt x="10041159" y="7210596"/>
                          <a:pt x="9752075" y="7280029"/>
                        </a:cubicBezTo>
                        <a:cubicBezTo>
                          <a:pt x="9480224" y="7362830"/>
                          <a:pt x="9467701" y="7252185"/>
                          <a:pt x="9258299" y="7280029"/>
                        </a:cubicBezTo>
                        <a:cubicBezTo>
                          <a:pt x="9063727" y="7304090"/>
                          <a:pt x="9007313" y="7258409"/>
                          <a:pt x="8887967" y="7280029"/>
                        </a:cubicBezTo>
                        <a:cubicBezTo>
                          <a:pt x="8803952" y="7302284"/>
                          <a:pt x="8589066" y="7244127"/>
                          <a:pt x="8394191" y="7280029"/>
                        </a:cubicBezTo>
                        <a:cubicBezTo>
                          <a:pt x="8170349" y="7309457"/>
                          <a:pt x="8006148" y="7270028"/>
                          <a:pt x="7900415" y="7280029"/>
                        </a:cubicBezTo>
                        <a:cubicBezTo>
                          <a:pt x="7787745" y="7277198"/>
                          <a:pt x="7461056" y="7131716"/>
                          <a:pt x="7159751" y="7280029"/>
                        </a:cubicBezTo>
                        <a:cubicBezTo>
                          <a:pt x="6874642" y="7364280"/>
                          <a:pt x="6831017" y="7238660"/>
                          <a:pt x="6665975" y="7280029"/>
                        </a:cubicBezTo>
                        <a:cubicBezTo>
                          <a:pt x="6512642" y="7297220"/>
                          <a:pt x="6160856" y="7264086"/>
                          <a:pt x="5925311" y="7280029"/>
                        </a:cubicBezTo>
                        <a:cubicBezTo>
                          <a:pt x="5671812" y="7308786"/>
                          <a:pt x="5729837" y="7259863"/>
                          <a:pt x="5678423" y="7280029"/>
                        </a:cubicBezTo>
                        <a:cubicBezTo>
                          <a:pt x="5662195" y="7283569"/>
                          <a:pt x="4978422" y="7251785"/>
                          <a:pt x="4814315" y="7280029"/>
                        </a:cubicBezTo>
                        <a:cubicBezTo>
                          <a:pt x="4623203" y="7297320"/>
                          <a:pt x="4511870" y="7269539"/>
                          <a:pt x="4443983" y="7280029"/>
                        </a:cubicBezTo>
                        <a:cubicBezTo>
                          <a:pt x="4409459" y="7307715"/>
                          <a:pt x="4149675" y="7288782"/>
                          <a:pt x="3826763" y="7280029"/>
                        </a:cubicBezTo>
                        <a:cubicBezTo>
                          <a:pt x="3537613" y="7316819"/>
                          <a:pt x="3451251" y="7273372"/>
                          <a:pt x="3332987" y="7280029"/>
                        </a:cubicBezTo>
                        <a:cubicBezTo>
                          <a:pt x="3266239" y="7297178"/>
                          <a:pt x="2895094" y="7270239"/>
                          <a:pt x="2715767" y="7280029"/>
                        </a:cubicBezTo>
                        <a:cubicBezTo>
                          <a:pt x="2540613" y="7322530"/>
                          <a:pt x="2067189" y="7263459"/>
                          <a:pt x="1851660" y="7280029"/>
                        </a:cubicBezTo>
                        <a:cubicBezTo>
                          <a:pt x="1670702" y="7327871"/>
                          <a:pt x="1555123" y="7253453"/>
                          <a:pt x="1481328" y="7280029"/>
                        </a:cubicBezTo>
                        <a:cubicBezTo>
                          <a:pt x="1392491" y="7289665"/>
                          <a:pt x="1094029" y="7268927"/>
                          <a:pt x="987552" y="7280029"/>
                        </a:cubicBezTo>
                        <a:cubicBezTo>
                          <a:pt x="856701" y="7310795"/>
                          <a:pt x="808929" y="7273154"/>
                          <a:pt x="740664" y="7280029"/>
                        </a:cubicBezTo>
                        <a:cubicBezTo>
                          <a:pt x="688084" y="7260216"/>
                          <a:pt x="243400" y="7200525"/>
                          <a:pt x="0" y="7280029"/>
                        </a:cubicBezTo>
                        <a:cubicBezTo>
                          <a:pt x="-31900" y="7151933"/>
                          <a:pt x="12991" y="6778334"/>
                          <a:pt x="0" y="6545409"/>
                        </a:cubicBezTo>
                        <a:cubicBezTo>
                          <a:pt x="-62752" y="6371803"/>
                          <a:pt x="-5655" y="6230588"/>
                          <a:pt x="0" y="6029187"/>
                        </a:cubicBezTo>
                        <a:cubicBezTo>
                          <a:pt x="-43847" y="5835216"/>
                          <a:pt x="20000" y="5806867"/>
                          <a:pt x="0" y="5585768"/>
                        </a:cubicBezTo>
                        <a:cubicBezTo>
                          <a:pt x="-16867" y="5388614"/>
                          <a:pt x="54355" y="5245081"/>
                          <a:pt x="0" y="5069547"/>
                        </a:cubicBezTo>
                        <a:cubicBezTo>
                          <a:pt x="-29289" y="4855157"/>
                          <a:pt x="53812" y="4641762"/>
                          <a:pt x="0" y="4334927"/>
                        </a:cubicBezTo>
                        <a:cubicBezTo>
                          <a:pt x="-40831" y="3981881"/>
                          <a:pt x="53573" y="4063380"/>
                          <a:pt x="0" y="3891507"/>
                        </a:cubicBezTo>
                        <a:cubicBezTo>
                          <a:pt x="-19971" y="3732518"/>
                          <a:pt x="32480" y="3391968"/>
                          <a:pt x="0" y="3156885"/>
                        </a:cubicBezTo>
                        <a:cubicBezTo>
                          <a:pt x="-18787" y="2966412"/>
                          <a:pt x="16530" y="2927682"/>
                          <a:pt x="0" y="2713465"/>
                        </a:cubicBezTo>
                        <a:cubicBezTo>
                          <a:pt x="19613" y="2510682"/>
                          <a:pt x="41246" y="2123190"/>
                          <a:pt x="0" y="1978844"/>
                        </a:cubicBezTo>
                        <a:cubicBezTo>
                          <a:pt x="-78502" y="1807954"/>
                          <a:pt x="38801" y="1650548"/>
                          <a:pt x="0" y="1389824"/>
                        </a:cubicBezTo>
                        <a:cubicBezTo>
                          <a:pt x="-27892" y="1174338"/>
                          <a:pt x="21112" y="861680"/>
                          <a:pt x="0" y="728002"/>
                        </a:cubicBezTo>
                        <a:cubicBezTo>
                          <a:pt x="-26971" y="598309"/>
                          <a:pt x="70120" y="1972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3928" y="984062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369" y="2334779"/>
            <a:ext cx="26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95" y="2425341"/>
            <a:ext cx="320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2" y="2403586"/>
            <a:ext cx="209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3738396" y="133165"/>
            <a:ext cx="4150547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5979542" y="233025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7222600" y="294484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0557328" y="233025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5560092" y="3527656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10519310" y="303766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dạy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98942" y="163148"/>
            <a:ext cx="11919097" cy="7152052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custGeom>
                    <a:avLst/>
                    <a:gdLst>
                      <a:gd name="connsiteX0" fmla="*/ 0 w 11919097"/>
                      <a:gd name="connsiteY0" fmla="*/ 0 h 7152052"/>
                      <a:gd name="connsiteX1" fmla="*/ 715146 w 11919097"/>
                      <a:gd name="connsiteY1" fmla="*/ 0 h 7152052"/>
                      <a:gd name="connsiteX2" fmla="*/ 1549483 w 11919097"/>
                      <a:gd name="connsiteY2" fmla="*/ 0 h 7152052"/>
                      <a:gd name="connsiteX3" fmla="*/ 2145437 w 11919097"/>
                      <a:gd name="connsiteY3" fmla="*/ 0 h 7152052"/>
                      <a:gd name="connsiteX4" fmla="*/ 2979774 w 11919097"/>
                      <a:gd name="connsiteY4" fmla="*/ 0 h 7152052"/>
                      <a:gd name="connsiteX5" fmla="*/ 3814111 w 11919097"/>
                      <a:gd name="connsiteY5" fmla="*/ 0 h 7152052"/>
                      <a:gd name="connsiteX6" fmla="*/ 4171684 w 11919097"/>
                      <a:gd name="connsiteY6" fmla="*/ 0 h 7152052"/>
                      <a:gd name="connsiteX7" fmla="*/ 5006021 w 11919097"/>
                      <a:gd name="connsiteY7" fmla="*/ 0 h 7152052"/>
                      <a:gd name="connsiteX8" fmla="*/ 5721167 w 11919097"/>
                      <a:gd name="connsiteY8" fmla="*/ 0 h 7152052"/>
                      <a:gd name="connsiteX9" fmla="*/ 6436312 w 11919097"/>
                      <a:gd name="connsiteY9" fmla="*/ 0 h 7152052"/>
                      <a:gd name="connsiteX10" fmla="*/ 7270649 w 11919097"/>
                      <a:gd name="connsiteY10" fmla="*/ 0 h 7152052"/>
                      <a:gd name="connsiteX11" fmla="*/ 7747413 w 11919097"/>
                      <a:gd name="connsiteY11" fmla="*/ 0 h 7152052"/>
                      <a:gd name="connsiteX12" fmla="*/ 8343368 w 11919097"/>
                      <a:gd name="connsiteY12" fmla="*/ 0 h 7152052"/>
                      <a:gd name="connsiteX13" fmla="*/ 8939323 w 11919097"/>
                      <a:gd name="connsiteY13" fmla="*/ 0 h 7152052"/>
                      <a:gd name="connsiteX14" fmla="*/ 9296896 w 11919097"/>
                      <a:gd name="connsiteY14" fmla="*/ 0 h 7152052"/>
                      <a:gd name="connsiteX15" fmla="*/ 10131232 w 11919097"/>
                      <a:gd name="connsiteY15" fmla="*/ 0 h 7152052"/>
                      <a:gd name="connsiteX16" fmla="*/ 10607996 w 11919097"/>
                      <a:gd name="connsiteY16" fmla="*/ 0 h 7152052"/>
                      <a:gd name="connsiteX17" fmla="*/ 10965569 w 11919097"/>
                      <a:gd name="connsiteY17" fmla="*/ 0 h 7152052"/>
                      <a:gd name="connsiteX18" fmla="*/ 11919097 w 11919097"/>
                      <a:gd name="connsiteY18" fmla="*/ 0 h 7152052"/>
                      <a:gd name="connsiteX19" fmla="*/ 11919097 w 11919097"/>
                      <a:gd name="connsiteY19" fmla="*/ 739045 h 7152052"/>
                      <a:gd name="connsiteX20" fmla="*/ 11919097 w 11919097"/>
                      <a:gd name="connsiteY20" fmla="*/ 1192009 h 7152052"/>
                      <a:gd name="connsiteX21" fmla="*/ 11919097 w 11919097"/>
                      <a:gd name="connsiteY21" fmla="*/ 1644972 h 7152052"/>
                      <a:gd name="connsiteX22" fmla="*/ 11919097 w 11919097"/>
                      <a:gd name="connsiteY22" fmla="*/ 2312497 h 7152052"/>
                      <a:gd name="connsiteX23" fmla="*/ 11919097 w 11919097"/>
                      <a:gd name="connsiteY23" fmla="*/ 2693940 h 7152052"/>
                      <a:gd name="connsiteX24" fmla="*/ 11919097 w 11919097"/>
                      <a:gd name="connsiteY24" fmla="*/ 3432985 h 7152052"/>
                      <a:gd name="connsiteX25" fmla="*/ 11919097 w 11919097"/>
                      <a:gd name="connsiteY25" fmla="*/ 4028989 h 7152052"/>
                      <a:gd name="connsiteX26" fmla="*/ 11919097 w 11919097"/>
                      <a:gd name="connsiteY26" fmla="*/ 4481953 h 7152052"/>
                      <a:gd name="connsiteX27" fmla="*/ 11919097 w 11919097"/>
                      <a:gd name="connsiteY27" fmla="*/ 4863395 h 7152052"/>
                      <a:gd name="connsiteX28" fmla="*/ 11919097 w 11919097"/>
                      <a:gd name="connsiteY28" fmla="*/ 5459400 h 7152052"/>
                      <a:gd name="connsiteX29" fmla="*/ 11919097 w 11919097"/>
                      <a:gd name="connsiteY29" fmla="*/ 5840842 h 7152052"/>
                      <a:gd name="connsiteX30" fmla="*/ 11919097 w 11919097"/>
                      <a:gd name="connsiteY30" fmla="*/ 6222285 h 7152052"/>
                      <a:gd name="connsiteX31" fmla="*/ 11919097 w 11919097"/>
                      <a:gd name="connsiteY31" fmla="*/ 7152052 h 7152052"/>
                      <a:gd name="connsiteX32" fmla="*/ 11203951 w 11919097"/>
                      <a:gd name="connsiteY32" fmla="*/ 7152052 h 7152052"/>
                      <a:gd name="connsiteX33" fmla="*/ 10607996 w 11919097"/>
                      <a:gd name="connsiteY33" fmla="*/ 7152052 h 7152052"/>
                      <a:gd name="connsiteX34" fmla="*/ 10131232 w 11919097"/>
                      <a:gd name="connsiteY34" fmla="*/ 7152052 h 7152052"/>
                      <a:gd name="connsiteX35" fmla="*/ 9773660 w 11919097"/>
                      <a:gd name="connsiteY35" fmla="*/ 7152052 h 7152052"/>
                      <a:gd name="connsiteX36" fmla="*/ 9296896 w 11919097"/>
                      <a:gd name="connsiteY36" fmla="*/ 7152052 h 7152052"/>
                      <a:gd name="connsiteX37" fmla="*/ 8820132 w 11919097"/>
                      <a:gd name="connsiteY37" fmla="*/ 7152052 h 7152052"/>
                      <a:gd name="connsiteX38" fmla="*/ 8104986 w 11919097"/>
                      <a:gd name="connsiteY38" fmla="*/ 7152052 h 7152052"/>
                      <a:gd name="connsiteX39" fmla="*/ 7628222 w 11919097"/>
                      <a:gd name="connsiteY39" fmla="*/ 7152052 h 7152052"/>
                      <a:gd name="connsiteX40" fmla="*/ 6913076 w 11919097"/>
                      <a:gd name="connsiteY40" fmla="*/ 7152052 h 7152052"/>
                      <a:gd name="connsiteX41" fmla="*/ 6674694 w 11919097"/>
                      <a:gd name="connsiteY41" fmla="*/ 7152052 h 7152052"/>
                      <a:gd name="connsiteX42" fmla="*/ 5840358 w 11919097"/>
                      <a:gd name="connsiteY42" fmla="*/ 7152052 h 7152052"/>
                      <a:gd name="connsiteX43" fmla="*/ 5482785 w 11919097"/>
                      <a:gd name="connsiteY43" fmla="*/ 7152052 h 7152052"/>
                      <a:gd name="connsiteX44" fmla="*/ 4886830 w 11919097"/>
                      <a:gd name="connsiteY44" fmla="*/ 7152052 h 7152052"/>
                      <a:gd name="connsiteX45" fmla="*/ 4410066 w 11919097"/>
                      <a:gd name="connsiteY45" fmla="*/ 7152052 h 7152052"/>
                      <a:gd name="connsiteX46" fmla="*/ 3814111 w 11919097"/>
                      <a:gd name="connsiteY46" fmla="*/ 7152052 h 7152052"/>
                      <a:gd name="connsiteX47" fmla="*/ 2979774 w 11919097"/>
                      <a:gd name="connsiteY47" fmla="*/ 7152052 h 7152052"/>
                      <a:gd name="connsiteX48" fmla="*/ 2622201 w 11919097"/>
                      <a:gd name="connsiteY48" fmla="*/ 7152052 h 7152052"/>
                      <a:gd name="connsiteX49" fmla="*/ 2145437 w 11919097"/>
                      <a:gd name="connsiteY49" fmla="*/ 7152052 h 7152052"/>
                      <a:gd name="connsiteX50" fmla="*/ 1907056 w 11919097"/>
                      <a:gd name="connsiteY50" fmla="*/ 7152052 h 7152052"/>
                      <a:gd name="connsiteX51" fmla="*/ 1191910 w 11919097"/>
                      <a:gd name="connsiteY51" fmla="*/ 7152052 h 7152052"/>
                      <a:gd name="connsiteX52" fmla="*/ 0 w 11919097"/>
                      <a:gd name="connsiteY52" fmla="*/ 7152052 h 7152052"/>
                      <a:gd name="connsiteX53" fmla="*/ 0 w 11919097"/>
                      <a:gd name="connsiteY53" fmla="*/ 6484527 h 7152052"/>
                      <a:gd name="connsiteX54" fmla="*/ 0 w 11919097"/>
                      <a:gd name="connsiteY54" fmla="*/ 6103084 h 7152052"/>
                      <a:gd name="connsiteX55" fmla="*/ 0 w 11919097"/>
                      <a:gd name="connsiteY55" fmla="*/ 5650121 h 7152052"/>
                      <a:gd name="connsiteX56" fmla="*/ 0 w 11919097"/>
                      <a:gd name="connsiteY56" fmla="*/ 4982596 h 7152052"/>
                      <a:gd name="connsiteX57" fmla="*/ 0 w 11919097"/>
                      <a:gd name="connsiteY57" fmla="*/ 4601153 h 7152052"/>
                      <a:gd name="connsiteX58" fmla="*/ 0 w 11919097"/>
                      <a:gd name="connsiteY58" fmla="*/ 3933629 h 7152052"/>
                      <a:gd name="connsiteX59" fmla="*/ 0 w 11919097"/>
                      <a:gd name="connsiteY59" fmla="*/ 3552186 h 7152052"/>
                      <a:gd name="connsiteX60" fmla="*/ 0 w 11919097"/>
                      <a:gd name="connsiteY60" fmla="*/ 2884661 h 7152052"/>
                      <a:gd name="connsiteX61" fmla="*/ 0 w 11919097"/>
                      <a:gd name="connsiteY61" fmla="*/ 2360177 h 7152052"/>
                      <a:gd name="connsiteX62" fmla="*/ 0 w 11919097"/>
                      <a:gd name="connsiteY62" fmla="*/ 1764173 h 7152052"/>
                      <a:gd name="connsiteX63" fmla="*/ 0 w 11919097"/>
                      <a:gd name="connsiteY63" fmla="*/ 1096648 h 7152052"/>
                      <a:gd name="connsiteX64" fmla="*/ 0 w 11919097"/>
                      <a:gd name="connsiteY64" fmla="*/ 643685 h 7152052"/>
                      <a:gd name="connsiteX65" fmla="*/ 0 w 11919097"/>
                      <a:gd name="connsiteY65" fmla="*/ 0 h 7152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1919097" h="7152052" fill="none" extrusionOk="0">
                        <a:moveTo>
                          <a:pt x="0" y="0"/>
                        </a:moveTo>
                        <a:cubicBezTo>
                          <a:pt x="356383" y="-43190"/>
                          <a:pt x="505011" y="57983"/>
                          <a:pt x="715146" y="0"/>
                        </a:cubicBezTo>
                        <a:cubicBezTo>
                          <a:pt x="925281" y="-57983"/>
                          <a:pt x="1374236" y="80397"/>
                          <a:pt x="1549483" y="0"/>
                        </a:cubicBezTo>
                        <a:cubicBezTo>
                          <a:pt x="1724730" y="-80397"/>
                          <a:pt x="1883397" y="44757"/>
                          <a:pt x="2145437" y="0"/>
                        </a:cubicBezTo>
                        <a:cubicBezTo>
                          <a:pt x="2407477" y="-44757"/>
                          <a:pt x="2698165" y="47335"/>
                          <a:pt x="2979774" y="0"/>
                        </a:cubicBezTo>
                        <a:cubicBezTo>
                          <a:pt x="3261383" y="-47335"/>
                          <a:pt x="3474528" y="58042"/>
                          <a:pt x="3814111" y="0"/>
                        </a:cubicBezTo>
                        <a:cubicBezTo>
                          <a:pt x="4153694" y="-58042"/>
                          <a:pt x="4016360" y="34609"/>
                          <a:pt x="4171684" y="0"/>
                        </a:cubicBezTo>
                        <a:cubicBezTo>
                          <a:pt x="4327008" y="-34609"/>
                          <a:pt x="4725630" y="54857"/>
                          <a:pt x="5006021" y="0"/>
                        </a:cubicBezTo>
                        <a:cubicBezTo>
                          <a:pt x="5286412" y="-54857"/>
                          <a:pt x="5416652" y="52674"/>
                          <a:pt x="5721167" y="0"/>
                        </a:cubicBezTo>
                        <a:cubicBezTo>
                          <a:pt x="6025682" y="-52674"/>
                          <a:pt x="6198613" y="58578"/>
                          <a:pt x="6436312" y="0"/>
                        </a:cubicBezTo>
                        <a:cubicBezTo>
                          <a:pt x="6674011" y="-58578"/>
                          <a:pt x="7071662" y="16814"/>
                          <a:pt x="7270649" y="0"/>
                        </a:cubicBezTo>
                        <a:cubicBezTo>
                          <a:pt x="7469636" y="-16814"/>
                          <a:pt x="7609467" y="46986"/>
                          <a:pt x="7747413" y="0"/>
                        </a:cubicBezTo>
                        <a:cubicBezTo>
                          <a:pt x="7885359" y="-46986"/>
                          <a:pt x="8196872" y="60551"/>
                          <a:pt x="8343368" y="0"/>
                        </a:cubicBezTo>
                        <a:cubicBezTo>
                          <a:pt x="8489865" y="-60551"/>
                          <a:pt x="8707171" y="17136"/>
                          <a:pt x="8939323" y="0"/>
                        </a:cubicBezTo>
                        <a:cubicBezTo>
                          <a:pt x="9171476" y="-17136"/>
                          <a:pt x="9189594" y="13132"/>
                          <a:pt x="9296896" y="0"/>
                        </a:cubicBezTo>
                        <a:cubicBezTo>
                          <a:pt x="9404198" y="-13132"/>
                          <a:pt x="9803533" y="9408"/>
                          <a:pt x="10131232" y="0"/>
                        </a:cubicBezTo>
                        <a:cubicBezTo>
                          <a:pt x="10458931" y="-9408"/>
                          <a:pt x="10390838" y="49802"/>
                          <a:pt x="10607996" y="0"/>
                        </a:cubicBezTo>
                        <a:cubicBezTo>
                          <a:pt x="10825154" y="-49802"/>
                          <a:pt x="10815198" y="40878"/>
                          <a:pt x="10965569" y="0"/>
                        </a:cubicBezTo>
                        <a:cubicBezTo>
                          <a:pt x="11115940" y="-40878"/>
                          <a:pt x="11650687" y="22457"/>
                          <a:pt x="11919097" y="0"/>
                        </a:cubicBezTo>
                        <a:cubicBezTo>
                          <a:pt x="11935042" y="183707"/>
                          <a:pt x="11902176" y="526812"/>
                          <a:pt x="11919097" y="739045"/>
                        </a:cubicBezTo>
                        <a:cubicBezTo>
                          <a:pt x="11936018" y="951278"/>
                          <a:pt x="11912583" y="1032832"/>
                          <a:pt x="11919097" y="1192009"/>
                        </a:cubicBezTo>
                        <a:cubicBezTo>
                          <a:pt x="11925611" y="1351186"/>
                          <a:pt x="11876473" y="1529382"/>
                          <a:pt x="11919097" y="1644972"/>
                        </a:cubicBezTo>
                        <a:cubicBezTo>
                          <a:pt x="11961721" y="1760562"/>
                          <a:pt x="11844875" y="2153725"/>
                          <a:pt x="11919097" y="2312497"/>
                        </a:cubicBezTo>
                        <a:cubicBezTo>
                          <a:pt x="11993319" y="2471269"/>
                          <a:pt x="11896111" y="2547165"/>
                          <a:pt x="11919097" y="2693940"/>
                        </a:cubicBezTo>
                        <a:cubicBezTo>
                          <a:pt x="11942083" y="2840715"/>
                          <a:pt x="11839733" y="3241358"/>
                          <a:pt x="11919097" y="3432985"/>
                        </a:cubicBezTo>
                        <a:cubicBezTo>
                          <a:pt x="11998461" y="3624613"/>
                          <a:pt x="11902856" y="3819477"/>
                          <a:pt x="11919097" y="4028989"/>
                        </a:cubicBezTo>
                        <a:cubicBezTo>
                          <a:pt x="11935338" y="4238501"/>
                          <a:pt x="11900600" y="4348580"/>
                          <a:pt x="11919097" y="4481953"/>
                        </a:cubicBezTo>
                        <a:cubicBezTo>
                          <a:pt x="11937594" y="4615326"/>
                          <a:pt x="11892818" y="4772217"/>
                          <a:pt x="11919097" y="4863395"/>
                        </a:cubicBezTo>
                        <a:cubicBezTo>
                          <a:pt x="11945376" y="4954573"/>
                          <a:pt x="11853287" y="5179394"/>
                          <a:pt x="11919097" y="5459400"/>
                        </a:cubicBezTo>
                        <a:cubicBezTo>
                          <a:pt x="11984907" y="5739406"/>
                          <a:pt x="11913767" y="5757146"/>
                          <a:pt x="11919097" y="5840842"/>
                        </a:cubicBezTo>
                        <a:cubicBezTo>
                          <a:pt x="11924427" y="5924538"/>
                          <a:pt x="11916827" y="6053619"/>
                          <a:pt x="11919097" y="6222285"/>
                        </a:cubicBezTo>
                        <a:cubicBezTo>
                          <a:pt x="11921367" y="6390951"/>
                          <a:pt x="11871405" y="6845460"/>
                          <a:pt x="11919097" y="7152052"/>
                        </a:cubicBezTo>
                        <a:cubicBezTo>
                          <a:pt x="11642926" y="7210392"/>
                          <a:pt x="11525316" y="7110577"/>
                          <a:pt x="11203951" y="7152052"/>
                        </a:cubicBezTo>
                        <a:cubicBezTo>
                          <a:pt x="10882586" y="7193527"/>
                          <a:pt x="10893952" y="7093834"/>
                          <a:pt x="10607996" y="7152052"/>
                        </a:cubicBezTo>
                        <a:cubicBezTo>
                          <a:pt x="10322041" y="7210270"/>
                          <a:pt x="10311001" y="7125802"/>
                          <a:pt x="10131232" y="7152052"/>
                        </a:cubicBezTo>
                        <a:cubicBezTo>
                          <a:pt x="9951463" y="7178302"/>
                          <a:pt x="9860956" y="7119293"/>
                          <a:pt x="9773660" y="7152052"/>
                        </a:cubicBezTo>
                        <a:cubicBezTo>
                          <a:pt x="9686364" y="7184811"/>
                          <a:pt x="9483824" y="7127259"/>
                          <a:pt x="9296896" y="7152052"/>
                        </a:cubicBezTo>
                        <a:cubicBezTo>
                          <a:pt x="9109968" y="7176845"/>
                          <a:pt x="8942206" y="7142093"/>
                          <a:pt x="8820132" y="7152052"/>
                        </a:cubicBezTo>
                        <a:cubicBezTo>
                          <a:pt x="8698058" y="7162011"/>
                          <a:pt x="8393009" y="7083709"/>
                          <a:pt x="8104986" y="7152052"/>
                        </a:cubicBezTo>
                        <a:cubicBezTo>
                          <a:pt x="7816963" y="7220395"/>
                          <a:pt x="7781436" y="7113554"/>
                          <a:pt x="7628222" y="7152052"/>
                        </a:cubicBezTo>
                        <a:cubicBezTo>
                          <a:pt x="7475008" y="7190550"/>
                          <a:pt x="7169315" y="7136193"/>
                          <a:pt x="6913076" y="7152052"/>
                        </a:cubicBezTo>
                        <a:cubicBezTo>
                          <a:pt x="6656837" y="7167911"/>
                          <a:pt x="6726830" y="7143196"/>
                          <a:pt x="6674694" y="7152052"/>
                        </a:cubicBezTo>
                        <a:cubicBezTo>
                          <a:pt x="6622558" y="7160908"/>
                          <a:pt x="6019267" y="7141477"/>
                          <a:pt x="5840358" y="7152052"/>
                        </a:cubicBezTo>
                        <a:cubicBezTo>
                          <a:pt x="5661449" y="7162627"/>
                          <a:pt x="5559094" y="7146944"/>
                          <a:pt x="5482785" y="7152052"/>
                        </a:cubicBezTo>
                        <a:cubicBezTo>
                          <a:pt x="5406476" y="7157160"/>
                          <a:pt x="5155551" y="7122842"/>
                          <a:pt x="4886830" y="7152052"/>
                        </a:cubicBezTo>
                        <a:cubicBezTo>
                          <a:pt x="4618109" y="7181262"/>
                          <a:pt x="4522576" y="7150244"/>
                          <a:pt x="4410066" y="7152052"/>
                        </a:cubicBezTo>
                        <a:cubicBezTo>
                          <a:pt x="4297556" y="7153860"/>
                          <a:pt x="4030818" y="7095562"/>
                          <a:pt x="3814111" y="7152052"/>
                        </a:cubicBezTo>
                        <a:cubicBezTo>
                          <a:pt x="3597404" y="7208542"/>
                          <a:pt x="3169912" y="7110204"/>
                          <a:pt x="2979774" y="7152052"/>
                        </a:cubicBezTo>
                        <a:cubicBezTo>
                          <a:pt x="2789636" y="7193900"/>
                          <a:pt x="2697205" y="7147280"/>
                          <a:pt x="2622201" y="7152052"/>
                        </a:cubicBezTo>
                        <a:cubicBezTo>
                          <a:pt x="2547197" y="7156824"/>
                          <a:pt x="2255889" y="7125745"/>
                          <a:pt x="2145437" y="7152052"/>
                        </a:cubicBezTo>
                        <a:cubicBezTo>
                          <a:pt x="2034985" y="7178359"/>
                          <a:pt x="1968921" y="7134057"/>
                          <a:pt x="1907056" y="7152052"/>
                        </a:cubicBezTo>
                        <a:cubicBezTo>
                          <a:pt x="1845191" y="7170047"/>
                          <a:pt x="1381742" y="7100602"/>
                          <a:pt x="1191910" y="7152052"/>
                        </a:cubicBezTo>
                        <a:cubicBezTo>
                          <a:pt x="1002078" y="7203502"/>
                          <a:pt x="515458" y="7147745"/>
                          <a:pt x="0" y="7152052"/>
                        </a:cubicBezTo>
                        <a:cubicBezTo>
                          <a:pt x="-37082" y="6849490"/>
                          <a:pt x="2647" y="6710622"/>
                          <a:pt x="0" y="6484527"/>
                        </a:cubicBezTo>
                        <a:cubicBezTo>
                          <a:pt x="-2647" y="6258432"/>
                          <a:pt x="17016" y="6215150"/>
                          <a:pt x="0" y="6103084"/>
                        </a:cubicBezTo>
                        <a:cubicBezTo>
                          <a:pt x="-17016" y="5991018"/>
                          <a:pt x="3220" y="5826589"/>
                          <a:pt x="0" y="5650121"/>
                        </a:cubicBezTo>
                        <a:cubicBezTo>
                          <a:pt x="-3220" y="5473653"/>
                          <a:pt x="55257" y="5148184"/>
                          <a:pt x="0" y="4982596"/>
                        </a:cubicBezTo>
                        <a:cubicBezTo>
                          <a:pt x="-55257" y="4817008"/>
                          <a:pt x="30763" y="4759831"/>
                          <a:pt x="0" y="4601153"/>
                        </a:cubicBezTo>
                        <a:cubicBezTo>
                          <a:pt x="-30763" y="4442475"/>
                          <a:pt x="73027" y="4255565"/>
                          <a:pt x="0" y="3933629"/>
                        </a:cubicBezTo>
                        <a:cubicBezTo>
                          <a:pt x="-73027" y="3611693"/>
                          <a:pt x="8054" y="3724426"/>
                          <a:pt x="0" y="3552186"/>
                        </a:cubicBezTo>
                        <a:cubicBezTo>
                          <a:pt x="-8054" y="3379946"/>
                          <a:pt x="46379" y="3202523"/>
                          <a:pt x="0" y="2884661"/>
                        </a:cubicBezTo>
                        <a:cubicBezTo>
                          <a:pt x="-46379" y="2566799"/>
                          <a:pt x="42586" y="2584506"/>
                          <a:pt x="0" y="2360177"/>
                        </a:cubicBezTo>
                        <a:cubicBezTo>
                          <a:pt x="-42586" y="2135848"/>
                          <a:pt x="28309" y="1922218"/>
                          <a:pt x="0" y="1764173"/>
                        </a:cubicBezTo>
                        <a:cubicBezTo>
                          <a:pt x="-28309" y="1606128"/>
                          <a:pt x="69898" y="1428583"/>
                          <a:pt x="0" y="1096648"/>
                        </a:cubicBezTo>
                        <a:cubicBezTo>
                          <a:pt x="-69898" y="764713"/>
                          <a:pt x="40992" y="834881"/>
                          <a:pt x="0" y="643685"/>
                        </a:cubicBezTo>
                        <a:cubicBezTo>
                          <a:pt x="-40992" y="452489"/>
                          <a:pt x="1213" y="200494"/>
                          <a:pt x="0" y="0"/>
                        </a:cubicBezTo>
                        <a:close/>
                      </a:path>
                      <a:path w="11919097" h="7152052" stroke="0" extrusionOk="0">
                        <a:moveTo>
                          <a:pt x="0" y="0"/>
                        </a:moveTo>
                        <a:cubicBezTo>
                          <a:pt x="368800" y="-46490"/>
                          <a:pt x="593269" y="97385"/>
                          <a:pt x="834337" y="0"/>
                        </a:cubicBezTo>
                        <a:cubicBezTo>
                          <a:pt x="1075405" y="-97385"/>
                          <a:pt x="999660" y="24172"/>
                          <a:pt x="1072719" y="0"/>
                        </a:cubicBezTo>
                        <a:cubicBezTo>
                          <a:pt x="1145778" y="-24172"/>
                          <a:pt x="1443520" y="77445"/>
                          <a:pt x="1787865" y="0"/>
                        </a:cubicBezTo>
                        <a:cubicBezTo>
                          <a:pt x="2132210" y="-77445"/>
                          <a:pt x="2126464" y="44575"/>
                          <a:pt x="2264628" y="0"/>
                        </a:cubicBezTo>
                        <a:cubicBezTo>
                          <a:pt x="2402792" y="-44575"/>
                          <a:pt x="2643252" y="21297"/>
                          <a:pt x="2741392" y="0"/>
                        </a:cubicBezTo>
                        <a:cubicBezTo>
                          <a:pt x="2839532" y="-21297"/>
                          <a:pt x="3053310" y="275"/>
                          <a:pt x="3337347" y="0"/>
                        </a:cubicBezTo>
                        <a:cubicBezTo>
                          <a:pt x="3621385" y="-275"/>
                          <a:pt x="3525109" y="12862"/>
                          <a:pt x="3575729" y="0"/>
                        </a:cubicBezTo>
                        <a:cubicBezTo>
                          <a:pt x="3626349" y="-12862"/>
                          <a:pt x="4044566" y="68406"/>
                          <a:pt x="4171684" y="0"/>
                        </a:cubicBezTo>
                        <a:cubicBezTo>
                          <a:pt x="4298803" y="-68406"/>
                          <a:pt x="4503837" y="7520"/>
                          <a:pt x="4648448" y="0"/>
                        </a:cubicBezTo>
                        <a:cubicBezTo>
                          <a:pt x="4793059" y="-7520"/>
                          <a:pt x="4842076" y="21392"/>
                          <a:pt x="5006021" y="0"/>
                        </a:cubicBezTo>
                        <a:cubicBezTo>
                          <a:pt x="5169966" y="-21392"/>
                          <a:pt x="5554128" y="26565"/>
                          <a:pt x="5721167" y="0"/>
                        </a:cubicBezTo>
                        <a:cubicBezTo>
                          <a:pt x="5888206" y="-26565"/>
                          <a:pt x="5897408" y="21595"/>
                          <a:pt x="5959549" y="0"/>
                        </a:cubicBezTo>
                        <a:cubicBezTo>
                          <a:pt x="6021690" y="-21595"/>
                          <a:pt x="6394019" y="70236"/>
                          <a:pt x="6555503" y="0"/>
                        </a:cubicBezTo>
                        <a:cubicBezTo>
                          <a:pt x="6716987" y="-70236"/>
                          <a:pt x="6745453" y="27981"/>
                          <a:pt x="6793885" y="0"/>
                        </a:cubicBezTo>
                        <a:cubicBezTo>
                          <a:pt x="6842317" y="-27981"/>
                          <a:pt x="7361394" y="40534"/>
                          <a:pt x="7509031" y="0"/>
                        </a:cubicBezTo>
                        <a:cubicBezTo>
                          <a:pt x="7656668" y="-40534"/>
                          <a:pt x="7962269" y="70752"/>
                          <a:pt x="8343368" y="0"/>
                        </a:cubicBezTo>
                        <a:cubicBezTo>
                          <a:pt x="8724467" y="-70752"/>
                          <a:pt x="8544193" y="6773"/>
                          <a:pt x="8700941" y="0"/>
                        </a:cubicBezTo>
                        <a:cubicBezTo>
                          <a:pt x="8857689" y="-6773"/>
                          <a:pt x="9032915" y="69336"/>
                          <a:pt x="9296896" y="0"/>
                        </a:cubicBezTo>
                        <a:cubicBezTo>
                          <a:pt x="9560878" y="-69336"/>
                          <a:pt x="9720258" y="36677"/>
                          <a:pt x="10012041" y="0"/>
                        </a:cubicBezTo>
                        <a:cubicBezTo>
                          <a:pt x="10303824" y="-36677"/>
                          <a:pt x="10464306" y="12170"/>
                          <a:pt x="10727187" y="0"/>
                        </a:cubicBezTo>
                        <a:cubicBezTo>
                          <a:pt x="10990068" y="-12170"/>
                          <a:pt x="11544165" y="6792"/>
                          <a:pt x="11919097" y="0"/>
                        </a:cubicBezTo>
                        <a:cubicBezTo>
                          <a:pt x="11974322" y="190175"/>
                          <a:pt x="11858449" y="425822"/>
                          <a:pt x="11919097" y="739045"/>
                        </a:cubicBezTo>
                        <a:cubicBezTo>
                          <a:pt x="11979745" y="1052268"/>
                          <a:pt x="11907687" y="1181620"/>
                          <a:pt x="11919097" y="1406570"/>
                        </a:cubicBezTo>
                        <a:cubicBezTo>
                          <a:pt x="11930507" y="1631521"/>
                          <a:pt x="11867499" y="1813791"/>
                          <a:pt x="11919097" y="2074095"/>
                        </a:cubicBezTo>
                        <a:cubicBezTo>
                          <a:pt x="11970695" y="2334399"/>
                          <a:pt x="11854348" y="2464574"/>
                          <a:pt x="11919097" y="2813140"/>
                        </a:cubicBezTo>
                        <a:cubicBezTo>
                          <a:pt x="11983846" y="3161706"/>
                          <a:pt x="11878379" y="3220011"/>
                          <a:pt x="11919097" y="3337624"/>
                        </a:cubicBezTo>
                        <a:cubicBezTo>
                          <a:pt x="11959815" y="3455237"/>
                          <a:pt x="11902852" y="3835266"/>
                          <a:pt x="11919097" y="4076670"/>
                        </a:cubicBezTo>
                        <a:cubicBezTo>
                          <a:pt x="11935342" y="4318074"/>
                          <a:pt x="11871810" y="4422620"/>
                          <a:pt x="11919097" y="4601153"/>
                        </a:cubicBezTo>
                        <a:cubicBezTo>
                          <a:pt x="11966384" y="4779686"/>
                          <a:pt x="11855552" y="5102545"/>
                          <a:pt x="11919097" y="5268678"/>
                        </a:cubicBezTo>
                        <a:cubicBezTo>
                          <a:pt x="11982642" y="5434811"/>
                          <a:pt x="11906155" y="5661621"/>
                          <a:pt x="11919097" y="5864683"/>
                        </a:cubicBezTo>
                        <a:cubicBezTo>
                          <a:pt x="11932039" y="6067746"/>
                          <a:pt x="11898590" y="6268474"/>
                          <a:pt x="11919097" y="6389166"/>
                        </a:cubicBezTo>
                        <a:cubicBezTo>
                          <a:pt x="11939604" y="6509858"/>
                          <a:pt x="11865102" y="6847969"/>
                          <a:pt x="11919097" y="7152052"/>
                        </a:cubicBezTo>
                        <a:cubicBezTo>
                          <a:pt x="11821494" y="7152257"/>
                          <a:pt x="11692812" y="7133169"/>
                          <a:pt x="11561524" y="7152052"/>
                        </a:cubicBezTo>
                        <a:cubicBezTo>
                          <a:pt x="11430236" y="7170935"/>
                          <a:pt x="11259072" y="7151860"/>
                          <a:pt x="11084760" y="7152052"/>
                        </a:cubicBezTo>
                        <a:cubicBezTo>
                          <a:pt x="10910448" y="7152244"/>
                          <a:pt x="10634593" y="7115827"/>
                          <a:pt x="10488805" y="7152052"/>
                        </a:cubicBezTo>
                        <a:cubicBezTo>
                          <a:pt x="10343018" y="7188277"/>
                          <a:pt x="10293507" y="7132484"/>
                          <a:pt x="10131232" y="7152052"/>
                        </a:cubicBezTo>
                        <a:cubicBezTo>
                          <a:pt x="9968957" y="7171620"/>
                          <a:pt x="9539044" y="7055273"/>
                          <a:pt x="9296896" y="7152052"/>
                        </a:cubicBezTo>
                        <a:cubicBezTo>
                          <a:pt x="9054748" y="7248831"/>
                          <a:pt x="8828586" y="7145373"/>
                          <a:pt x="8700941" y="7152052"/>
                        </a:cubicBezTo>
                        <a:cubicBezTo>
                          <a:pt x="8573297" y="7158731"/>
                          <a:pt x="8333750" y="7115550"/>
                          <a:pt x="8224177" y="7152052"/>
                        </a:cubicBezTo>
                        <a:cubicBezTo>
                          <a:pt x="8114604" y="7188554"/>
                          <a:pt x="8079259" y="7136687"/>
                          <a:pt x="7985795" y="7152052"/>
                        </a:cubicBezTo>
                        <a:cubicBezTo>
                          <a:pt x="7892331" y="7167417"/>
                          <a:pt x="7461915" y="7107547"/>
                          <a:pt x="7270649" y="7152052"/>
                        </a:cubicBezTo>
                        <a:cubicBezTo>
                          <a:pt x="7079383" y="7196557"/>
                          <a:pt x="6875307" y="7145588"/>
                          <a:pt x="6555503" y="7152052"/>
                        </a:cubicBezTo>
                        <a:cubicBezTo>
                          <a:pt x="6235699" y="7158516"/>
                          <a:pt x="6033319" y="7103399"/>
                          <a:pt x="5721167" y="7152052"/>
                        </a:cubicBezTo>
                        <a:cubicBezTo>
                          <a:pt x="5409015" y="7200705"/>
                          <a:pt x="5181629" y="7063241"/>
                          <a:pt x="4886830" y="7152052"/>
                        </a:cubicBezTo>
                        <a:cubicBezTo>
                          <a:pt x="4592031" y="7240863"/>
                          <a:pt x="4440431" y="7121603"/>
                          <a:pt x="4290875" y="7152052"/>
                        </a:cubicBezTo>
                        <a:cubicBezTo>
                          <a:pt x="4141320" y="7182501"/>
                          <a:pt x="3810130" y="7082612"/>
                          <a:pt x="3575729" y="7152052"/>
                        </a:cubicBezTo>
                        <a:cubicBezTo>
                          <a:pt x="3341328" y="7221492"/>
                          <a:pt x="3240037" y="7113287"/>
                          <a:pt x="3098965" y="7152052"/>
                        </a:cubicBezTo>
                        <a:cubicBezTo>
                          <a:pt x="2957893" y="7190817"/>
                          <a:pt x="2573700" y="7109276"/>
                          <a:pt x="2383819" y="7152052"/>
                        </a:cubicBezTo>
                        <a:cubicBezTo>
                          <a:pt x="2193938" y="7194828"/>
                          <a:pt x="2114031" y="7150344"/>
                          <a:pt x="2026246" y="7152052"/>
                        </a:cubicBezTo>
                        <a:cubicBezTo>
                          <a:pt x="1938461" y="7153760"/>
                          <a:pt x="1805971" y="7116477"/>
                          <a:pt x="1668674" y="7152052"/>
                        </a:cubicBezTo>
                        <a:cubicBezTo>
                          <a:pt x="1531377" y="7187627"/>
                          <a:pt x="1297809" y="7116025"/>
                          <a:pt x="1191910" y="7152052"/>
                        </a:cubicBezTo>
                        <a:cubicBezTo>
                          <a:pt x="1086011" y="7188079"/>
                          <a:pt x="990552" y="7125502"/>
                          <a:pt x="834337" y="7152052"/>
                        </a:cubicBezTo>
                        <a:cubicBezTo>
                          <a:pt x="678122" y="7178602"/>
                          <a:pt x="169317" y="7087862"/>
                          <a:pt x="0" y="7152052"/>
                        </a:cubicBezTo>
                        <a:cubicBezTo>
                          <a:pt x="-73057" y="6847295"/>
                          <a:pt x="64415" y="6758635"/>
                          <a:pt x="0" y="6413007"/>
                        </a:cubicBezTo>
                        <a:cubicBezTo>
                          <a:pt x="-64415" y="6067380"/>
                          <a:pt x="18865" y="6193105"/>
                          <a:pt x="0" y="6031564"/>
                        </a:cubicBezTo>
                        <a:cubicBezTo>
                          <a:pt x="-18865" y="5870023"/>
                          <a:pt x="30523" y="5695501"/>
                          <a:pt x="0" y="5364039"/>
                        </a:cubicBezTo>
                        <a:cubicBezTo>
                          <a:pt x="-30523" y="5032578"/>
                          <a:pt x="57760" y="5022571"/>
                          <a:pt x="0" y="4768035"/>
                        </a:cubicBezTo>
                        <a:cubicBezTo>
                          <a:pt x="-57760" y="4513499"/>
                          <a:pt x="66377" y="4453724"/>
                          <a:pt x="0" y="4172030"/>
                        </a:cubicBezTo>
                        <a:cubicBezTo>
                          <a:pt x="-66377" y="3890337"/>
                          <a:pt x="6794" y="3862494"/>
                          <a:pt x="0" y="3719067"/>
                        </a:cubicBezTo>
                        <a:cubicBezTo>
                          <a:pt x="-6794" y="3575640"/>
                          <a:pt x="23790" y="3423888"/>
                          <a:pt x="0" y="3266104"/>
                        </a:cubicBezTo>
                        <a:cubicBezTo>
                          <a:pt x="-23790" y="3108320"/>
                          <a:pt x="34854" y="2994674"/>
                          <a:pt x="0" y="2741620"/>
                        </a:cubicBezTo>
                        <a:cubicBezTo>
                          <a:pt x="-34854" y="2488566"/>
                          <a:pt x="54871" y="2342174"/>
                          <a:pt x="0" y="2217136"/>
                        </a:cubicBezTo>
                        <a:cubicBezTo>
                          <a:pt x="-54871" y="2092098"/>
                          <a:pt x="17988" y="1915104"/>
                          <a:pt x="0" y="1692652"/>
                        </a:cubicBezTo>
                        <a:cubicBezTo>
                          <a:pt x="-17988" y="1470200"/>
                          <a:pt x="21247" y="1214618"/>
                          <a:pt x="0" y="1025127"/>
                        </a:cubicBezTo>
                        <a:cubicBezTo>
                          <a:pt x="-21247" y="835636"/>
                          <a:pt x="8557" y="728295"/>
                          <a:pt x="0" y="643685"/>
                        </a:cubicBezTo>
                        <a:cubicBezTo>
                          <a:pt x="-8557" y="559075"/>
                          <a:pt x="43140" y="1589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70374" y="121021"/>
            <a:ext cx="339621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899086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771" y="5131499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191661" y="-34006"/>
            <a:ext cx="608701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24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737600" y="1038889"/>
            <a:ext cx="11319719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2" y="3799837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66269" y="5929141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nhìn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162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54997" y="2486995"/>
            <a:ext cx="148859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vi-VN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1376</Words>
  <Application>Microsoft Office PowerPoint</Application>
  <PresentationFormat>Màn hình rộng</PresentationFormat>
  <Paragraphs>106</Paragraphs>
  <Slides>28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28</vt:i4>
      </vt:variant>
    </vt:vector>
  </HeadingPairs>
  <TitlesOfParts>
    <vt:vector size="42" baseType="lpstr">
      <vt:lpstr>Arial</vt:lpstr>
      <vt:lpstr>Arial-Rounded</vt:lpstr>
      <vt:lpstr>Calibri</vt:lpstr>
      <vt:lpstr>Kalam</vt:lpstr>
      <vt:lpstr>Montserrat</vt:lpstr>
      <vt:lpstr>UTM Avo</vt:lpstr>
      <vt:lpstr>UTM Cookies</vt:lpstr>
      <vt:lpstr>Verdana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24</cp:revision>
  <dcterms:created xsi:type="dcterms:W3CDTF">2021-07-20T01:55:21Z</dcterms:created>
  <dcterms:modified xsi:type="dcterms:W3CDTF">2022-04-03T14:12:51Z</dcterms:modified>
</cp:coreProperties>
</file>