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89" r:id="rId3"/>
    <p:sldId id="260" r:id="rId4"/>
    <p:sldId id="259" r:id="rId5"/>
    <p:sldId id="295" r:id="rId6"/>
    <p:sldId id="297" r:id="rId7"/>
    <p:sldId id="298" r:id="rId8"/>
    <p:sldId id="300" r:id="rId9"/>
    <p:sldId id="299" r:id="rId10"/>
    <p:sldId id="261" r:id="rId11"/>
    <p:sldId id="302" r:id="rId12"/>
    <p:sldId id="262" r:id="rId13"/>
    <p:sldId id="301" r:id="rId14"/>
    <p:sldId id="274" r:id="rId15"/>
    <p:sldId id="275" r:id="rId16"/>
    <p:sldId id="276" r:id="rId17"/>
    <p:sldId id="277" r:id="rId18"/>
    <p:sldId id="278" r:id="rId19"/>
    <p:sldId id="279" r:id="rId20"/>
    <p:sldId id="269" r:id="rId21"/>
    <p:sldId id="271" r:id="rId2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BFDFF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50" autoAdjust="0"/>
    <p:restoredTop sz="94660"/>
  </p:normalViewPr>
  <p:slideViewPr>
    <p:cSldViewPr>
      <p:cViewPr varScale="1">
        <p:scale>
          <a:sx n="72" d="100"/>
          <a:sy n="72" d="100"/>
        </p:scale>
        <p:origin x="810" y="78"/>
      </p:cViewPr>
      <p:guideLst>
        <p:guide orient="horz" pos="2160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7EC9CF-093C-4C78-811F-EA9E7A796C5F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1106D0-7D1C-41DA-905D-AAA0F9B20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578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BÀI</a:t>
            </a:r>
            <a:r>
              <a:rPr lang="en-US" baseline="0" dirty="0"/>
              <a:t> GIẢNG ĐƯỢC THỰC HIỆN BỞI HUY DUẨN. GMAIL: huyduan2410@gmail.com - https://www.facebook.com/huyduan24/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1106D0-7D1C-41DA-905D-AAA0F9B2093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383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A4DD7-B01D-4629-9291-F80B947F7FC6}" type="datetimeFigureOut">
              <a:rPr lang="vi-VN" smtClean="0"/>
              <a:t>13/04/2022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51A63-1133-4542-AB21-26E9B045E9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43335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A4DD7-B01D-4629-9291-F80B947F7FC6}" type="datetimeFigureOut">
              <a:rPr lang="vi-VN" smtClean="0"/>
              <a:t>13/04/2022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51A63-1133-4542-AB21-26E9B045E9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2112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A4DD7-B01D-4629-9291-F80B947F7FC6}" type="datetimeFigureOut">
              <a:rPr lang="vi-VN" smtClean="0"/>
              <a:t>13/04/2022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51A63-1133-4542-AB21-26E9B045E9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1402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A4DD7-B01D-4629-9291-F80B947F7FC6}" type="datetimeFigureOut">
              <a:rPr lang="vi-VN" smtClean="0"/>
              <a:t>13/04/2022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51A63-1133-4542-AB21-26E9B045E9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8844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A4DD7-B01D-4629-9291-F80B947F7FC6}" type="datetimeFigureOut">
              <a:rPr lang="vi-VN" smtClean="0"/>
              <a:t>13/04/2022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51A63-1133-4542-AB21-26E9B045E9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06494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A4DD7-B01D-4629-9291-F80B947F7FC6}" type="datetimeFigureOut">
              <a:rPr lang="vi-VN" smtClean="0"/>
              <a:t>13/04/2022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51A63-1133-4542-AB21-26E9B045E9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1640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A4DD7-B01D-4629-9291-F80B947F7FC6}" type="datetimeFigureOut">
              <a:rPr lang="vi-VN" smtClean="0"/>
              <a:t>13/04/2022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51A63-1133-4542-AB21-26E9B045E9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3037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A4DD7-B01D-4629-9291-F80B947F7FC6}" type="datetimeFigureOut">
              <a:rPr lang="vi-VN" smtClean="0"/>
              <a:t>13/04/2022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51A63-1133-4542-AB21-26E9B045E9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7709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A4DD7-B01D-4629-9291-F80B947F7FC6}" type="datetimeFigureOut">
              <a:rPr lang="vi-VN" smtClean="0"/>
              <a:t>13/04/2022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51A63-1133-4542-AB21-26E9B045E9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1291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A4DD7-B01D-4629-9291-F80B947F7FC6}" type="datetimeFigureOut">
              <a:rPr lang="vi-VN" smtClean="0"/>
              <a:t>13/04/2022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51A63-1133-4542-AB21-26E9B045E9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09804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A4DD7-B01D-4629-9291-F80B947F7FC6}" type="datetimeFigureOut">
              <a:rPr lang="vi-VN" smtClean="0"/>
              <a:t>13/04/2022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51A63-1133-4542-AB21-26E9B045E9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1359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0A4DD7-B01D-4629-9291-F80B947F7FC6}" type="datetimeFigureOut">
              <a:rPr lang="vi-VN" smtClean="0"/>
              <a:t>13/04/2022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851A63-1133-4542-AB21-26E9B045E9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6221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26.wmf"/><Relationship Id="rId3" Type="http://schemas.microsoft.com/office/2007/relationships/media" Target="../media/media2.mp3"/><Relationship Id="rId7" Type="http://schemas.openxmlformats.org/officeDocument/2006/relationships/audio" Target="../media/audio2.wav"/><Relationship Id="rId12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28.png"/><Relationship Id="rId10" Type="http://schemas.openxmlformats.org/officeDocument/2006/relationships/image" Target="../media/image24.png"/><Relationship Id="rId4" Type="http://schemas.openxmlformats.org/officeDocument/2006/relationships/audio" Target="../media/media2.mp3"/><Relationship Id="rId9" Type="http://schemas.openxmlformats.org/officeDocument/2006/relationships/image" Target="../media/image23.png"/><Relationship Id="rId1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27.png"/><Relationship Id="rId3" Type="http://schemas.microsoft.com/office/2007/relationships/media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26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9.png"/><Relationship Id="rId4" Type="http://schemas.openxmlformats.org/officeDocument/2006/relationships/audio" Target="../media/media2.mp3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32.png"/><Relationship Id="rId3" Type="http://schemas.microsoft.com/office/2007/relationships/media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26.wmf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0.png"/><Relationship Id="rId4" Type="http://schemas.openxmlformats.org/officeDocument/2006/relationships/audio" Target="../media/media2.mp3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32.png"/><Relationship Id="rId3" Type="http://schemas.microsoft.com/office/2007/relationships/media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26.wmf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3.png"/><Relationship Id="rId4" Type="http://schemas.openxmlformats.org/officeDocument/2006/relationships/audio" Target="../media/media2.mp3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32.png"/><Relationship Id="rId3" Type="http://schemas.microsoft.com/office/2007/relationships/media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26.wmf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4.png"/><Relationship Id="rId4" Type="http://schemas.openxmlformats.org/officeDocument/2006/relationships/audio" Target="../media/media2.mp3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32.png"/><Relationship Id="rId3" Type="http://schemas.microsoft.com/office/2007/relationships/media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26.wmf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5.png"/><Relationship Id="rId4" Type="http://schemas.openxmlformats.org/officeDocument/2006/relationships/audio" Target="../media/media2.mp3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UY DUẨN"/>
          <p:cNvSpPr txBox="1"/>
          <p:nvPr/>
        </p:nvSpPr>
        <p:spPr>
          <a:xfrm>
            <a:off x="2226485" y="611858"/>
            <a:ext cx="8064896" cy="3393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  <a:sym typeface="Arial"/>
              </a:rPr>
              <a:t>CHÀO MỪNG CÁC 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EM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  <a:sym typeface="Arial"/>
              </a:rPr>
              <a:t> ĐẾN VỚI TIẾT HỌC</a:t>
            </a:r>
            <a:endParaRPr sz="7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23798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CE5F3C0C-CA92-45FE-96F3-1FFED1738F00}"/>
              </a:ext>
            </a:extLst>
          </p:cNvPr>
          <p:cNvGrpSpPr/>
          <p:nvPr/>
        </p:nvGrpSpPr>
        <p:grpSpPr>
          <a:xfrm>
            <a:off x="1152533" y="1186867"/>
            <a:ext cx="7992888" cy="635000"/>
            <a:chOff x="1253941" y="554838"/>
            <a:chExt cx="7992888" cy="635000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984363DD-DD7A-4704-90E3-2FCE795E092F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937FC2EC-22D5-4B43-AE62-19A521E27DC5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vi-VN" sz="28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A555E770-0101-49EB-B857-83062EC1BA4C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61B6E14-C076-4833-803C-4BBCE3D2029B}"/>
                </a:ext>
              </a:extLst>
            </p:cNvPr>
            <p:cNvSpPr txBox="1"/>
            <p:nvPr/>
          </p:nvSpPr>
          <p:spPr>
            <a:xfrm>
              <a:off x="1908557" y="605061"/>
              <a:ext cx="73382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a) </a:t>
              </a:r>
              <a:r>
                <a:rPr lang="en-US" sz="28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Kể</a:t>
              </a:r>
              <a:r>
                <a:rPr lang="en-US" sz="28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  <a:r>
                <a:rPr lang="en-US" sz="28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8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28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28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28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28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 m</a:t>
              </a:r>
              <a:endParaRPr lang="vi-VN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CA0A286-3FBE-41F9-A721-30EB3AFECE3C}"/>
              </a:ext>
            </a:extLst>
          </p:cNvPr>
          <p:cNvCxnSpPr>
            <a:cxnSpLocks/>
          </p:cNvCxnSpPr>
          <p:nvPr/>
        </p:nvCxnSpPr>
        <p:spPr>
          <a:xfrm>
            <a:off x="1871512" y="1760310"/>
            <a:ext cx="65527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Nắng Thu sân trường">
            <a:extLst>
              <a:ext uri="{FF2B5EF4-FFF2-40B4-BE49-F238E27FC236}">
                <a16:creationId xmlns:a16="http://schemas.microsoft.com/office/drawing/2014/main" id="{1A537D05-4462-4112-AE95-82BF4246A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947" y="2604395"/>
            <a:ext cx="3038475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D6EAEA-B594-4172-B7E1-0377B6F5EBB8}"/>
              </a:ext>
            </a:extLst>
          </p:cNvPr>
          <p:cNvSpPr txBox="1"/>
          <p:nvPr/>
        </p:nvSpPr>
        <p:spPr>
          <a:xfrm>
            <a:off x="1426131" y="4214993"/>
            <a:ext cx="20201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Sân</a:t>
            </a:r>
            <a:r>
              <a:rPr lang="en-US" sz="2800" dirty="0"/>
              <a:t> </a:t>
            </a:r>
            <a:r>
              <a:rPr lang="en-US" sz="2800" dirty="0" err="1"/>
              <a:t>trường</a:t>
            </a:r>
            <a:endParaRPr lang="en-US" sz="2800" dirty="0"/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22CA984C-18E9-4BA7-85DC-050AACC50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87231" y="2779379"/>
            <a:ext cx="1504950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92B6FE2-EBCA-4F21-96DD-311417A5D716}"/>
              </a:ext>
            </a:extLst>
          </p:cNvPr>
          <p:cNvSpPr txBox="1"/>
          <p:nvPr/>
        </p:nvSpPr>
        <p:spPr>
          <a:xfrm>
            <a:off x="7189087" y="4272250"/>
            <a:ext cx="1425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Cái</a:t>
            </a:r>
            <a:r>
              <a:rPr lang="en-US" sz="2800" dirty="0"/>
              <a:t> </a:t>
            </a:r>
            <a:r>
              <a:rPr lang="en-US" sz="2800" dirty="0" err="1"/>
              <a:t>bàn</a:t>
            </a:r>
            <a:endParaRPr lang="en-US" sz="2800" dirty="0"/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5238731D-CA5F-4EC0-AE7B-CDDC7767B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12125" y="2710043"/>
            <a:ext cx="2711621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B3BB7A4-2ECB-4D15-8269-1DCAE928B05A}"/>
              </a:ext>
            </a:extLst>
          </p:cNvPr>
          <p:cNvSpPr txBox="1"/>
          <p:nvPr/>
        </p:nvSpPr>
        <p:spPr>
          <a:xfrm>
            <a:off x="4457882" y="4320641"/>
            <a:ext cx="19046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Phòng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endParaRPr lang="en-US" sz="2800" dirty="0"/>
          </a:p>
        </p:txBody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id="{35455E38-1108-4D6D-B25E-8C834F95C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32304" y="2676525"/>
            <a:ext cx="2542524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E3ECDE4-6332-4CE9-BD06-3B4F1277C1D7}"/>
              </a:ext>
            </a:extLst>
          </p:cNvPr>
          <p:cNvSpPr txBox="1"/>
          <p:nvPr/>
        </p:nvSpPr>
        <p:spPr>
          <a:xfrm>
            <a:off x="9196618" y="4297402"/>
            <a:ext cx="18138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Sải</a:t>
            </a:r>
            <a:r>
              <a:rPr lang="en-US" sz="2800" dirty="0"/>
              <a:t> </a:t>
            </a:r>
            <a:r>
              <a:rPr lang="en-US" sz="2800" dirty="0" err="1"/>
              <a:t>tay</a:t>
            </a:r>
            <a:r>
              <a:rPr lang="en-US" sz="2800" dirty="0"/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42246995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7" grpId="0"/>
      <p:bldP spid="29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CE5F3C0C-CA92-45FE-96F3-1FFED1738F00}"/>
              </a:ext>
            </a:extLst>
          </p:cNvPr>
          <p:cNvGrpSpPr/>
          <p:nvPr/>
        </p:nvGrpSpPr>
        <p:grpSpPr>
          <a:xfrm>
            <a:off x="1199456" y="1429332"/>
            <a:ext cx="7992888" cy="635000"/>
            <a:chOff x="1253941" y="554838"/>
            <a:chExt cx="7992888" cy="635000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984363DD-DD7A-4704-90E3-2FCE795E092F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937FC2EC-22D5-4B43-AE62-19A521E27DC5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vi-VN" sz="28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A555E770-0101-49EB-B857-83062EC1BA4C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61B6E14-C076-4833-803C-4BBCE3D2029B}"/>
                </a:ext>
              </a:extLst>
            </p:cNvPr>
            <p:cNvSpPr txBox="1"/>
            <p:nvPr/>
          </p:nvSpPr>
          <p:spPr>
            <a:xfrm>
              <a:off x="1908557" y="605061"/>
              <a:ext cx="73382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b) </a:t>
              </a:r>
              <a:r>
                <a:rPr lang="en-US" sz="28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Kể</a:t>
              </a:r>
              <a:r>
                <a:rPr lang="en-US" sz="28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  <a:r>
                <a:rPr lang="en-US" sz="28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8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28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28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ngắn</a:t>
              </a:r>
              <a:r>
                <a:rPr lang="en-US" sz="28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28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 m</a:t>
              </a:r>
              <a:endParaRPr lang="vi-VN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CA0A286-3FBE-41F9-A721-30EB3AFECE3C}"/>
              </a:ext>
            </a:extLst>
          </p:cNvPr>
          <p:cNvCxnSpPr>
            <a:cxnSpLocks/>
          </p:cNvCxnSpPr>
          <p:nvPr/>
        </p:nvCxnSpPr>
        <p:spPr>
          <a:xfrm>
            <a:off x="1918435" y="2002775"/>
            <a:ext cx="65527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2">
            <a:extLst>
              <a:ext uri="{FF2B5EF4-FFF2-40B4-BE49-F238E27FC236}">
                <a16:creationId xmlns:a16="http://schemas.microsoft.com/office/drawing/2014/main" id="{D7FF8A74-6E9A-4B3A-83C5-B99E7DEF7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37331" y="2924944"/>
            <a:ext cx="2341033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DF186DB8-A154-41CC-80BD-18BA865ADF73}"/>
              </a:ext>
            </a:extLst>
          </p:cNvPr>
          <p:cNvSpPr txBox="1"/>
          <p:nvPr/>
        </p:nvSpPr>
        <p:spPr>
          <a:xfrm>
            <a:off x="2526453" y="4528501"/>
            <a:ext cx="21034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Quyển</a:t>
            </a:r>
            <a:r>
              <a:rPr lang="en-US" sz="2800" dirty="0"/>
              <a:t> </a:t>
            </a:r>
            <a:r>
              <a:rPr lang="en-US" sz="2800" dirty="0" err="1"/>
              <a:t>sách</a:t>
            </a:r>
            <a:endParaRPr lang="en-US" sz="2800" dirty="0"/>
          </a:p>
        </p:txBody>
      </p:sp>
      <p:pic>
        <p:nvPicPr>
          <p:cNvPr id="37" name="Picture 2">
            <a:extLst>
              <a:ext uri="{FF2B5EF4-FFF2-40B4-BE49-F238E27FC236}">
                <a16:creationId xmlns:a16="http://schemas.microsoft.com/office/drawing/2014/main" id="{37FB844B-EEBE-4B90-A847-6730E2354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6000" y="2924944"/>
            <a:ext cx="1504950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2B30146C-061E-4815-8FE9-FA67BA1A65CC}"/>
              </a:ext>
            </a:extLst>
          </p:cNvPr>
          <p:cNvSpPr txBox="1"/>
          <p:nvPr/>
        </p:nvSpPr>
        <p:spPr>
          <a:xfrm>
            <a:off x="6006457" y="4491638"/>
            <a:ext cx="1425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Đôi</a:t>
            </a:r>
            <a:r>
              <a:rPr lang="en-US" sz="2800" dirty="0"/>
              <a:t> </a:t>
            </a:r>
            <a:r>
              <a:rPr lang="en-US" sz="2800" dirty="0" err="1"/>
              <a:t>dép</a:t>
            </a:r>
            <a:endParaRPr lang="en-US" sz="2800" dirty="0"/>
          </a:p>
        </p:txBody>
      </p:sp>
      <p:pic>
        <p:nvPicPr>
          <p:cNvPr id="59" name="Picture 2">
            <a:extLst>
              <a:ext uri="{FF2B5EF4-FFF2-40B4-BE49-F238E27FC236}">
                <a16:creationId xmlns:a16="http://schemas.microsoft.com/office/drawing/2014/main" id="{736013D2-0B7C-400F-AD40-DD045484C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688288" y="2924944"/>
            <a:ext cx="1504950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8E8215EF-C1A3-436A-BC4E-45DB63D8B55B}"/>
              </a:ext>
            </a:extLst>
          </p:cNvPr>
          <p:cNvSpPr txBox="1"/>
          <p:nvPr/>
        </p:nvSpPr>
        <p:spPr>
          <a:xfrm>
            <a:off x="8659940" y="4528501"/>
            <a:ext cx="1561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Ba </a:t>
            </a:r>
            <a:r>
              <a:rPr lang="en-US" sz="2800" dirty="0" err="1"/>
              <a:t>lô</a:t>
            </a:r>
            <a:r>
              <a:rPr lang="en-US" sz="2800" dirty="0"/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282234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58" grpId="0"/>
      <p:bldP spid="6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id="{88EF1B62-BDB5-4ACF-97B3-0E9E9371BF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68" t="20873" r="11539" b="68825"/>
          <a:stretch/>
        </p:blipFill>
        <p:spPr>
          <a:xfrm>
            <a:off x="6744072" y="4869160"/>
            <a:ext cx="3528392" cy="1209184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61B67618-8CC1-4900-A179-3E05FD1F03E2}"/>
              </a:ext>
            </a:extLst>
          </p:cNvPr>
          <p:cNvGrpSpPr/>
          <p:nvPr/>
        </p:nvGrpSpPr>
        <p:grpSpPr>
          <a:xfrm>
            <a:off x="1317845" y="1271988"/>
            <a:ext cx="5407144" cy="635000"/>
            <a:chOff x="1253941" y="554838"/>
            <a:chExt cx="5407144" cy="635000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E2E14802-EF80-4515-BC75-F504F315BCE3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FCEBA345-6B00-4281-B145-EAE8C197449A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vi-VN" sz="28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BC39E896-9287-48F1-8AD3-7D72DE2D99BF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CC89A2B-CBA5-47FD-8B33-AF38191D7C91}"/>
                </a:ext>
              </a:extLst>
            </p:cNvPr>
            <p:cNvSpPr txBox="1"/>
            <p:nvPr/>
          </p:nvSpPr>
          <p:spPr>
            <a:xfrm>
              <a:off x="1908557" y="605061"/>
              <a:ext cx="47525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a)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vi-VN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1EC16EF7-A3CD-4428-A978-17572235C53F}"/>
              </a:ext>
            </a:extLst>
          </p:cNvPr>
          <p:cNvCxnSpPr>
            <a:cxnSpLocks/>
          </p:cNvCxnSpPr>
          <p:nvPr/>
        </p:nvCxnSpPr>
        <p:spPr>
          <a:xfrm>
            <a:off x="1971894" y="1893906"/>
            <a:ext cx="157819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AA58B474-77C6-4C96-BE94-1CFA68F463F7}"/>
              </a:ext>
            </a:extLst>
          </p:cNvPr>
          <p:cNvGrpSpPr/>
          <p:nvPr/>
        </p:nvGrpSpPr>
        <p:grpSpPr>
          <a:xfrm>
            <a:off x="1464032" y="2706927"/>
            <a:ext cx="3876480" cy="3361698"/>
            <a:chOff x="382107" y="1696926"/>
            <a:chExt cx="3876480" cy="336169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4503D87-FD85-417E-AC1C-9300412E44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91" t="7370" r="57018" b="67850"/>
            <a:stretch/>
          </p:blipFill>
          <p:spPr>
            <a:xfrm>
              <a:off x="382107" y="1696926"/>
              <a:ext cx="3739008" cy="276682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6AD72A3-C520-4228-BBE9-93809032BEFA}"/>
                </a:ext>
              </a:extLst>
            </p:cNvPr>
            <p:cNvSpPr txBox="1"/>
            <p:nvPr/>
          </p:nvSpPr>
          <p:spPr>
            <a:xfrm>
              <a:off x="709131" y="3393508"/>
              <a:ext cx="18309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7 m + 3 m</a:t>
              </a:r>
            </a:p>
          </p:txBody>
        </p: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7DCAC1D6-753C-40B4-BDFD-6173F292B3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44" t="20899" r="55865" b="69009"/>
            <a:stretch/>
          </p:blipFill>
          <p:spPr>
            <a:xfrm>
              <a:off x="519579" y="3931804"/>
              <a:ext cx="3739008" cy="1126820"/>
            </a:xfrm>
            <a:prstGeom prst="rect">
              <a:avLst/>
            </a:prstGeom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9B49B12F-37EC-4C3A-AEEC-0463DABFE981}"/>
                </a:ext>
              </a:extLst>
            </p:cNvPr>
            <p:cNvSpPr txBox="1"/>
            <p:nvPr/>
          </p:nvSpPr>
          <p:spPr>
            <a:xfrm>
              <a:off x="748050" y="4094548"/>
              <a:ext cx="202170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15 m – 9 m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4F3630B-8B1D-4F42-A056-16BDE5A6641B}"/>
              </a:ext>
            </a:extLst>
          </p:cNvPr>
          <p:cNvGrpSpPr/>
          <p:nvPr/>
        </p:nvGrpSpPr>
        <p:grpSpPr>
          <a:xfrm>
            <a:off x="6748714" y="2315425"/>
            <a:ext cx="3528392" cy="3280881"/>
            <a:chOff x="6265746" y="1484784"/>
            <a:chExt cx="3528392" cy="3280881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CE3F9900-3DB3-4F88-BDD6-6437C18D8E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68" t="4536" r="11539" b="68825"/>
            <a:stretch/>
          </p:blipFill>
          <p:spPr>
            <a:xfrm>
              <a:off x="6265746" y="1484784"/>
              <a:ext cx="3528392" cy="3126864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0A19C589-8484-42AF-BA8E-30ABE7A9CBFA}"/>
                </a:ext>
              </a:extLst>
            </p:cNvPr>
            <p:cNvSpPr txBox="1"/>
            <p:nvPr/>
          </p:nvSpPr>
          <p:spPr>
            <a:xfrm>
              <a:off x="6612210" y="3556481"/>
              <a:ext cx="140294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2 m x 4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E35CA904-2D55-41C4-9EC4-9748813D8127}"/>
                </a:ext>
              </a:extLst>
            </p:cNvPr>
            <p:cNvSpPr txBox="1"/>
            <p:nvPr/>
          </p:nvSpPr>
          <p:spPr>
            <a:xfrm>
              <a:off x="6622352" y="4242445"/>
              <a:ext cx="16225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20 m : 5 </a:t>
              </a:r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9E8420A7-E948-44B7-8337-A9F76D43DE40}"/>
              </a:ext>
            </a:extLst>
          </p:cNvPr>
          <p:cNvSpPr txBox="1"/>
          <p:nvPr/>
        </p:nvSpPr>
        <p:spPr>
          <a:xfrm>
            <a:off x="3616890" y="4403509"/>
            <a:ext cx="13131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= 10 m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7462481-65BB-467A-B7B0-81461B7AEACF}"/>
              </a:ext>
            </a:extLst>
          </p:cNvPr>
          <p:cNvSpPr txBox="1"/>
          <p:nvPr/>
        </p:nvSpPr>
        <p:spPr>
          <a:xfrm>
            <a:off x="3791900" y="5104171"/>
            <a:ext cx="11128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= 6 m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F1529620-19DB-4D8C-B2A8-CC2ABDC656EA}"/>
              </a:ext>
            </a:extLst>
          </p:cNvPr>
          <p:cNvSpPr txBox="1"/>
          <p:nvPr/>
        </p:nvSpPr>
        <p:spPr>
          <a:xfrm>
            <a:off x="8485594" y="4372046"/>
            <a:ext cx="11128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= 8 m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6795A78-2D1A-4CC6-9CDB-99BFF0146387}"/>
              </a:ext>
            </a:extLst>
          </p:cNvPr>
          <p:cNvSpPr txBox="1"/>
          <p:nvPr/>
        </p:nvSpPr>
        <p:spPr>
          <a:xfrm>
            <a:off x="8620922" y="5072708"/>
            <a:ext cx="11128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= 4 m</a:t>
            </a:r>
          </a:p>
        </p:txBody>
      </p:sp>
    </p:spTree>
    <p:extLst>
      <p:ext uri="{BB962C8B-B14F-4D97-AF65-F5344CB8AC3E}">
        <p14:creationId xmlns:p14="http://schemas.microsoft.com/office/powerpoint/2010/main" val="4056828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73" grpId="0"/>
      <p:bldP spid="74" grpId="0"/>
      <p:bldP spid="7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CE6C568-02C8-4C5A-ADA4-0E5375F41943}"/>
              </a:ext>
            </a:extLst>
          </p:cNvPr>
          <p:cNvGrpSpPr/>
          <p:nvPr/>
        </p:nvGrpSpPr>
        <p:grpSpPr>
          <a:xfrm>
            <a:off x="1222550" y="1180338"/>
            <a:ext cx="2736304" cy="635000"/>
            <a:chOff x="551384" y="438752"/>
            <a:chExt cx="2736304" cy="635000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61B67618-8CC1-4900-A179-3E05FD1F03E2}"/>
                </a:ext>
              </a:extLst>
            </p:cNvPr>
            <p:cNvGrpSpPr/>
            <p:nvPr/>
          </p:nvGrpSpPr>
          <p:grpSpPr>
            <a:xfrm>
              <a:off x="551384" y="438752"/>
              <a:ext cx="2736304" cy="635000"/>
              <a:chOff x="1253941" y="554838"/>
              <a:chExt cx="2736304" cy="635000"/>
            </a:xfrm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E2E14802-EF80-4515-BC75-F504F315BCE3}"/>
                  </a:ext>
                </a:extLst>
              </p:cNvPr>
              <p:cNvGrpSpPr/>
              <p:nvPr/>
            </p:nvGrpSpPr>
            <p:grpSpPr>
              <a:xfrm>
                <a:off x="1253941" y="554838"/>
                <a:ext cx="654049" cy="635000"/>
                <a:chOff x="7934325" y="85725"/>
                <a:chExt cx="654049" cy="635000"/>
              </a:xfrm>
            </p:grpSpPr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FCEBA345-6B00-4281-B145-EAE8C197449A}"/>
                    </a:ext>
                  </a:extLst>
                </p:cNvPr>
                <p:cNvSpPr/>
                <p:nvPr/>
              </p:nvSpPr>
              <p:spPr>
                <a:xfrm>
                  <a:off x="8001000" y="152400"/>
                  <a:ext cx="520700" cy="495300"/>
                </a:xfrm>
                <a:prstGeom prst="ellipse">
                  <a:avLst/>
                </a:prstGeom>
                <a:solidFill>
                  <a:srgbClr val="FFC000"/>
                </a:solidFill>
                <a:ln w="2857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 dirty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  <a:endParaRPr lang="vi-VN" sz="28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BC39E896-9287-48F1-8AD3-7D72DE2D99BF}"/>
                    </a:ext>
                  </a:extLst>
                </p:cNvPr>
                <p:cNvSpPr/>
                <p:nvPr/>
              </p:nvSpPr>
              <p:spPr>
                <a:xfrm>
                  <a:off x="7934325" y="85725"/>
                  <a:ext cx="654049" cy="635000"/>
                </a:xfrm>
                <a:prstGeom prst="ellipse">
                  <a:avLst/>
                </a:prstGeom>
                <a:noFill/>
                <a:ln w="2857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5CC89A2B-CBA5-47FD-8B33-AF38191D7C91}"/>
                  </a:ext>
                </a:extLst>
              </p:cNvPr>
              <p:cNvSpPr txBox="1"/>
              <p:nvPr/>
            </p:nvSpPr>
            <p:spPr>
              <a:xfrm>
                <a:off x="1908557" y="605061"/>
                <a:ext cx="208168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?</a:t>
                </a:r>
                <a:endParaRPr lang="vi-VN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06DFF79-E361-442A-9536-6F389C9FAA25}"/>
                </a:ext>
              </a:extLst>
            </p:cNvPr>
            <p:cNvSpPr/>
            <p:nvPr/>
          </p:nvSpPr>
          <p:spPr>
            <a:xfrm>
              <a:off x="1780254" y="498699"/>
              <a:ext cx="654049" cy="56197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1EC16EF7-A3CD-4428-A978-17572235C53F}"/>
              </a:ext>
            </a:extLst>
          </p:cNvPr>
          <p:cNvCxnSpPr>
            <a:cxnSpLocks/>
          </p:cNvCxnSpPr>
          <p:nvPr/>
        </p:nvCxnSpPr>
        <p:spPr>
          <a:xfrm>
            <a:off x="1876599" y="1802256"/>
            <a:ext cx="157819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F9E8A9C-5F2C-423A-915E-A38D30C74E09}"/>
              </a:ext>
            </a:extLst>
          </p:cNvPr>
          <p:cNvGrpSpPr/>
          <p:nvPr/>
        </p:nvGrpSpPr>
        <p:grpSpPr>
          <a:xfrm>
            <a:off x="1227105" y="2774882"/>
            <a:ext cx="2792752" cy="654118"/>
            <a:chOff x="2146849" y="1766770"/>
            <a:chExt cx="2792752" cy="654118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7EFBFCB-93E3-4AE5-B3C7-73B8CB9A11EA}"/>
                </a:ext>
              </a:extLst>
            </p:cNvPr>
            <p:cNvSpPr txBox="1"/>
            <p:nvPr/>
          </p:nvSpPr>
          <p:spPr>
            <a:xfrm>
              <a:off x="2146849" y="1836113"/>
              <a:ext cx="279275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1 m =         cm</a:t>
              </a:r>
            </a:p>
          </p:txBody>
        </p:sp>
        <p:sp>
          <p:nvSpPr>
            <p:cNvPr id="26" name="Rounded Rectangle 8">
              <a:extLst>
                <a:ext uri="{FF2B5EF4-FFF2-40B4-BE49-F238E27FC236}">
                  <a16:creationId xmlns:a16="http://schemas.microsoft.com/office/drawing/2014/main" id="{DB783551-6F7B-4935-804D-D4C1A484E56F}"/>
                </a:ext>
              </a:extLst>
            </p:cNvPr>
            <p:cNvSpPr/>
            <p:nvPr/>
          </p:nvSpPr>
          <p:spPr>
            <a:xfrm>
              <a:off x="3319402" y="1766770"/>
              <a:ext cx="915834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Rounded Rectangle 13">
            <a:extLst>
              <a:ext uri="{FF2B5EF4-FFF2-40B4-BE49-F238E27FC236}">
                <a16:creationId xmlns:a16="http://schemas.microsoft.com/office/drawing/2014/main" id="{62A93F42-9F27-4CFF-BE09-C120D36D82CE}"/>
              </a:ext>
            </a:extLst>
          </p:cNvPr>
          <p:cNvSpPr/>
          <p:nvPr/>
        </p:nvSpPr>
        <p:spPr>
          <a:xfrm>
            <a:off x="2411446" y="2804087"/>
            <a:ext cx="904046" cy="549980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endParaRPr lang="vi-VN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7C51430-9824-476A-A472-DD4569FB309D}"/>
              </a:ext>
            </a:extLst>
          </p:cNvPr>
          <p:cNvGrpSpPr/>
          <p:nvPr/>
        </p:nvGrpSpPr>
        <p:grpSpPr>
          <a:xfrm>
            <a:off x="1283553" y="4498218"/>
            <a:ext cx="2792752" cy="691114"/>
            <a:chOff x="2146849" y="1729774"/>
            <a:chExt cx="2792752" cy="691114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689FA64-4955-41A5-A623-1626FA79A827}"/>
                </a:ext>
              </a:extLst>
            </p:cNvPr>
            <p:cNvSpPr txBox="1"/>
            <p:nvPr/>
          </p:nvSpPr>
          <p:spPr>
            <a:xfrm>
              <a:off x="2146849" y="1836113"/>
              <a:ext cx="279275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1 m =         dm</a:t>
              </a:r>
            </a:p>
          </p:txBody>
        </p:sp>
        <p:sp>
          <p:nvSpPr>
            <p:cNvPr id="32" name="Rounded Rectangle 8">
              <a:extLst>
                <a:ext uri="{FF2B5EF4-FFF2-40B4-BE49-F238E27FC236}">
                  <a16:creationId xmlns:a16="http://schemas.microsoft.com/office/drawing/2014/main" id="{A0BD03A7-456D-4977-8E8F-DEDF5ECB5CFB}"/>
                </a:ext>
              </a:extLst>
            </p:cNvPr>
            <p:cNvSpPr/>
            <p:nvPr/>
          </p:nvSpPr>
          <p:spPr>
            <a:xfrm>
              <a:off x="3309137" y="1729774"/>
              <a:ext cx="869651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7C86660-95E4-4DEA-8D01-1866A07EFBB1}"/>
              </a:ext>
            </a:extLst>
          </p:cNvPr>
          <p:cNvGrpSpPr/>
          <p:nvPr/>
        </p:nvGrpSpPr>
        <p:grpSpPr>
          <a:xfrm>
            <a:off x="4699624" y="2694844"/>
            <a:ext cx="2792752" cy="691114"/>
            <a:chOff x="2146849" y="1729774"/>
            <a:chExt cx="2792752" cy="691114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3DBCA26-2045-47F3-A51D-7EABCE8A8872}"/>
                </a:ext>
              </a:extLst>
            </p:cNvPr>
            <p:cNvSpPr txBox="1"/>
            <p:nvPr/>
          </p:nvSpPr>
          <p:spPr>
            <a:xfrm>
              <a:off x="2146849" y="1836113"/>
              <a:ext cx="279275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2 m =         cm</a:t>
              </a:r>
            </a:p>
          </p:txBody>
        </p:sp>
        <p:sp>
          <p:nvSpPr>
            <p:cNvPr id="35" name="Rounded Rectangle 8">
              <a:extLst>
                <a:ext uri="{FF2B5EF4-FFF2-40B4-BE49-F238E27FC236}">
                  <a16:creationId xmlns:a16="http://schemas.microsoft.com/office/drawing/2014/main" id="{AE3E1532-8F36-44A4-BB69-CB44EF7D9FDA}"/>
                </a:ext>
              </a:extLst>
            </p:cNvPr>
            <p:cNvSpPr/>
            <p:nvPr/>
          </p:nvSpPr>
          <p:spPr>
            <a:xfrm>
              <a:off x="3287529" y="1729774"/>
              <a:ext cx="891259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04E721D-0A7A-4183-B270-6D4C99840D0E}"/>
              </a:ext>
            </a:extLst>
          </p:cNvPr>
          <p:cNvGrpSpPr/>
          <p:nvPr/>
        </p:nvGrpSpPr>
        <p:grpSpPr>
          <a:xfrm>
            <a:off x="4727848" y="4455176"/>
            <a:ext cx="2815194" cy="691114"/>
            <a:chOff x="2146849" y="1729774"/>
            <a:chExt cx="2815194" cy="691114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224088C-4432-4861-A5A9-87750ACD9C61}"/>
                </a:ext>
              </a:extLst>
            </p:cNvPr>
            <p:cNvSpPr txBox="1"/>
            <p:nvPr/>
          </p:nvSpPr>
          <p:spPr>
            <a:xfrm>
              <a:off x="2146849" y="1836113"/>
              <a:ext cx="281519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2 m </a:t>
              </a:r>
              <a:r>
                <a:rPr lang="en-US" sz="3200"/>
                <a:t>=         dm</a:t>
              </a:r>
              <a:endParaRPr lang="en-US" sz="3200" dirty="0"/>
            </a:p>
          </p:txBody>
        </p:sp>
        <p:sp>
          <p:nvSpPr>
            <p:cNvPr id="39" name="Rounded Rectangle 8">
              <a:extLst>
                <a:ext uri="{FF2B5EF4-FFF2-40B4-BE49-F238E27FC236}">
                  <a16:creationId xmlns:a16="http://schemas.microsoft.com/office/drawing/2014/main" id="{BB82EB9D-EE4F-4AE9-B11C-373936742CBD}"/>
                </a:ext>
              </a:extLst>
            </p:cNvPr>
            <p:cNvSpPr/>
            <p:nvPr/>
          </p:nvSpPr>
          <p:spPr>
            <a:xfrm>
              <a:off x="3309137" y="1729774"/>
              <a:ext cx="869651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08CF0F5-62D9-423A-8142-2B744D712118}"/>
              </a:ext>
            </a:extLst>
          </p:cNvPr>
          <p:cNvGrpSpPr/>
          <p:nvPr/>
        </p:nvGrpSpPr>
        <p:grpSpPr>
          <a:xfrm>
            <a:off x="8029033" y="2774882"/>
            <a:ext cx="3248005" cy="648072"/>
            <a:chOff x="2146849" y="1772816"/>
            <a:chExt cx="3248005" cy="648072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8DC9D27-8074-4F22-BF72-438A80294868}"/>
                </a:ext>
              </a:extLst>
            </p:cNvPr>
            <p:cNvSpPr txBox="1"/>
            <p:nvPr/>
          </p:nvSpPr>
          <p:spPr>
            <a:xfrm>
              <a:off x="2146849" y="1836113"/>
              <a:ext cx="324800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100 cm =         m</a:t>
              </a:r>
            </a:p>
          </p:txBody>
        </p:sp>
        <p:sp>
          <p:nvSpPr>
            <p:cNvPr id="43" name="Rounded Rectangle 8">
              <a:extLst>
                <a:ext uri="{FF2B5EF4-FFF2-40B4-BE49-F238E27FC236}">
                  <a16:creationId xmlns:a16="http://schemas.microsoft.com/office/drawing/2014/main" id="{5318207A-D093-4938-A599-9C48E71FFC38}"/>
                </a:ext>
              </a:extLst>
            </p:cNvPr>
            <p:cNvSpPr/>
            <p:nvPr/>
          </p:nvSpPr>
          <p:spPr>
            <a:xfrm>
              <a:off x="4135004" y="1772816"/>
              <a:ext cx="720080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B0D232E-1EDD-4699-ABEF-35EA7262557C}"/>
              </a:ext>
            </a:extLst>
          </p:cNvPr>
          <p:cNvGrpSpPr/>
          <p:nvPr/>
        </p:nvGrpSpPr>
        <p:grpSpPr>
          <a:xfrm>
            <a:off x="8071646" y="4455176"/>
            <a:ext cx="3042821" cy="734156"/>
            <a:chOff x="1812263" y="1729774"/>
            <a:chExt cx="3042821" cy="734156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E4EC267-5D48-4BE6-A5B3-4A451BBC98CB}"/>
                </a:ext>
              </a:extLst>
            </p:cNvPr>
            <p:cNvSpPr txBox="1"/>
            <p:nvPr/>
          </p:nvSpPr>
          <p:spPr>
            <a:xfrm>
              <a:off x="1812263" y="1879155"/>
              <a:ext cx="304282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20 dm =         m</a:t>
              </a:r>
            </a:p>
          </p:txBody>
        </p:sp>
        <p:sp>
          <p:nvSpPr>
            <p:cNvPr id="51" name="Rounded Rectangle 8">
              <a:extLst>
                <a:ext uri="{FF2B5EF4-FFF2-40B4-BE49-F238E27FC236}">
                  <a16:creationId xmlns:a16="http://schemas.microsoft.com/office/drawing/2014/main" id="{E9917EA7-680F-4DBA-9718-203419BC61BD}"/>
                </a:ext>
              </a:extLst>
            </p:cNvPr>
            <p:cNvSpPr/>
            <p:nvPr/>
          </p:nvSpPr>
          <p:spPr>
            <a:xfrm>
              <a:off x="3543224" y="1729774"/>
              <a:ext cx="720080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2" name="Rounded Rectangle 13">
            <a:extLst>
              <a:ext uri="{FF2B5EF4-FFF2-40B4-BE49-F238E27FC236}">
                <a16:creationId xmlns:a16="http://schemas.microsoft.com/office/drawing/2014/main" id="{9403C219-0534-452F-927D-1E3737BEA6B6}"/>
              </a:ext>
            </a:extLst>
          </p:cNvPr>
          <p:cNvSpPr/>
          <p:nvPr/>
        </p:nvSpPr>
        <p:spPr>
          <a:xfrm>
            <a:off x="2482529" y="4547264"/>
            <a:ext cx="796273" cy="549980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vi-VN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Rounded Rectangle 13">
            <a:extLst>
              <a:ext uri="{FF2B5EF4-FFF2-40B4-BE49-F238E27FC236}">
                <a16:creationId xmlns:a16="http://schemas.microsoft.com/office/drawing/2014/main" id="{B1C01C92-BD5C-4710-BFC2-EAC57BD358EF}"/>
              </a:ext>
            </a:extLst>
          </p:cNvPr>
          <p:cNvSpPr/>
          <p:nvPr/>
        </p:nvSpPr>
        <p:spPr>
          <a:xfrm>
            <a:off x="5829349" y="2736400"/>
            <a:ext cx="904046" cy="549980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</a:t>
            </a:r>
            <a:endParaRPr lang="vi-VN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Rounded Rectangle 13">
            <a:extLst>
              <a:ext uri="{FF2B5EF4-FFF2-40B4-BE49-F238E27FC236}">
                <a16:creationId xmlns:a16="http://schemas.microsoft.com/office/drawing/2014/main" id="{0D4FBFB8-8D5F-419A-AFCA-366207E75F04}"/>
              </a:ext>
            </a:extLst>
          </p:cNvPr>
          <p:cNvSpPr/>
          <p:nvPr/>
        </p:nvSpPr>
        <p:spPr>
          <a:xfrm>
            <a:off x="5807266" y="4586607"/>
            <a:ext cx="952522" cy="461591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vi-VN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Rounded Rectangle 13">
            <a:extLst>
              <a:ext uri="{FF2B5EF4-FFF2-40B4-BE49-F238E27FC236}">
                <a16:creationId xmlns:a16="http://schemas.microsoft.com/office/drawing/2014/main" id="{BD938ACF-8447-4C9E-B82D-966DD7E9B88C}"/>
              </a:ext>
            </a:extLst>
          </p:cNvPr>
          <p:cNvSpPr/>
          <p:nvPr/>
        </p:nvSpPr>
        <p:spPr>
          <a:xfrm>
            <a:off x="10117357" y="2835978"/>
            <a:ext cx="519742" cy="549980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ounded Rectangle 13">
            <a:extLst>
              <a:ext uri="{FF2B5EF4-FFF2-40B4-BE49-F238E27FC236}">
                <a16:creationId xmlns:a16="http://schemas.microsoft.com/office/drawing/2014/main" id="{A61A0FF4-35C0-4E38-B0D3-55F28EF7AEFD}"/>
              </a:ext>
            </a:extLst>
          </p:cNvPr>
          <p:cNvSpPr/>
          <p:nvPr/>
        </p:nvSpPr>
        <p:spPr>
          <a:xfrm>
            <a:off x="9902776" y="4498218"/>
            <a:ext cx="519742" cy="549980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1515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52" grpId="0" animBg="1"/>
      <p:bldP spid="53" grpId="0" animBg="1"/>
      <p:bldP spid="54" grpId="0" animBg="1"/>
      <p:bldP spid="55" grpId="0" animBg="1"/>
      <p:bldP spid="5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B"/>
          <p:cNvSpPr/>
          <p:nvPr/>
        </p:nvSpPr>
        <p:spPr>
          <a:xfrm>
            <a:off x="2424653" y="4912743"/>
            <a:ext cx="3106656" cy="913488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5" tIns="60935" rIns="121845" bIns="60935" rtlCol="0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C. 4500 cm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879192" y="5031811"/>
            <a:ext cx="675351" cy="675351"/>
          </a:xfrm>
          <a:prstGeom prst="rect">
            <a:avLst/>
          </a:prstGeom>
        </p:spPr>
      </p:pic>
      <p:pic>
        <p:nvPicPr>
          <p:cNvPr id="7" name="Picture 6">
            <a:hlinkClick r:id="" action="ppaction://noaction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436094" y="251740"/>
            <a:ext cx="1614660" cy="3067854"/>
          </a:xfrm>
          <a:prstGeom prst="rect">
            <a:avLst/>
          </a:prstGeom>
        </p:spPr>
      </p:pic>
      <p:pic>
        <p:nvPicPr>
          <p:cNvPr id="18" name="Picture 115" descr="ALRMCLO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6" y="115170"/>
            <a:ext cx="1007932" cy="121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+mj-lt"/>
              </a:rPr>
              <a:t>15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+mj-lt"/>
              </a:rPr>
              <a:t>14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+mj-lt"/>
              </a:rPr>
              <a:t>13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+mj-lt"/>
              </a:rPr>
              <a:t>12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+mj-lt"/>
              </a:rPr>
              <a:t>11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+mj-lt"/>
              </a:rPr>
              <a:t>10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+mj-lt"/>
              </a:rPr>
              <a:t>9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+mj-lt"/>
              </a:rPr>
              <a:t>8</a:t>
            </a:r>
          </a:p>
        </p:txBody>
      </p:sp>
      <p:sp>
        <p:nvSpPr>
          <p:cNvPr id="27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+mj-lt"/>
              </a:rPr>
              <a:t>7</a:t>
            </a:r>
          </a:p>
        </p:txBody>
      </p:sp>
      <p:sp>
        <p:nvSpPr>
          <p:cNvPr id="28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+mj-lt"/>
              </a:rPr>
              <a:t>6</a:t>
            </a:r>
          </a:p>
        </p:txBody>
      </p:sp>
      <p:sp>
        <p:nvSpPr>
          <p:cNvPr id="29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+mj-lt"/>
              </a:rPr>
              <a:t>5</a:t>
            </a:r>
          </a:p>
        </p:txBody>
      </p:sp>
      <p:sp>
        <p:nvSpPr>
          <p:cNvPr id="30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+mj-lt"/>
              </a:rPr>
              <a:t>4</a:t>
            </a:r>
          </a:p>
        </p:txBody>
      </p:sp>
      <p:sp>
        <p:nvSpPr>
          <p:cNvPr id="31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+mj-lt"/>
              </a:rPr>
              <a:t>3</a:t>
            </a:r>
          </a:p>
        </p:txBody>
      </p:sp>
      <p:sp>
        <p:nvSpPr>
          <p:cNvPr id="32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+mj-lt"/>
              </a:rPr>
              <a:t>2</a:t>
            </a:r>
          </a:p>
        </p:txBody>
      </p:sp>
      <p:sp>
        <p:nvSpPr>
          <p:cNvPr id="33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+mj-lt"/>
              </a:rPr>
              <a:t>1</a:t>
            </a:r>
          </a:p>
        </p:txBody>
      </p:sp>
      <p:sp>
        <p:nvSpPr>
          <p:cNvPr id="34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+mj-lt"/>
              </a:rPr>
              <a:t>0</a:t>
            </a:r>
          </a:p>
        </p:txBody>
      </p:sp>
      <p:sp>
        <p:nvSpPr>
          <p:cNvPr id="35" name="A"/>
          <p:cNvSpPr/>
          <p:nvPr/>
        </p:nvSpPr>
        <p:spPr>
          <a:xfrm>
            <a:off x="6651664" y="4843474"/>
            <a:ext cx="3118585" cy="949717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5" tIns="60935" rIns="121845" bIns="60935" rtlCol="0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D. 45 m</a:t>
            </a:r>
          </a:p>
        </p:txBody>
      </p:sp>
      <p:sp>
        <p:nvSpPr>
          <p:cNvPr id="36" name="C"/>
          <p:cNvSpPr/>
          <p:nvPr/>
        </p:nvSpPr>
        <p:spPr>
          <a:xfrm>
            <a:off x="6651664" y="3427099"/>
            <a:ext cx="3234730" cy="949717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5" tIns="60935" rIns="121845" bIns="60935" rtlCol="0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B. 45 cm</a:t>
            </a:r>
          </a:p>
        </p:txBody>
      </p:sp>
      <p:sp>
        <p:nvSpPr>
          <p:cNvPr id="38" name="D"/>
          <p:cNvSpPr/>
          <p:nvPr/>
        </p:nvSpPr>
        <p:spPr>
          <a:xfrm>
            <a:off x="2351584" y="3409488"/>
            <a:ext cx="3186782" cy="91585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5" tIns="60935" rIns="121845" bIns="60935" rtlCol="0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A. 45 dm</a:t>
            </a:r>
          </a:p>
        </p:txBody>
      </p:sp>
      <p:sp>
        <p:nvSpPr>
          <p:cNvPr id="39" name="Flowchart: Terminator 38"/>
          <p:cNvSpPr/>
          <p:nvPr/>
        </p:nvSpPr>
        <p:spPr>
          <a:xfrm>
            <a:off x="2835494" y="715263"/>
            <a:ext cx="6517438" cy="1749017"/>
          </a:xfrm>
          <a:prstGeom prst="flowChartTerminator">
            <a:avLst/>
          </a:prstGeom>
          <a:solidFill>
            <a:schemeClr val="accent5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88" tIns="60944" rIns="121888" bIns="6094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5399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5 m x 9 =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048430" y="4962541"/>
            <a:ext cx="675351" cy="67535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211042" y="3630743"/>
            <a:ext cx="675351" cy="67535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816548" y="3542549"/>
            <a:ext cx="675351" cy="675351"/>
          </a:xfrm>
          <a:prstGeom prst="rect">
            <a:avLst/>
          </a:prstGeom>
        </p:spPr>
      </p:pic>
      <p:pic>
        <p:nvPicPr>
          <p:cNvPr id="44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4161433" y="-2331337"/>
            <a:ext cx="609521" cy="609521"/>
          </a:xfrm>
          <a:prstGeom prst="rect">
            <a:avLst/>
          </a:prstGeom>
        </p:spPr>
      </p:pic>
      <p:pic>
        <p:nvPicPr>
          <p:cNvPr id="45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781118" y="-632542"/>
            <a:ext cx="609521" cy="609521"/>
          </a:xfrm>
          <a:prstGeom prst="rect">
            <a:avLst/>
          </a:prstGeom>
        </p:spPr>
      </p:pic>
      <p:pic>
        <p:nvPicPr>
          <p:cNvPr id="46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933498" y="-479715"/>
            <a:ext cx="609521" cy="609521"/>
          </a:xfrm>
          <a:prstGeom prst="rect">
            <a:avLst/>
          </a:prstGeom>
        </p:spPr>
      </p:pic>
      <p:pic>
        <p:nvPicPr>
          <p:cNvPr id="47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4085878" y="-327335"/>
            <a:ext cx="609521" cy="609521"/>
          </a:xfrm>
          <a:prstGeom prst="rect">
            <a:avLst/>
          </a:prstGeom>
        </p:spPr>
      </p:pic>
      <p:sp>
        <p:nvSpPr>
          <p:cNvPr id="17" name="Câu hỏi"/>
          <p:cNvSpPr/>
          <p:nvPr/>
        </p:nvSpPr>
        <p:spPr>
          <a:xfrm>
            <a:off x="5246944" y="115170"/>
            <a:ext cx="1698112" cy="585274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chemeClr val="bg1"/>
                </a:solidFill>
                <a:latin typeface="+mj-lt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+mj-lt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+mj-lt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chemeClr val="bg1"/>
                </a:solidFill>
                <a:latin typeface="+mj-lt"/>
                <a:cs typeface="Tahom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724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9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3448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8150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815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8150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1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  <p:bldLst>
      <p:bldP spid="37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  <p:bldP spid="33" grpId="0" bldLvl="0" animBg="1"/>
      <p:bldP spid="34" grpId="0" bldLvl="0" animBg="1"/>
      <p:bldP spid="35" grpId="0" bldLvl="0" animBg="1"/>
      <p:bldP spid="36" grpId="0" bldLvl="0" animBg="1"/>
      <p:bldP spid="38" grpId="0" bldLvl="0" animBg="1"/>
      <p:bldP spid="39" grpId="0" animBg="1"/>
      <p:bldP spid="17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" action="ppaction://noaction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403359" y="175469"/>
            <a:ext cx="1531538" cy="3080246"/>
          </a:xfrm>
          <a:prstGeom prst="rect">
            <a:avLst/>
          </a:prstGeom>
        </p:spPr>
      </p:pic>
      <p:sp>
        <p:nvSpPr>
          <p:cNvPr id="39" name="B">
            <a:extLst>
              <a:ext uri="{FF2B5EF4-FFF2-40B4-BE49-F238E27FC236}">
                <a16:creationId xmlns:a16="http://schemas.microsoft.com/office/drawing/2014/main" id="{A885D7B2-1CF9-49AA-A1D0-8A0720DC985D}"/>
              </a:ext>
            </a:extLst>
          </p:cNvPr>
          <p:cNvSpPr/>
          <p:nvPr/>
        </p:nvSpPr>
        <p:spPr>
          <a:xfrm>
            <a:off x="2566543" y="5306425"/>
            <a:ext cx="3106656" cy="913488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5" tIns="60935" rIns="121845" bIns="60935" rtlCol="0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C. 1 dm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752EABE9-31B9-41E5-AC39-1B89ECE1EE1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021082" y="5425493"/>
            <a:ext cx="675351" cy="675351"/>
          </a:xfrm>
          <a:prstGeom prst="rect">
            <a:avLst/>
          </a:prstGeom>
        </p:spPr>
      </p:pic>
      <p:pic>
        <p:nvPicPr>
          <p:cNvPr id="41" name="Picture 115" descr="ALRMCLOK">
            <a:extLst>
              <a:ext uri="{FF2B5EF4-FFF2-40B4-BE49-F238E27FC236}">
                <a16:creationId xmlns:a16="http://schemas.microsoft.com/office/drawing/2014/main" id="{915EA9E6-1712-4625-891F-9F1B3A13C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6" y="115170"/>
            <a:ext cx="1007932" cy="121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Oval 176">
            <a:extLst>
              <a:ext uri="{FF2B5EF4-FFF2-40B4-BE49-F238E27FC236}">
                <a16:creationId xmlns:a16="http://schemas.microsoft.com/office/drawing/2014/main" id="{341D642C-68D9-44A0-AA3E-6225831CEB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+mj-lt"/>
              </a:rPr>
              <a:t>15</a:t>
            </a:r>
          </a:p>
        </p:txBody>
      </p:sp>
      <p:sp>
        <p:nvSpPr>
          <p:cNvPr id="43" name="Oval 176">
            <a:extLst>
              <a:ext uri="{FF2B5EF4-FFF2-40B4-BE49-F238E27FC236}">
                <a16:creationId xmlns:a16="http://schemas.microsoft.com/office/drawing/2014/main" id="{093A406D-436E-4CA9-B445-F0BC0E0EF0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+mj-lt"/>
              </a:rPr>
              <a:t>14</a:t>
            </a:r>
          </a:p>
        </p:txBody>
      </p:sp>
      <p:sp>
        <p:nvSpPr>
          <p:cNvPr id="44" name="Oval 176">
            <a:extLst>
              <a:ext uri="{FF2B5EF4-FFF2-40B4-BE49-F238E27FC236}">
                <a16:creationId xmlns:a16="http://schemas.microsoft.com/office/drawing/2014/main" id="{00873EB6-35CF-4CFD-81A6-8957E073CF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+mj-lt"/>
              </a:rPr>
              <a:t>13</a:t>
            </a:r>
          </a:p>
        </p:txBody>
      </p:sp>
      <p:sp>
        <p:nvSpPr>
          <p:cNvPr id="45" name="Oval 176">
            <a:extLst>
              <a:ext uri="{FF2B5EF4-FFF2-40B4-BE49-F238E27FC236}">
                <a16:creationId xmlns:a16="http://schemas.microsoft.com/office/drawing/2014/main" id="{55BE6513-94AB-4233-97C4-5B0FBB2937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+mj-lt"/>
              </a:rPr>
              <a:t>12</a:t>
            </a:r>
          </a:p>
        </p:txBody>
      </p:sp>
      <p:sp>
        <p:nvSpPr>
          <p:cNvPr id="46" name="Oval 176">
            <a:extLst>
              <a:ext uri="{FF2B5EF4-FFF2-40B4-BE49-F238E27FC236}">
                <a16:creationId xmlns:a16="http://schemas.microsoft.com/office/drawing/2014/main" id="{D1DF475D-3E9D-453F-A82C-98AD0FB906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+mj-lt"/>
              </a:rPr>
              <a:t>11</a:t>
            </a:r>
          </a:p>
        </p:txBody>
      </p:sp>
      <p:sp>
        <p:nvSpPr>
          <p:cNvPr id="47" name="Oval 176">
            <a:extLst>
              <a:ext uri="{FF2B5EF4-FFF2-40B4-BE49-F238E27FC236}">
                <a16:creationId xmlns:a16="http://schemas.microsoft.com/office/drawing/2014/main" id="{9577F0AE-0855-45DF-9E06-55B1D00A35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+mj-lt"/>
              </a:rPr>
              <a:t>10</a:t>
            </a:r>
          </a:p>
        </p:txBody>
      </p:sp>
      <p:sp>
        <p:nvSpPr>
          <p:cNvPr id="48" name="Oval 176">
            <a:extLst>
              <a:ext uri="{FF2B5EF4-FFF2-40B4-BE49-F238E27FC236}">
                <a16:creationId xmlns:a16="http://schemas.microsoft.com/office/drawing/2014/main" id="{7003EB09-7152-448D-8916-0280CCF222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+mj-lt"/>
              </a:rPr>
              <a:t>9</a:t>
            </a:r>
          </a:p>
        </p:txBody>
      </p:sp>
      <p:sp>
        <p:nvSpPr>
          <p:cNvPr id="49" name="Oval 176">
            <a:extLst>
              <a:ext uri="{FF2B5EF4-FFF2-40B4-BE49-F238E27FC236}">
                <a16:creationId xmlns:a16="http://schemas.microsoft.com/office/drawing/2014/main" id="{3C662FC8-B20A-4229-828A-FDE71B715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+mj-lt"/>
              </a:rPr>
              <a:t>8</a:t>
            </a:r>
          </a:p>
        </p:txBody>
      </p:sp>
      <p:sp>
        <p:nvSpPr>
          <p:cNvPr id="50" name="Oval 176">
            <a:extLst>
              <a:ext uri="{FF2B5EF4-FFF2-40B4-BE49-F238E27FC236}">
                <a16:creationId xmlns:a16="http://schemas.microsoft.com/office/drawing/2014/main" id="{D534E5DA-7DE6-4D7C-A762-82EBBC15C2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+mj-lt"/>
              </a:rPr>
              <a:t>7</a:t>
            </a:r>
          </a:p>
        </p:txBody>
      </p:sp>
      <p:sp>
        <p:nvSpPr>
          <p:cNvPr id="51" name="Oval 176">
            <a:extLst>
              <a:ext uri="{FF2B5EF4-FFF2-40B4-BE49-F238E27FC236}">
                <a16:creationId xmlns:a16="http://schemas.microsoft.com/office/drawing/2014/main" id="{0069923F-12C4-43E2-B308-65C14D7EF0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+mj-lt"/>
              </a:rPr>
              <a:t>6</a:t>
            </a:r>
          </a:p>
        </p:txBody>
      </p:sp>
      <p:sp>
        <p:nvSpPr>
          <p:cNvPr id="52" name="Oval 176">
            <a:extLst>
              <a:ext uri="{FF2B5EF4-FFF2-40B4-BE49-F238E27FC236}">
                <a16:creationId xmlns:a16="http://schemas.microsoft.com/office/drawing/2014/main" id="{B532AEE6-7993-42A8-84D7-21CF5805FC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+mj-lt"/>
              </a:rPr>
              <a:t>5</a:t>
            </a:r>
          </a:p>
        </p:txBody>
      </p:sp>
      <p:sp>
        <p:nvSpPr>
          <p:cNvPr id="53" name="Oval 176">
            <a:extLst>
              <a:ext uri="{FF2B5EF4-FFF2-40B4-BE49-F238E27FC236}">
                <a16:creationId xmlns:a16="http://schemas.microsoft.com/office/drawing/2014/main" id="{DFFC306A-7D18-4561-9891-E788943E42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+mj-lt"/>
              </a:rPr>
              <a:t>4</a:t>
            </a:r>
          </a:p>
        </p:txBody>
      </p:sp>
      <p:sp>
        <p:nvSpPr>
          <p:cNvPr id="54" name="Oval 176">
            <a:extLst>
              <a:ext uri="{FF2B5EF4-FFF2-40B4-BE49-F238E27FC236}">
                <a16:creationId xmlns:a16="http://schemas.microsoft.com/office/drawing/2014/main" id="{C639A0AC-9458-4478-AA2D-C1003FBD0F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+mj-lt"/>
              </a:rPr>
              <a:t>3</a:t>
            </a:r>
          </a:p>
        </p:txBody>
      </p:sp>
      <p:sp>
        <p:nvSpPr>
          <p:cNvPr id="55" name="Oval 176">
            <a:extLst>
              <a:ext uri="{FF2B5EF4-FFF2-40B4-BE49-F238E27FC236}">
                <a16:creationId xmlns:a16="http://schemas.microsoft.com/office/drawing/2014/main" id="{7675387F-83B5-49B3-920E-E84627CC96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+mj-lt"/>
              </a:rPr>
              <a:t>2</a:t>
            </a:r>
          </a:p>
        </p:txBody>
      </p:sp>
      <p:sp>
        <p:nvSpPr>
          <p:cNvPr id="56" name="Oval 176">
            <a:extLst>
              <a:ext uri="{FF2B5EF4-FFF2-40B4-BE49-F238E27FC236}">
                <a16:creationId xmlns:a16="http://schemas.microsoft.com/office/drawing/2014/main" id="{34B8693C-91F6-4535-A3A2-543FE64F01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+mj-lt"/>
              </a:rPr>
              <a:t>1</a:t>
            </a:r>
          </a:p>
        </p:txBody>
      </p:sp>
      <p:sp>
        <p:nvSpPr>
          <p:cNvPr id="57" name="Oval 176">
            <a:extLst>
              <a:ext uri="{FF2B5EF4-FFF2-40B4-BE49-F238E27FC236}">
                <a16:creationId xmlns:a16="http://schemas.microsoft.com/office/drawing/2014/main" id="{43B50645-B20B-48FC-918C-7ABAECF0E8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+mj-lt"/>
              </a:rPr>
              <a:t>0</a:t>
            </a:r>
          </a:p>
        </p:txBody>
      </p:sp>
      <p:sp>
        <p:nvSpPr>
          <p:cNvPr id="58" name="A">
            <a:extLst>
              <a:ext uri="{FF2B5EF4-FFF2-40B4-BE49-F238E27FC236}">
                <a16:creationId xmlns:a16="http://schemas.microsoft.com/office/drawing/2014/main" id="{9116F493-C073-44BE-82B2-CF54E46A79F0}"/>
              </a:ext>
            </a:extLst>
          </p:cNvPr>
          <p:cNvSpPr/>
          <p:nvPr/>
        </p:nvSpPr>
        <p:spPr>
          <a:xfrm>
            <a:off x="2512974" y="3796092"/>
            <a:ext cx="3118585" cy="949717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5" tIns="60935" rIns="121845" bIns="60935" rtlCol="0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A. 10 m</a:t>
            </a:r>
          </a:p>
        </p:txBody>
      </p:sp>
      <p:sp>
        <p:nvSpPr>
          <p:cNvPr id="59" name="C">
            <a:extLst>
              <a:ext uri="{FF2B5EF4-FFF2-40B4-BE49-F238E27FC236}">
                <a16:creationId xmlns:a16="http://schemas.microsoft.com/office/drawing/2014/main" id="{B709955D-A758-41F1-9F87-61FB192ABF0F}"/>
              </a:ext>
            </a:extLst>
          </p:cNvPr>
          <p:cNvSpPr/>
          <p:nvPr/>
        </p:nvSpPr>
        <p:spPr>
          <a:xfrm>
            <a:off x="6793554" y="3820781"/>
            <a:ext cx="3234730" cy="949717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5" tIns="60935" rIns="121845" bIns="60935" rtlCol="0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B. 10 cm</a:t>
            </a:r>
          </a:p>
        </p:txBody>
      </p:sp>
      <p:sp>
        <p:nvSpPr>
          <p:cNvPr id="60" name="D">
            <a:extLst>
              <a:ext uri="{FF2B5EF4-FFF2-40B4-BE49-F238E27FC236}">
                <a16:creationId xmlns:a16="http://schemas.microsoft.com/office/drawing/2014/main" id="{8AC640A0-C4D0-4BCE-9AAC-E58C0EA8D5B9}"/>
              </a:ext>
            </a:extLst>
          </p:cNvPr>
          <p:cNvSpPr/>
          <p:nvPr/>
        </p:nvSpPr>
        <p:spPr>
          <a:xfrm>
            <a:off x="6793554" y="5296606"/>
            <a:ext cx="3186782" cy="91585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5" tIns="60935" rIns="121845" bIns="60935" rtlCol="0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D. 10 dm</a:t>
            </a:r>
          </a:p>
        </p:txBody>
      </p:sp>
      <p:sp>
        <p:nvSpPr>
          <p:cNvPr id="61" name="Flowchart: Terminator 60">
            <a:extLst>
              <a:ext uri="{FF2B5EF4-FFF2-40B4-BE49-F238E27FC236}">
                <a16:creationId xmlns:a16="http://schemas.microsoft.com/office/drawing/2014/main" id="{EB98065A-0AAA-46BA-AB1A-9A984243BA2D}"/>
              </a:ext>
            </a:extLst>
          </p:cNvPr>
          <p:cNvSpPr/>
          <p:nvPr/>
        </p:nvSpPr>
        <p:spPr>
          <a:xfrm>
            <a:off x="2831706" y="684889"/>
            <a:ext cx="6521226" cy="1821025"/>
          </a:xfrm>
          <a:prstGeom prst="flowChartTerminator">
            <a:avLst/>
          </a:prstGeom>
          <a:solidFill>
            <a:schemeClr val="accent5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88" tIns="60944" rIns="121888" bIns="6094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5399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20 m : 2 =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E3C9A978-2395-4BC8-9135-0E5E92D2FFD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4909740" y="3915159"/>
            <a:ext cx="675351" cy="675351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981195C4-3F26-4288-BBDA-F5C3AC18091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352932" y="4024425"/>
            <a:ext cx="675351" cy="675351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13CF03E8-D470-477B-84E0-2468EC55CD5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258518" y="5429667"/>
            <a:ext cx="675351" cy="675351"/>
          </a:xfrm>
          <a:prstGeom prst="rect">
            <a:avLst/>
          </a:prstGeom>
        </p:spPr>
      </p:pic>
      <p:pic>
        <p:nvPicPr>
          <p:cNvPr id="65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BA37AB4-1CC2-4894-835C-500DC2D16A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161433" y="-2331337"/>
            <a:ext cx="609521" cy="609521"/>
          </a:xfrm>
          <a:prstGeom prst="rect">
            <a:avLst/>
          </a:prstGeom>
        </p:spPr>
      </p:pic>
      <p:pic>
        <p:nvPicPr>
          <p:cNvPr id="6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21FB4DE-F3A2-48EA-AE15-DE87B18056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781118" y="-632542"/>
            <a:ext cx="609521" cy="609521"/>
          </a:xfrm>
          <a:prstGeom prst="rect">
            <a:avLst/>
          </a:prstGeom>
        </p:spPr>
      </p:pic>
      <p:pic>
        <p:nvPicPr>
          <p:cNvPr id="6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2D325C2-2437-44EA-A02B-011218C012E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933498" y="-479715"/>
            <a:ext cx="609521" cy="609521"/>
          </a:xfrm>
          <a:prstGeom prst="rect">
            <a:avLst/>
          </a:prstGeom>
        </p:spPr>
      </p:pic>
      <p:pic>
        <p:nvPicPr>
          <p:cNvPr id="6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0A5C084-37AF-42CA-9D55-39A1122B624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085878" y="-327335"/>
            <a:ext cx="609521" cy="609521"/>
          </a:xfrm>
          <a:prstGeom prst="rect">
            <a:avLst/>
          </a:prstGeom>
        </p:spPr>
      </p:pic>
      <p:sp>
        <p:nvSpPr>
          <p:cNvPr id="69" name="Câu hỏi">
            <a:extLst>
              <a:ext uri="{FF2B5EF4-FFF2-40B4-BE49-F238E27FC236}">
                <a16:creationId xmlns:a16="http://schemas.microsoft.com/office/drawing/2014/main" id="{29FDE2D8-9BBE-450B-AF03-A1BB93CF1FE5}"/>
              </a:ext>
            </a:extLst>
          </p:cNvPr>
          <p:cNvSpPr/>
          <p:nvPr/>
        </p:nvSpPr>
        <p:spPr>
          <a:xfrm>
            <a:off x="5246944" y="115170"/>
            <a:ext cx="1698112" cy="585274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chemeClr val="bg1"/>
                </a:solidFill>
                <a:latin typeface="+mj-lt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+mj-lt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+mj-lt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chemeClr val="bg1"/>
                </a:solidFill>
                <a:latin typeface="+mj-lt"/>
                <a:cs typeface="Tahom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6828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9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3448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8150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3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4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8150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8150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audio>
              <p:cMediaNode vol="8000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audio>
              <p:cMediaNode vol="8000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audio>
              <p:cMediaNode vol="80000">
                <p:cTn id="1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  <p:bldLst>
      <p:bldP spid="39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  <p:bldP spid="51" grpId="0" bldLvl="0" animBg="1"/>
      <p:bldP spid="52" grpId="0" bldLvl="0" animBg="1"/>
      <p:bldP spid="53" grpId="0" bldLvl="0" animBg="1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animBg="1"/>
      <p:bldP spid="69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" action="ppaction://noaction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>
            <a:off x="10732857" y="252918"/>
            <a:ext cx="1303620" cy="2840132"/>
          </a:xfrm>
          <a:prstGeom prst="rect">
            <a:avLst/>
          </a:prstGeom>
        </p:spPr>
      </p:pic>
      <p:pic>
        <p:nvPicPr>
          <p:cNvPr id="70" name="Picture 115" descr="ALRMCLOK">
            <a:extLst>
              <a:ext uri="{FF2B5EF4-FFF2-40B4-BE49-F238E27FC236}">
                <a16:creationId xmlns:a16="http://schemas.microsoft.com/office/drawing/2014/main" id="{402FD567-4B3E-4552-83AA-97C7E3A39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6" y="115170"/>
            <a:ext cx="1007932" cy="121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Oval 176">
            <a:extLst>
              <a:ext uri="{FF2B5EF4-FFF2-40B4-BE49-F238E27FC236}">
                <a16:creationId xmlns:a16="http://schemas.microsoft.com/office/drawing/2014/main" id="{78A87848-CA6E-4EA0-B3AB-65C5F2E2EB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+mj-lt"/>
              </a:rPr>
              <a:t>15</a:t>
            </a:r>
          </a:p>
        </p:txBody>
      </p:sp>
      <p:sp>
        <p:nvSpPr>
          <p:cNvPr id="73" name="Oval 176">
            <a:extLst>
              <a:ext uri="{FF2B5EF4-FFF2-40B4-BE49-F238E27FC236}">
                <a16:creationId xmlns:a16="http://schemas.microsoft.com/office/drawing/2014/main" id="{19B1FE6A-5ED5-4D7F-9EA9-DC0D085F9F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+mj-lt"/>
              </a:rPr>
              <a:t>14</a:t>
            </a:r>
          </a:p>
        </p:txBody>
      </p:sp>
      <p:sp>
        <p:nvSpPr>
          <p:cNvPr id="111" name="Oval 176">
            <a:extLst>
              <a:ext uri="{FF2B5EF4-FFF2-40B4-BE49-F238E27FC236}">
                <a16:creationId xmlns:a16="http://schemas.microsoft.com/office/drawing/2014/main" id="{02F22DE5-1862-40B2-BB1C-90251C1E98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+mj-lt"/>
              </a:rPr>
              <a:t>13</a:t>
            </a:r>
          </a:p>
        </p:txBody>
      </p:sp>
      <p:sp>
        <p:nvSpPr>
          <p:cNvPr id="112" name="Oval 176">
            <a:extLst>
              <a:ext uri="{FF2B5EF4-FFF2-40B4-BE49-F238E27FC236}">
                <a16:creationId xmlns:a16="http://schemas.microsoft.com/office/drawing/2014/main" id="{F2F82F06-8039-437C-92D0-B089DE0425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+mj-lt"/>
              </a:rPr>
              <a:t>12</a:t>
            </a:r>
          </a:p>
        </p:txBody>
      </p:sp>
      <p:sp>
        <p:nvSpPr>
          <p:cNvPr id="113" name="Oval 176">
            <a:extLst>
              <a:ext uri="{FF2B5EF4-FFF2-40B4-BE49-F238E27FC236}">
                <a16:creationId xmlns:a16="http://schemas.microsoft.com/office/drawing/2014/main" id="{5D06831D-CB3F-46E9-8320-501819793B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+mj-lt"/>
              </a:rPr>
              <a:t>11</a:t>
            </a:r>
          </a:p>
        </p:txBody>
      </p:sp>
      <p:sp>
        <p:nvSpPr>
          <p:cNvPr id="114" name="Oval 176">
            <a:extLst>
              <a:ext uri="{FF2B5EF4-FFF2-40B4-BE49-F238E27FC236}">
                <a16:creationId xmlns:a16="http://schemas.microsoft.com/office/drawing/2014/main" id="{C0B38D90-69CB-42D3-92B8-8BD3163996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+mj-lt"/>
              </a:rPr>
              <a:t>10</a:t>
            </a:r>
          </a:p>
        </p:txBody>
      </p:sp>
      <p:sp>
        <p:nvSpPr>
          <p:cNvPr id="115" name="Oval 176">
            <a:extLst>
              <a:ext uri="{FF2B5EF4-FFF2-40B4-BE49-F238E27FC236}">
                <a16:creationId xmlns:a16="http://schemas.microsoft.com/office/drawing/2014/main" id="{24AE2026-A0E8-47E1-AE11-592AF137EF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+mj-lt"/>
              </a:rPr>
              <a:t>9</a:t>
            </a:r>
          </a:p>
        </p:txBody>
      </p:sp>
      <p:sp>
        <p:nvSpPr>
          <p:cNvPr id="116" name="Oval 176">
            <a:extLst>
              <a:ext uri="{FF2B5EF4-FFF2-40B4-BE49-F238E27FC236}">
                <a16:creationId xmlns:a16="http://schemas.microsoft.com/office/drawing/2014/main" id="{31FC50A5-5EBB-4321-98B7-29B75D1325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+mj-lt"/>
              </a:rPr>
              <a:t>8</a:t>
            </a:r>
          </a:p>
        </p:txBody>
      </p:sp>
      <p:sp>
        <p:nvSpPr>
          <p:cNvPr id="117" name="Oval 176">
            <a:extLst>
              <a:ext uri="{FF2B5EF4-FFF2-40B4-BE49-F238E27FC236}">
                <a16:creationId xmlns:a16="http://schemas.microsoft.com/office/drawing/2014/main" id="{93F41443-74AA-4A7C-A179-4FAA267640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+mj-lt"/>
              </a:rPr>
              <a:t>7</a:t>
            </a:r>
          </a:p>
        </p:txBody>
      </p:sp>
      <p:sp>
        <p:nvSpPr>
          <p:cNvPr id="118" name="Oval 176">
            <a:extLst>
              <a:ext uri="{FF2B5EF4-FFF2-40B4-BE49-F238E27FC236}">
                <a16:creationId xmlns:a16="http://schemas.microsoft.com/office/drawing/2014/main" id="{718111F6-0431-42B4-98D2-F45C0707AF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+mj-lt"/>
              </a:rPr>
              <a:t>6</a:t>
            </a:r>
          </a:p>
        </p:txBody>
      </p:sp>
      <p:sp>
        <p:nvSpPr>
          <p:cNvPr id="119" name="Oval 176">
            <a:extLst>
              <a:ext uri="{FF2B5EF4-FFF2-40B4-BE49-F238E27FC236}">
                <a16:creationId xmlns:a16="http://schemas.microsoft.com/office/drawing/2014/main" id="{B1599D96-DCE3-4E94-AA0F-76C6976F5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+mj-lt"/>
              </a:rPr>
              <a:t>5</a:t>
            </a:r>
          </a:p>
        </p:txBody>
      </p:sp>
      <p:sp>
        <p:nvSpPr>
          <p:cNvPr id="120" name="Oval 176">
            <a:extLst>
              <a:ext uri="{FF2B5EF4-FFF2-40B4-BE49-F238E27FC236}">
                <a16:creationId xmlns:a16="http://schemas.microsoft.com/office/drawing/2014/main" id="{F68F1F97-0CBE-40B8-8B56-B3FDB0997B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+mj-lt"/>
              </a:rPr>
              <a:t>4</a:t>
            </a:r>
          </a:p>
        </p:txBody>
      </p:sp>
      <p:sp>
        <p:nvSpPr>
          <p:cNvPr id="121" name="Oval 176">
            <a:extLst>
              <a:ext uri="{FF2B5EF4-FFF2-40B4-BE49-F238E27FC236}">
                <a16:creationId xmlns:a16="http://schemas.microsoft.com/office/drawing/2014/main" id="{D6BABAEF-5B21-42BD-A058-F8461F3FC4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+mj-lt"/>
              </a:rPr>
              <a:t>3</a:t>
            </a:r>
          </a:p>
        </p:txBody>
      </p:sp>
      <p:sp>
        <p:nvSpPr>
          <p:cNvPr id="122" name="Oval 176">
            <a:extLst>
              <a:ext uri="{FF2B5EF4-FFF2-40B4-BE49-F238E27FC236}">
                <a16:creationId xmlns:a16="http://schemas.microsoft.com/office/drawing/2014/main" id="{0A71C1D2-3BFC-4F31-8DF8-611440AEC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+mj-lt"/>
              </a:rPr>
              <a:t>2</a:t>
            </a:r>
          </a:p>
        </p:txBody>
      </p:sp>
      <p:sp>
        <p:nvSpPr>
          <p:cNvPr id="123" name="Oval 176">
            <a:extLst>
              <a:ext uri="{FF2B5EF4-FFF2-40B4-BE49-F238E27FC236}">
                <a16:creationId xmlns:a16="http://schemas.microsoft.com/office/drawing/2014/main" id="{245FAEEE-9524-462E-829F-70415E77C2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+mj-lt"/>
              </a:rPr>
              <a:t>1</a:t>
            </a:r>
          </a:p>
        </p:txBody>
      </p:sp>
      <p:sp>
        <p:nvSpPr>
          <p:cNvPr id="124" name="Oval 176">
            <a:extLst>
              <a:ext uri="{FF2B5EF4-FFF2-40B4-BE49-F238E27FC236}">
                <a16:creationId xmlns:a16="http://schemas.microsoft.com/office/drawing/2014/main" id="{48D5A8CD-55BB-4871-8221-8B6306373F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+mj-lt"/>
              </a:rPr>
              <a:t>0</a:t>
            </a:r>
          </a:p>
        </p:txBody>
      </p:sp>
      <p:sp>
        <p:nvSpPr>
          <p:cNvPr id="136" name="Câu hỏi">
            <a:extLst>
              <a:ext uri="{FF2B5EF4-FFF2-40B4-BE49-F238E27FC236}">
                <a16:creationId xmlns:a16="http://schemas.microsoft.com/office/drawing/2014/main" id="{55D4A54B-E5B2-4DD8-ACEC-8F71FE328A64}"/>
              </a:ext>
            </a:extLst>
          </p:cNvPr>
          <p:cNvSpPr/>
          <p:nvPr/>
        </p:nvSpPr>
        <p:spPr>
          <a:xfrm>
            <a:off x="5246944" y="115170"/>
            <a:ext cx="1698112" cy="585274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chemeClr val="bg1"/>
                </a:solidFill>
                <a:latin typeface="+mj-lt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+mj-lt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+mj-lt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chemeClr val="bg1"/>
                </a:solidFill>
                <a:latin typeface="+mj-lt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139" name="Rectangle 72">
            <a:extLst>
              <a:ext uri="{FF2B5EF4-FFF2-40B4-BE49-F238E27FC236}">
                <a16:creationId xmlns:a16="http://schemas.microsoft.com/office/drawing/2014/main" id="{126A3EF8-17AC-4058-84C1-F30F17D7DA9B}"/>
              </a:ext>
            </a:extLst>
          </p:cNvPr>
          <p:cNvSpPr/>
          <p:nvPr/>
        </p:nvSpPr>
        <p:spPr>
          <a:xfrm>
            <a:off x="1808925" y="422675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A">
            <a:extLst>
              <a:ext uri="{FF2B5EF4-FFF2-40B4-BE49-F238E27FC236}">
                <a16:creationId xmlns:a16="http://schemas.microsoft.com/office/drawing/2014/main" id="{85E90884-79A7-42FB-8497-A37B461F3C86}"/>
              </a:ext>
            </a:extLst>
          </p:cNvPr>
          <p:cNvSpPr/>
          <p:nvPr/>
        </p:nvSpPr>
        <p:spPr>
          <a:xfrm>
            <a:off x="2208078" y="3429000"/>
            <a:ext cx="3038866" cy="101540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35 m</a:t>
            </a:r>
          </a:p>
        </p:txBody>
      </p:sp>
      <p:sp>
        <p:nvSpPr>
          <p:cNvPr id="141" name="C">
            <a:extLst>
              <a:ext uri="{FF2B5EF4-FFF2-40B4-BE49-F238E27FC236}">
                <a16:creationId xmlns:a16="http://schemas.microsoft.com/office/drawing/2014/main" id="{0B2E44C9-96D6-4BEB-8263-DC67DB2B24A2}"/>
              </a:ext>
            </a:extLst>
          </p:cNvPr>
          <p:cNvSpPr/>
          <p:nvPr/>
        </p:nvSpPr>
        <p:spPr>
          <a:xfrm>
            <a:off x="2218477" y="4774348"/>
            <a:ext cx="3044888" cy="101540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35 cm</a:t>
            </a:r>
          </a:p>
        </p:txBody>
      </p:sp>
      <p:sp>
        <p:nvSpPr>
          <p:cNvPr id="142" name="B">
            <a:extLst>
              <a:ext uri="{FF2B5EF4-FFF2-40B4-BE49-F238E27FC236}">
                <a16:creationId xmlns:a16="http://schemas.microsoft.com/office/drawing/2014/main" id="{C994C2EE-944A-483C-95A1-2EC636D7B55D}"/>
              </a:ext>
            </a:extLst>
          </p:cNvPr>
          <p:cNvSpPr/>
          <p:nvPr/>
        </p:nvSpPr>
        <p:spPr>
          <a:xfrm>
            <a:off x="6657534" y="3384387"/>
            <a:ext cx="3044888" cy="96611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35 dm</a:t>
            </a:r>
          </a:p>
        </p:txBody>
      </p:sp>
      <p:sp>
        <p:nvSpPr>
          <p:cNvPr id="143" name="D">
            <a:extLst>
              <a:ext uri="{FF2B5EF4-FFF2-40B4-BE49-F238E27FC236}">
                <a16:creationId xmlns:a16="http://schemas.microsoft.com/office/drawing/2014/main" id="{74BEFDC2-1912-4BB3-8099-D8107E84BC14}"/>
              </a:ext>
            </a:extLst>
          </p:cNvPr>
          <p:cNvSpPr/>
          <p:nvPr/>
        </p:nvSpPr>
        <p:spPr>
          <a:xfrm>
            <a:off x="6723939" y="4812719"/>
            <a:ext cx="2999754" cy="979196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350 cm</a:t>
            </a:r>
          </a:p>
        </p:txBody>
      </p:sp>
      <p:pic>
        <p:nvPicPr>
          <p:cNvPr id="144" name="Picture 143">
            <a:extLst>
              <a:ext uri="{FF2B5EF4-FFF2-40B4-BE49-F238E27FC236}">
                <a16:creationId xmlns:a16="http://schemas.microsoft.com/office/drawing/2014/main" id="{D821BFC2-FCEE-48A5-945C-A11A91353BD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4838653" y="3586721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zalo: 032 603 0911">
            <a:extLst>
              <a:ext uri="{FF2B5EF4-FFF2-40B4-BE49-F238E27FC236}">
                <a16:creationId xmlns:a16="http://schemas.microsoft.com/office/drawing/2014/main" id="{041C2E3D-839D-4BBE-9663-E3DD94EA3F5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373713" y="359013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lê huy duẩn">
            <a:extLst>
              <a:ext uri="{FF2B5EF4-FFF2-40B4-BE49-F238E27FC236}">
                <a16:creationId xmlns:a16="http://schemas.microsoft.com/office/drawing/2014/main" id="{2C37CFD9-B6CD-4C35-952A-E08BF5B19D1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959422" y="497041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id="{6EDF266D-189B-4A88-8E5F-682E3FF69D7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352441" y="5019056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2124EB8-A6E9-405B-BCDE-F80B879CAF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784369" y="-1439294"/>
            <a:ext cx="609600" cy="609600"/>
          </a:xfrm>
          <a:prstGeom prst="rect">
            <a:avLst/>
          </a:prstGeom>
        </p:spPr>
      </p:pic>
      <p:pic>
        <p:nvPicPr>
          <p:cNvPr id="149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475A759-1FB4-4862-BDC1-3C97B81AE7F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542176" y="-470597"/>
            <a:ext cx="609600" cy="609600"/>
          </a:xfrm>
          <a:prstGeom prst="rect">
            <a:avLst/>
          </a:prstGeom>
        </p:spPr>
      </p:pic>
      <p:pic>
        <p:nvPicPr>
          <p:cNvPr id="15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7E6011C-566C-419F-BF82-BF79012D386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694576" y="-317403"/>
            <a:ext cx="609600" cy="609600"/>
          </a:xfrm>
          <a:prstGeom prst="rect">
            <a:avLst/>
          </a:prstGeom>
        </p:spPr>
      </p:pic>
      <p:pic>
        <p:nvPicPr>
          <p:cNvPr id="15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A626AE8-6F6A-41CB-81DB-1EB0B38F591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846976" y="-165003"/>
            <a:ext cx="609600" cy="609600"/>
          </a:xfrm>
          <a:prstGeom prst="rect">
            <a:avLst/>
          </a:prstGeom>
        </p:spPr>
      </p:pic>
      <p:sp>
        <p:nvSpPr>
          <p:cNvPr id="152" name="Flowchart: Terminator 151">
            <a:extLst>
              <a:ext uri="{FF2B5EF4-FFF2-40B4-BE49-F238E27FC236}">
                <a16:creationId xmlns:a16="http://schemas.microsoft.com/office/drawing/2014/main" id="{EC4A7881-6F56-43D7-A299-1EDCAF5E3493}"/>
              </a:ext>
            </a:extLst>
          </p:cNvPr>
          <p:cNvSpPr/>
          <p:nvPr/>
        </p:nvSpPr>
        <p:spPr>
          <a:xfrm>
            <a:off x="3038873" y="692696"/>
            <a:ext cx="6114255" cy="1504420"/>
          </a:xfrm>
          <a:prstGeom prst="flowChartTerminator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m – 10 m = </a:t>
            </a:r>
            <a:endParaRPr lang="en-US" sz="40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27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1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3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4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3448" fill="hold"/>
                                        <p:tgtEl>
                                          <p:spTgt spid="1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2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9" dur="2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2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2" dur="8150" fill="hold"/>
                                        <p:tgtEl>
                                          <p:spTgt spid="1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3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8150" fill="hold"/>
                                        <p:tgtEl>
                                          <p:spTgt spid="1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7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0" dur="8150" fill="hold"/>
                                        <p:tgtEl>
                                          <p:spTgt spid="1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audio>
              <p:cMediaNode vol="800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8"/>
                </p:tgtEl>
              </p:cMediaNode>
            </p:audio>
            <p:audio>
              <p:cMediaNode vol="8000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9"/>
                </p:tgtEl>
              </p:cMediaNode>
            </p:audio>
            <p:audio>
              <p:cMediaNode vol="8000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0"/>
                </p:tgtEl>
              </p:cMediaNode>
            </p:audio>
            <p:audio>
              <p:cMediaNode vol="80000">
                <p:cTn id="1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1"/>
                </p:tgtEl>
              </p:cMediaNode>
            </p:audio>
          </p:childTnLst>
        </p:cTn>
      </p:par>
    </p:tnLst>
    <p:bldLst>
      <p:bldP spid="71" grpId="0" bldLvl="0" animBg="1"/>
      <p:bldP spid="73" grpId="0" bldLvl="0" animBg="1"/>
      <p:bldP spid="111" grpId="0" bldLvl="0" animBg="1"/>
      <p:bldP spid="112" grpId="0" bldLvl="0" animBg="1"/>
      <p:bldP spid="113" grpId="0" bldLvl="0" animBg="1"/>
      <p:bldP spid="114" grpId="0" bldLvl="0" animBg="1"/>
      <p:bldP spid="115" grpId="0" bldLvl="0" animBg="1"/>
      <p:bldP spid="116" grpId="0" bldLvl="0" animBg="1"/>
      <p:bldP spid="117" grpId="0" bldLvl="0" animBg="1"/>
      <p:bldP spid="118" grpId="0" bldLvl="0" animBg="1"/>
      <p:bldP spid="119" grpId="0" bldLvl="0" animBg="1"/>
      <p:bldP spid="120" grpId="0" bldLvl="0" animBg="1"/>
      <p:bldP spid="121" grpId="0" bldLvl="0" animBg="1"/>
      <p:bldP spid="122" grpId="0" bldLvl="0" animBg="1"/>
      <p:bldP spid="123" grpId="0" bldLvl="0" animBg="1"/>
      <p:bldP spid="124" grpId="0" bldLvl="0" animBg="1"/>
      <p:bldP spid="136" grpId="0" bldLvl="0" animBg="1"/>
      <p:bldP spid="140" grpId="0" bldLvl="0" animBg="1"/>
      <p:bldP spid="141" grpId="0" bldLvl="0" animBg="1"/>
      <p:bldP spid="142" grpId="0" bldLvl="0" animBg="1"/>
      <p:bldP spid="143" grpId="0" bldLvl="0" animBg="1"/>
      <p:bldP spid="15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" action="ppaction://noaction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9915579" y="349535"/>
            <a:ext cx="1911111" cy="2974346"/>
          </a:xfrm>
          <a:prstGeom prst="rect">
            <a:avLst/>
          </a:prstGeom>
        </p:spPr>
      </p:pic>
      <p:pic>
        <p:nvPicPr>
          <p:cNvPr id="34" name="Picture 115" descr="ALRMCLOK">
            <a:extLst>
              <a:ext uri="{FF2B5EF4-FFF2-40B4-BE49-F238E27FC236}">
                <a16:creationId xmlns:a16="http://schemas.microsoft.com/office/drawing/2014/main" id="{AC5964A1-4E60-406E-B738-CA5B126D3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6" y="115170"/>
            <a:ext cx="1007932" cy="121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>
            <a:extLst>
              <a:ext uri="{FF2B5EF4-FFF2-40B4-BE49-F238E27FC236}">
                <a16:creationId xmlns:a16="http://schemas.microsoft.com/office/drawing/2014/main" id="{C05DDAF4-AAEF-4855-A72B-ADE1FE3019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+mj-lt"/>
              </a:rPr>
              <a:t>15</a:t>
            </a:r>
          </a:p>
        </p:txBody>
      </p:sp>
      <p:sp>
        <p:nvSpPr>
          <p:cNvPr id="36" name="Oval 176">
            <a:extLst>
              <a:ext uri="{FF2B5EF4-FFF2-40B4-BE49-F238E27FC236}">
                <a16:creationId xmlns:a16="http://schemas.microsoft.com/office/drawing/2014/main" id="{B616B1B8-4A04-415A-B618-4C508BAAE3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+mj-lt"/>
              </a:rPr>
              <a:t>14</a:t>
            </a:r>
          </a:p>
        </p:txBody>
      </p:sp>
      <p:sp>
        <p:nvSpPr>
          <p:cNvPr id="37" name="Oval 176">
            <a:extLst>
              <a:ext uri="{FF2B5EF4-FFF2-40B4-BE49-F238E27FC236}">
                <a16:creationId xmlns:a16="http://schemas.microsoft.com/office/drawing/2014/main" id="{C2067700-7229-4788-B7AD-3DF1FD4A31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+mj-lt"/>
              </a:rPr>
              <a:t>13</a:t>
            </a:r>
          </a:p>
        </p:txBody>
      </p:sp>
      <p:sp>
        <p:nvSpPr>
          <p:cNvPr id="38" name="Oval 176">
            <a:extLst>
              <a:ext uri="{FF2B5EF4-FFF2-40B4-BE49-F238E27FC236}">
                <a16:creationId xmlns:a16="http://schemas.microsoft.com/office/drawing/2014/main" id="{A0D49CF8-2391-485A-8A15-ABFEDBC80C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+mj-lt"/>
              </a:rPr>
              <a:t>12</a:t>
            </a:r>
          </a:p>
        </p:txBody>
      </p:sp>
      <p:sp>
        <p:nvSpPr>
          <p:cNvPr id="39" name="Oval 176">
            <a:extLst>
              <a:ext uri="{FF2B5EF4-FFF2-40B4-BE49-F238E27FC236}">
                <a16:creationId xmlns:a16="http://schemas.microsoft.com/office/drawing/2014/main" id="{D25EC207-3AEB-42A7-B493-7AD83A1F09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+mj-lt"/>
              </a:rPr>
              <a:t>11</a:t>
            </a:r>
          </a:p>
        </p:txBody>
      </p:sp>
      <p:sp>
        <p:nvSpPr>
          <p:cNvPr id="40" name="Oval 176">
            <a:extLst>
              <a:ext uri="{FF2B5EF4-FFF2-40B4-BE49-F238E27FC236}">
                <a16:creationId xmlns:a16="http://schemas.microsoft.com/office/drawing/2014/main" id="{30F7B818-96BA-42B5-B7D9-494EE8C337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+mj-lt"/>
              </a:rPr>
              <a:t>10</a:t>
            </a:r>
          </a:p>
        </p:txBody>
      </p:sp>
      <p:sp>
        <p:nvSpPr>
          <p:cNvPr id="41" name="Oval 176">
            <a:extLst>
              <a:ext uri="{FF2B5EF4-FFF2-40B4-BE49-F238E27FC236}">
                <a16:creationId xmlns:a16="http://schemas.microsoft.com/office/drawing/2014/main" id="{24858762-67A0-4DD6-8CCA-D07FAD84F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+mj-lt"/>
              </a:rPr>
              <a:t>9</a:t>
            </a:r>
          </a:p>
        </p:txBody>
      </p:sp>
      <p:sp>
        <p:nvSpPr>
          <p:cNvPr id="42" name="Oval 176">
            <a:extLst>
              <a:ext uri="{FF2B5EF4-FFF2-40B4-BE49-F238E27FC236}">
                <a16:creationId xmlns:a16="http://schemas.microsoft.com/office/drawing/2014/main" id="{D7363516-2670-42CB-84F2-06DDD91551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+mj-lt"/>
              </a:rPr>
              <a:t>8</a:t>
            </a:r>
          </a:p>
        </p:txBody>
      </p:sp>
      <p:sp>
        <p:nvSpPr>
          <p:cNvPr id="43" name="Oval 176">
            <a:extLst>
              <a:ext uri="{FF2B5EF4-FFF2-40B4-BE49-F238E27FC236}">
                <a16:creationId xmlns:a16="http://schemas.microsoft.com/office/drawing/2014/main" id="{AF7AFE48-C684-4AE8-8844-843FCD8EDA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+mj-lt"/>
              </a:rPr>
              <a:t>7</a:t>
            </a:r>
          </a:p>
        </p:txBody>
      </p:sp>
      <p:sp>
        <p:nvSpPr>
          <p:cNvPr id="44" name="Oval 176">
            <a:extLst>
              <a:ext uri="{FF2B5EF4-FFF2-40B4-BE49-F238E27FC236}">
                <a16:creationId xmlns:a16="http://schemas.microsoft.com/office/drawing/2014/main" id="{CB6B5A93-820A-46D7-BA64-F0E0F1B620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+mj-lt"/>
              </a:rPr>
              <a:t>6</a:t>
            </a:r>
          </a:p>
        </p:txBody>
      </p:sp>
      <p:sp>
        <p:nvSpPr>
          <p:cNvPr id="45" name="Oval 176">
            <a:extLst>
              <a:ext uri="{FF2B5EF4-FFF2-40B4-BE49-F238E27FC236}">
                <a16:creationId xmlns:a16="http://schemas.microsoft.com/office/drawing/2014/main" id="{CBD50A1C-3F01-4731-AEA9-A4B1AE8367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+mj-lt"/>
              </a:rPr>
              <a:t>5</a:t>
            </a:r>
          </a:p>
        </p:txBody>
      </p:sp>
      <p:sp>
        <p:nvSpPr>
          <p:cNvPr id="46" name="Oval 176">
            <a:extLst>
              <a:ext uri="{FF2B5EF4-FFF2-40B4-BE49-F238E27FC236}">
                <a16:creationId xmlns:a16="http://schemas.microsoft.com/office/drawing/2014/main" id="{4AC8979B-74B2-4B3D-939B-01FCBE961A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+mj-lt"/>
              </a:rPr>
              <a:t>4</a:t>
            </a:r>
          </a:p>
        </p:txBody>
      </p:sp>
      <p:sp>
        <p:nvSpPr>
          <p:cNvPr id="47" name="Oval 176">
            <a:extLst>
              <a:ext uri="{FF2B5EF4-FFF2-40B4-BE49-F238E27FC236}">
                <a16:creationId xmlns:a16="http://schemas.microsoft.com/office/drawing/2014/main" id="{3938E757-7154-443A-A32A-6362A3F8F2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+mj-lt"/>
              </a:rPr>
              <a:t>3</a:t>
            </a:r>
          </a:p>
        </p:txBody>
      </p:sp>
      <p:sp>
        <p:nvSpPr>
          <p:cNvPr id="48" name="Oval 176">
            <a:extLst>
              <a:ext uri="{FF2B5EF4-FFF2-40B4-BE49-F238E27FC236}">
                <a16:creationId xmlns:a16="http://schemas.microsoft.com/office/drawing/2014/main" id="{362F35B1-9EA8-4974-9176-FCFDB6938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+mj-lt"/>
              </a:rPr>
              <a:t>2</a:t>
            </a:r>
          </a:p>
        </p:txBody>
      </p:sp>
      <p:sp>
        <p:nvSpPr>
          <p:cNvPr id="49" name="Oval 176">
            <a:extLst>
              <a:ext uri="{FF2B5EF4-FFF2-40B4-BE49-F238E27FC236}">
                <a16:creationId xmlns:a16="http://schemas.microsoft.com/office/drawing/2014/main" id="{2D6FE998-38AF-44AD-81B8-46FC3EF14F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+mj-lt"/>
              </a:rPr>
              <a:t>1</a:t>
            </a:r>
          </a:p>
        </p:txBody>
      </p:sp>
      <p:sp>
        <p:nvSpPr>
          <p:cNvPr id="50" name="Oval 176">
            <a:extLst>
              <a:ext uri="{FF2B5EF4-FFF2-40B4-BE49-F238E27FC236}">
                <a16:creationId xmlns:a16="http://schemas.microsoft.com/office/drawing/2014/main" id="{8354E5E4-25E1-4E00-9D79-E4AC064EFE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+mj-lt"/>
              </a:rPr>
              <a:t>0</a:t>
            </a:r>
          </a:p>
        </p:txBody>
      </p:sp>
      <p:sp>
        <p:nvSpPr>
          <p:cNvPr id="51" name="Câu hỏi">
            <a:extLst>
              <a:ext uri="{FF2B5EF4-FFF2-40B4-BE49-F238E27FC236}">
                <a16:creationId xmlns:a16="http://schemas.microsoft.com/office/drawing/2014/main" id="{D7569A69-2879-4B01-B981-6A232A0E9A66}"/>
              </a:ext>
            </a:extLst>
          </p:cNvPr>
          <p:cNvSpPr/>
          <p:nvPr/>
        </p:nvSpPr>
        <p:spPr>
          <a:xfrm>
            <a:off x="5246944" y="115170"/>
            <a:ext cx="1698112" cy="585274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chemeClr val="bg1"/>
                </a:solidFill>
                <a:latin typeface="+mj-lt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+mj-lt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+mj-lt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chemeClr val="bg1"/>
                </a:solidFill>
                <a:latin typeface="+mj-lt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52" name="Rectangle 72">
            <a:extLst>
              <a:ext uri="{FF2B5EF4-FFF2-40B4-BE49-F238E27FC236}">
                <a16:creationId xmlns:a16="http://schemas.microsoft.com/office/drawing/2014/main" id="{2A3BCB24-33A1-4C33-8D7E-F0F40FB58407}"/>
              </a:ext>
            </a:extLst>
          </p:cNvPr>
          <p:cNvSpPr/>
          <p:nvPr/>
        </p:nvSpPr>
        <p:spPr>
          <a:xfrm>
            <a:off x="1808925" y="422675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A">
            <a:extLst>
              <a:ext uri="{FF2B5EF4-FFF2-40B4-BE49-F238E27FC236}">
                <a16:creationId xmlns:a16="http://schemas.microsoft.com/office/drawing/2014/main" id="{6B697EAC-50CE-4CCE-9639-779A6D20F6B8}"/>
              </a:ext>
            </a:extLst>
          </p:cNvPr>
          <p:cNvSpPr/>
          <p:nvPr/>
        </p:nvSpPr>
        <p:spPr>
          <a:xfrm>
            <a:off x="2182325" y="4748537"/>
            <a:ext cx="2876282" cy="101540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600 m</a:t>
            </a:r>
          </a:p>
        </p:txBody>
      </p:sp>
      <p:sp>
        <p:nvSpPr>
          <p:cNvPr id="54" name="C">
            <a:extLst>
              <a:ext uri="{FF2B5EF4-FFF2-40B4-BE49-F238E27FC236}">
                <a16:creationId xmlns:a16="http://schemas.microsoft.com/office/drawing/2014/main" id="{12AAD26C-419F-447C-B577-25F28025DD3A}"/>
              </a:ext>
            </a:extLst>
          </p:cNvPr>
          <p:cNvSpPr/>
          <p:nvPr/>
        </p:nvSpPr>
        <p:spPr>
          <a:xfrm>
            <a:off x="6565471" y="4744323"/>
            <a:ext cx="2881982" cy="101540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60 m</a:t>
            </a:r>
          </a:p>
        </p:txBody>
      </p:sp>
      <p:sp>
        <p:nvSpPr>
          <p:cNvPr id="55" name="B">
            <a:extLst>
              <a:ext uri="{FF2B5EF4-FFF2-40B4-BE49-F238E27FC236}">
                <a16:creationId xmlns:a16="http://schemas.microsoft.com/office/drawing/2014/main" id="{359935D8-6632-496B-AF95-5E1AFA2CF7A1}"/>
              </a:ext>
            </a:extLst>
          </p:cNvPr>
          <p:cNvSpPr/>
          <p:nvPr/>
        </p:nvSpPr>
        <p:spPr>
          <a:xfrm>
            <a:off x="6606702" y="3393204"/>
            <a:ext cx="2881982" cy="96611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600 cm</a:t>
            </a:r>
          </a:p>
        </p:txBody>
      </p:sp>
      <p:sp>
        <p:nvSpPr>
          <p:cNvPr id="56" name="D">
            <a:extLst>
              <a:ext uri="{FF2B5EF4-FFF2-40B4-BE49-F238E27FC236}">
                <a16:creationId xmlns:a16="http://schemas.microsoft.com/office/drawing/2014/main" id="{A8776202-76E3-41BA-A9E8-ABC9CEB6174E}"/>
              </a:ext>
            </a:extLst>
          </p:cNvPr>
          <p:cNvSpPr/>
          <p:nvPr/>
        </p:nvSpPr>
        <p:spPr>
          <a:xfrm>
            <a:off x="2172227" y="3379243"/>
            <a:ext cx="2839263" cy="979196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600 dm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0149CAC0-F0D3-4AF9-97CE-FA11FA2110C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4544834" y="4926674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zalo: 032 603 0911">
            <a:extLst>
              <a:ext uri="{FF2B5EF4-FFF2-40B4-BE49-F238E27FC236}">
                <a16:creationId xmlns:a16="http://schemas.microsoft.com/office/drawing/2014/main" id="{A59FF369-0737-4F2E-827C-364E67BBB54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159975" y="359895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lê huy duẩn">
            <a:extLst>
              <a:ext uri="{FF2B5EF4-FFF2-40B4-BE49-F238E27FC236}">
                <a16:creationId xmlns:a16="http://schemas.microsoft.com/office/drawing/2014/main" id="{2C3F1E12-58D0-478A-A32D-9161CCA26B2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143510" y="4940388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7020AFA1-C8A1-481D-A2B6-E86A9720239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640239" y="358558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4C2081F-3C60-4F55-A5D4-6E7987B16C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784369" y="-1439294"/>
            <a:ext cx="609600" cy="609600"/>
          </a:xfrm>
          <a:prstGeom prst="rect">
            <a:avLst/>
          </a:prstGeom>
        </p:spPr>
      </p:pic>
      <p:pic>
        <p:nvPicPr>
          <p:cNvPr id="6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7F4F31D-BA16-4075-9979-2E16B14C427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542176" y="-470597"/>
            <a:ext cx="609600" cy="609600"/>
          </a:xfrm>
          <a:prstGeom prst="rect">
            <a:avLst/>
          </a:prstGeom>
        </p:spPr>
      </p:pic>
      <p:pic>
        <p:nvPicPr>
          <p:cNvPr id="6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0FFE621-F604-413F-AB87-9C8ECF1A149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694576" y="-317403"/>
            <a:ext cx="609600" cy="609600"/>
          </a:xfrm>
          <a:prstGeom prst="rect">
            <a:avLst/>
          </a:prstGeom>
        </p:spPr>
      </p:pic>
      <p:pic>
        <p:nvPicPr>
          <p:cNvPr id="6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BCD539C-2E29-402C-97B2-7C7676F8B90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846976" y="-165003"/>
            <a:ext cx="609600" cy="609600"/>
          </a:xfrm>
          <a:prstGeom prst="rect">
            <a:avLst/>
          </a:prstGeom>
        </p:spPr>
      </p:pic>
      <p:sp>
        <p:nvSpPr>
          <p:cNvPr id="96" name="Flowchart: Terminator 95">
            <a:extLst>
              <a:ext uri="{FF2B5EF4-FFF2-40B4-BE49-F238E27FC236}">
                <a16:creationId xmlns:a16="http://schemas.microsoft.com/office/drawing/2014/main" id="{6E2B956E-D30F-4D4E-AE22-6DD19181B709}"/>
              </a:ext>
            </a:extLst>
          </p:cNvPr>
          <p:cNvSpPr/>
          <p:nvPr/>
        </p:nvSpPr>
        <p:spPr>
          <a:xfrm>
            <a:off x="3038873" y="692696"/>
            <a:ext cx="6114255" cy="1504420"/>
          </a:xfrm>
          <a:prstGeom prst="flowChartTerminator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m + 500 m =</a:t>
            </a:r>
            <a:endParaRPr lang="en-US" sz="40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81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1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3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4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3448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2" dur="8150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8150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7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0" dur="8150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audio>
              <p:cMediaNode vol="800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1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</p:childTnLst>
        </p:cTn>
      </p:par>
    </p:tnLst>
    <p:bldLst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  <p:bldP spid="51" grpId="0" bldLvl="0" animBg="1"/>
      <p:bldP spid="53" grpId="0" bldLvl="0" animBg="1"/>
      <p:bldP spid="54" grpId="0" bldLvl="0" animBg="1"/>
      <p:bldP spid="55" grpId="0" bldLvl="0" animBg="1"/>
      <p:bldP spid="56" grpId="0" bldLvl="0" animBg="1"/>
      <p:bldP spid="9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" action="ppaction://noaction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0241609" y="135413"/>
            <a:ext cx="1921439" cy="3102429"/>
          </a:xfrm>
          <a:prstGeom prst="rect">
            <a:avLst/>
          </a:prstGeom>
        </p:spPr>
      </p:pic>
      <p:pic>
        <p:nvPicPr>
          <p:cNvPr id="27" name="Picture 115" descr="ALRMCLOK">
            <a:extLst>
              <a:ext uri="{FF2B5EF4-FFF2-40B4-BE49-F238E27FC236}">
                <a16:creationId xmlns:a16="http://schemas.microsoft.com/office/drawing/2014/main" id="{36BD2A7A-2071-4E93-923F-A3263F05F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6" y="115170"/>
            <a:ext cx="1007932" cy="121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Oval 176">
            <a:extLst>
              <a:ext uri="{FF2B5EF4-FFF2-40B4-BE49-F238E27FC236}">
                <a16:creationId xmlns:a16="http://schemas.microsoft.com/office/drawing/2014/main" id="{F7BB5F0A-4A7A-402B-A4FD-C74DF97995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+mj-lt"/>
              </a:rPr>
              <a:t>15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id="{4F4C99C3-7D86-417E-A64C-7D4CB47252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+mj-lt"/>
              </a:rPr>
              <a:t>14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id="{E2D2C626-53AD-4AF8-98F8-D65B551727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+mj-lt"/>
              </a:rPr>
              <a:t>13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26881636-2DEA-4AE5-89D9-4627743274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+mj-lt"/>
              </a:rPr>
              <a:t>12</a:t>
            </a:r>
          </a:p>
        </p:txBody>
      </p:sp>
      <p:sp>
        <p:nvSpPr>
          <p:cNvPr id="34" name="Oval 176">
            <a:extLst>
              <a:ext uri="{FF2B5EF4-FFF2-40B4-BE49-F238E27FC236}">
                <a16:creationId xmlns:a16="http://schemas.microsoft.com/office/drawing/2014/main" id="{CEF368BC-7187-48C8-B210-78FC37A513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+mj-lt"/>
              </a:rPr>
              <a:t>11</a:t>
            </a:r>
          </a:p>
        </p:txBody>
      </p:sp>
      <p:sp>
        <p:nvSpPr>
          <p:cNvPr id="35" name="Oval 176">
            <a:extLst>
              <a:ext uri="{FF2B5EF4-FFF2-40B4-BE49-F238E27FC236}">
                <a16:creationId xmlns:a16="http://schemas.microsoft.com/office/drawing/2014/main" id="{DBA669AB-7AED-4211-A96A-E5F572A75E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+mj-lt"/>
              </a:rPr>
              <a:t>10</a:t>
            </a:r>
          </a:p>
        </p:txBody>
      </p:sp>
      <p:sp>
        <p:nvSpPr>
          <p:cNvPr id="36" name="Oval 176">
            <a:extLst>
              <a:ext uri="{FF2B5EF4-FFF2-40B4-BE49-F238E27FC236}">
                <a16:creationId xmlns:a16="http://schemas.microsoft.com/office/drawing/2014/main" id="{976A1749-A984-4970-9E9E-670DE1B1C1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+mj-lt"/>
              </a:rPr>
              <a:t>9</a:t>
            </a:r>
          </a:p>
        </p:txBody>
      </p:sp>
      <p:sp>
        <p:nvSpPr>
          <p:cNvPr id="37" name="Oval 176">
            <a:extLst>
              <a:ext uri="{FF2B5EF4-FFF2-40B4-BE49-F238E27FC236}">
                <a16:creationId xmlns:a16="http://schemas.microsoft.com/office/drawing/2014/main" id="{8D9CE102-2FFC-42D8-9D9E-790C63FFFB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+mj-lt"/>
              </a:rPr>
              <a:t>8</a:t>
            </a:r>
          </a:p>
        </p:txBody>
      </p:sp>
      <p:sp>
        <p:nvSpPr>
          <p:cNvPr id="38" name="Oval 176">
            <a:extLst>
              <a:ext uri="{FF2B5EF4-FFF2-40B4-BE49-F238E27FC236}">
                <a16:creationId xmlns:a16="http://schemas.microsoft.com/office/drawing/2014/main" id="{4BE94256-BD27-4208-AA9B-16F98C66C4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+mj-lt"/>
              </a:rPr>
              <a:t>7</a:t>
            </a:r>
          </a:p>
        </p:txBody>
      </p:sp>
      <p:sp>
        <p:nvSpPr>
          <p:cNvPr id="39" name="Oval 176">
            <a:extLst>
              <a:ext uri="{FF2B5EF4-FFF2-40B4-BE49-F238E27FC236}">
                <a16:creationId xmlns:a16="http://schemas.microsoft.com/office/drawing/2014/main" id="{9D81321D-316B-4DE4-9C7C-BB3D16BE07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+mj-lt"/>
              </a:rPr>
              <a:t>6</a:t>
            </a:r>
          </a:p>
        </p:txBody>
      </p:sp>
      <p:sp>
        <p:nvSpPr>
          <p:cNvPr id="40" name="Oval 176">
            <a:extLst>
              <a:ext uri="{FF2B5EF4-FFF2-40B4-BE49-F238E27FC236}">
                <a16:creationId xmlns:a16="http://schemas.microsoft.com/office/drawing/2014/main" id="{1FE8882A-0AD9-4730-A5FA-95E4327E34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+mj-lt"/>
              </a:rPr>
              <a:t>5</a:t>
            </a:r>
          </a:p>
        </p:txBody>
      </p:sp>
      <p:sp>
        <p:nvSpPr>
          <p:cNvPr id="41" name="Oval 176">
            <a:extLst>
              <a:ext uri="{FF2B5EF4-FFF2-40B4-BE49-F238E27FC236}">
                <a16:creationId xmlns:a16="http://schemas.microsoft.com/office/drawing/2014/main" id="{0D955456-A726-4C80-A7EA-D7CC34645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+mj-lt"/>
              </a:rPr>
              <a:t>4</a:t>
            </a:r>
          </a:p>
        </p:txBody>
      </p:sp>
      <p:sp>
        <p:nvSpPr>
          <p:cNvPr id="42" name="Oval 176">
            <a:extLst>
              <a:ext uri="{FF2B5EF4-FFF2-40B4-BE49-F238E27FC236}">
                <a16:creationId xmlns:a16="http://schemas.microsoft.com/office/drawing/2014/main" id="{F59582F0-807E-4778-8798-4C5191806B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+mj-lt"/>
              </a:rPr>
              <a:t>3</a:t>
            </a:r>
          </a:p>
        </p:txBody>
      </p:sp>
      <p:sp>
        <p:nvSpPr>
          <p:cNvPr id="43" name="Oval 176">
            <a:extLst>
              <a:ext uri="{FF2B5EF4-FFF2-40B4-BE49-F238E27FC236}">
                <a16:creationId xmlns:a16="http://schemas.microsoft.com/office/drawing/2014/main" id="{B9CEE1F3-581D-47A9-A947-A75C604D3F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+mj-lt"/>
              </a:rPr>
              <a:t>2</a:t>
            </a:r>
          </a:p>
        </p:txBody>
      </p:sp>
      <p:sp>
        <p:nvSpPr>
          <p:cNvPr id="44" name="Oval 176">
            <a:extLst>
              <a:ext uri="{FF2B5EF4-FFF2-40B4-BE49-F238E27FC236}">
                <a16:creationId xmlns:a16="http://schemas.microsoft.com/office/drawing/2014/main" id="{2612C358-9656-479C-A654-7A8CA79CA8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+mj-lt"/>
              </a:rPr>
              <a:t>1</a:t>
            </a:r>
          </a:p>
        </p:txBody>
      </p:sp>
      <p:sp>
        <p:nvSpPr>
          <p:cNvPr id="45" name="Oval 176">
            <a:extLst>
              <a:ext uri="{FF2B5EF4-FFF2-40B4-BE49-F238E27FC236}">
                <a16:creationId xmlns:a16="http://schemas.microsoft.com/office/drawing/2014/main" id="{C33B147E-4BB7-4A86-9757-B12DBD3568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+mj-lt"/>
              </a:rPr>
              <a:t>0</a:t>
            </a:r>
          </a:p>
        </p:txBody>
      </p:sp>
      <p:sp>
        <p:nvSpPr>
          <p:cNvPr id="46" name="Câu hỏi">
            <a:extLst>
              <a:ext uri="{FF2B5EF4-FFF2-40B4-BE49-F238E27FC236}">
                <a16:creationId xmlns:a16="http://schemas.microsoft.com/office/drawing/2014/main" id="{FA10B99B-F298-46DF-A5E5-E17749956772}"/>
              </a:ext>
            </a:extLst>
          </p:cNvPr>
          <p:cNvSpPr/>
          <p:nvPr/>
        </p:nvSpPr>
        <p:spPr>
          <a:xfrm>
            <a:off x="5246944" y="115170"/>
            <a:ext cx="1698112" cy="585274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chemeClr val="bg1"/>
                </a:solidFill>
                <a:latin typeface="+mj-lt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+mj-lt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+mj-lt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chemeClr val="bg1"/>
                </a:solidFill>
                <a:latin typeface="+mj-lt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47" name="Rectangle 72">
            <a:extLst>
              <a:ext uri="{FF2B5EF4-FFF2-40B4-BE49-F238E27FC236}">
                <a16:creationId xmlns:a16="http://schemas.microsoft.com/office/drawing/2014/main" id="{B01B815E-EE95-4AA4-977E-28DD5BEBAA23}"/>
              </a:ext>
            </a:extLst>
          </p:cNvPr>
          <p:cNvSpPr/>
          <p:nvPr/>
        </p:nvSpPr>
        <p:spPr>
          <a:xfrm>
            <a:off x="1808925" y="422675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A">
            <a:extLst>
              <a:ext uri="{FF2B5EF4-FFF2-40B4-BE49-F238E27FC236}">
                <a16:creationId xmlns:a16="http://schemas.microsoft.com/office/drawing/2014/main" id="{D24A08E4-A7C7-4A9F-A001-467ACA56127F}"/>
              </a:ext>
            </a:extLst>
          </p:cNvPr>
          <p:cNvSpPr/>
          <p:nvPr/>
        </p:nvSpPr>
        <p:spPr>
          <a:xfrm>
            <a:off x="6688915" y="3335096"/>
            <a:ext cx="3038866" cy="101540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100</a:t>
            </a:r>
          </a:p>
        </p:txBody>
      </p:sp>
      <p:sp>
        <p:nvSpPr>
          <p:cNvPr id="49" name="C">
            <a:extLst>
              <a:ext uri="{FF2B5EF4-FFF2-40B4-BE49-F238E27FC236}">
                <a16:creationId xmlns:a16="http://schemas.microsoft.com/office/drawing/2014/main" id="{9646A114-545A-43CE-9F13-CE571CA3090E}"/>
              </a:ext>
            </a:extLst>
          </p:cNvPr>
          <p:cNvSpPr/>
          <p:nvPr/>
        </p:nvSpPr>
        <p:spPr>
          <a:xfrm>
            <a:off x="2218477" y="4774348"/>
            <a:ext cx="3044888" cy="101540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</a:t>
            </a:r>
          </a:p>
        </p:txBody>
      </p:sp>
      <p:sp>
        <p:nvSpPr>
          <p:cNvPr id="50" name="B">
            <a:extLst>
              <a:ext uri="{FF2B5EF4-FFF2-40B4-BE49-F238E27FC236}">
                <a16:creationId xmlns:a16="http://schemas.microsoft.com/office/drawing/2014/main" id="{08968911-45C3-44B3-9714-C1508060D5DE}"/>
              </a:ext>
            </a:extLst>
          </p:cNvPr>
          <p:cNvSpPr/>
          <p:nvPr/>
        </p:nvSpPr>
        <p:spPr>
          <a:xfrm>
            <a:off x="2243242" y="3357961"/>
            <a:ext cx="3123563" cy="96611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10</a:t>
            </a:r>
          </a:p>
        </p:txBody>
      </p:sp>
      <p:sp>
        <p:nvSpPr>
          <p:cNvPr id="51" name="D">
            <a:extLst>
              <a:ext uri="{FF2B5EF4-FFF2-40B4-BE49-F238E27FC236}">
                <a16:creationId xmlns:a16="http://schemas.microsoft.com/office/drawing/2014/main" id="{6D1898A8-343B-44B8-B25F-8BEE21DE0987}"/>
              </a:ext>
            </a:extLst>
          </p:cNvPr>
          <p:cNvSpPr/>
          <p:nvPr/>
        </p:nvSpPr>
        <p:spPr>
          <a:xfrm>
            <a:off x="6723939" y="4812719"/>
            <a:ext cx="2999754" cy="979196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1000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9773ED69-25BA-46A8-A671-95014F59114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319490" y="3492817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zalo: 032 603 0911">
            <a:extLst>
              <a:ext uri="{FF2B5EF4-FFF2-40B4-BE49-F238E27FC236}">
                <a16:creationId xmlns:a16="http://schemas.microsoft.com/office/drawing/2014/main" id="{971CB445-3C35-4609-9777-E869F3C82F2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959422" y="3563707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lê huy duẩn">
            <a:extLst>
              <a:ext uri="{FF2B5EF4-FFF2-40B4-BE49-F238E27FC236}">
                <a16:creationId xmlns:a16="http://schemas.microsoft.com/office/drawing/2014/main" id="{773EA4D7-BEB4-4BB1-A640-52477185E55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959422" y="497041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D35E92AF-7E5B-4EFD-A837-E3036289A5D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352441" y="5019056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F0F9ED8-7E8E-4F45-9E55-DC6219C303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784369" y="-1439294"/>
            <a:ext cx="609600" cy="609600"/>
          </a:xfrm>
          <a:prstGeom prst="rect">
            <a:avLst/>
          </a:prstGeom>
        </p:spPr>
      </p:pic>
      <p:pic>
        <p:nvPicPr>
          <p:cNvPr id="5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3A78108-2803-4A15-85FA-711AD57F5CC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542176" y="-470597"/>
            <a:ext cx="609600" cy="609600"/>
          </a:xfrm>
          <a:prstGeom prst="rect">
            <a:avLst/>
          </a:prstGeom>
        </p:spPr>
      </p:pic>
      <p:pic>
        <p:nvPicPr>
          <p:cNvPr id="5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7F12BB4-04D7-4582-A6A2-E5BCAE566F5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694576" y="-317403"/>
            <a:ext cx="609600" cy="609600"/>
          </a:xfrm>
          <a:prstGeom prst="rect">
            <a:avLst/>
          </a:prstGeom>
        </p:spPr>
      </p:pic>
      <p:pic>
        <p:nvPicPr>
          <p:cNvPr id="59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D486EA1-E2F5-4573-86DB-F5B23454D73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846976" y="-165003"/>
            <a:ext cx="609600" cy="609600"/>
          </a:xfrm>
          <a:prstGeom prst="rect">
            <a:avLst/>
          </a:prstGeom>
        </p:spPr>
      </p:pic>
      <p:sp>
        <p:nvSpPr>
          <p:cNvPr id="60" name="Flowchart: Terminator 59">
            <a:extLst>
              <a:ext uri="{FF2B5EF4-FFF2-40B4-BE49-F238E27FC236}">
                <a16:creationId xmlns:a16="http://schemas.microsoft.com/office/drawing/2014/main" id="{969DEE89-5332-4563-B685-1056D1E252F5}"/>
              </a:ext>
            </a:extLst>
          </p:cNvPr>
          <p:cNvSpPr/>
          <p:nvPr/>
        </p:nvSpPr>
        <p:spPr>
          <a:xfrm>
            <a:off x="3038873" y="692695"/>
            <a:ext cx="6090379" cy="1724349"/>
          </a:xfrm>
          <a:prstGeom prst="flowChartTerminator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m = …. cm</a:t>
            </a:r>
          </a:p>
          <a:p>
            <a:pPr algn="ctr">
              <a:lnSpc>
                <a:spcPct val="150000"/>
              </a:lnSpc>
            </a:pPr>
            <a:r>
              <a:rPr lang="en-US" sz="2400" i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400" i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i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400" i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i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2400" i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i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2400" i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endParaRPr lang="en-US" sz="2400" i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04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1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3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4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3448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2" dur="8150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3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8150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0" dur="8150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1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31" grpId="0" bldLvl="0" animBg="1"/>
      <p:bldP spid="34" grpId="0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8" grpId="0" bldLvl="0" animBg="1"/>
      <p:bldP spid="49" grpId="0" bldLvl="0" animBg="1"/>
      <p:bldP spid="50" grpId="0" bldLvl="0" animBg="1"/>
      <p:bldP spid="51" grpId="0" bldLvl="0" animBg="1"/>
      <p:bldP spid="6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" action="ppaction://noaction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10256610" y="84413"/>
            <a:ext cx="1934596" cy="3324857"/>
          </a:xfrm>
          <a:prstGeom prst="rect">
            <a:avLst/>
          </a:prstGeom>
        </p:spPr>
      </p:pic>
      <p:pic>
        <p:nvPicPr>
          <p:cNvPr id="61" name="Picture 115" descr="ALRMCLOK">
            <a:extLst>
              <a:ext uri="{FF2B5EF4-FFF2-40B4-BE49-F238E27FC236}">
                <a16:creationId xmlns:a16="http://schemas.microsoft.com/office/drawing/2014/main" id="{6338972F-2A25-4A8A-A58C-DF5C94D55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6" y="115170"/>
            <a:ext cx="1007932" cy="121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Oval 176">
            <a:extLst>
              <a:ext uri="{FF2B5EF4-FFF2-40B4-BE49-F238E27FC236}">
                <a16:creationId xmlns:a16="http://schemas.microsoft.com/office/drawing/2014/main" id="{11733AC5-BF8E-4CF1-8DAD-1F38CF9A08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+mj-lt"/>
              </a:rPr>
              <a:t>15</a:t>
            </a:r>
          </a:p>
        </p:txBody>
      </p:sp>
      <p:sp>
        <p:nvSpPr>
          <p:cNvPr id="84" name="Oval 176">
            <a:extLst>
              <a:ext uri="{FF2B5EF4-FFF2-40B4-BE49-F238E27FC236}">
                <a16:creationId xmlns:a16="http://schemas.microsoft.com/office/drawing/2014/main" id="{C1CB2EC0-62AF-43E1-A318-14E66C1508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+mj-lt"/>
              </a:rPr>
              <a:t>14</a:t>
            </a:r>
          </a:p>
        </p:txBody>
      </p:sp>
      <p:sp>
        <p:nvSpPr>
          <p:cNvPr id="85" name="Oval 176">
            <a:extLst>
              <a:ext uri="{FF2B5EF4-FFF2-40B4-BE49-F238E27FC236}">
                <a16:creationId xmlns:a16="http://schemas.microsoft.com/office/drawing/2014/main" id="{8C9AE082-11A0-4D3A-B40A-4A65D5BA63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+mj-lt"/>
              </a:rPr>
              <a:t>13</a:t>
            </a:r>
          </a:p>
        </p:txBody>
      </p:sp>
      <p:sp>
        <p:nvSpPr>
          <p:cNvPr id="86" name="Oval 176">
            <a:extLst>
              <a:ext uri="{FF2B5EF4-FFF2-40B4-BE49-F238E27FC236}">
                <a16:creationId xmlns:a16="http://schemas.microsoft.com/office/drawing/2014/main" id="{0C650279-C688-42BA-84D0-75DCB8C94E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+mj-lt"/>
              </a:rPr>
              <a:t>12</a:t>
            </a:r>
          </a:p>
        </p:txBody>
      </p:sp>
      <p:sp>
        <p:nvSpPr>
          <p:cNvPr id="87" name="Oval 176">
            <a:extLst>
              <a:ext uri="{FF2B5EF4-FFF2-40B4-BE49-F238E27FC236}">
                <a16:creationId xmlns:a16="http://schemas.microsoft.com/office/drawing/2014/main" id="{7C953B58-1826-4725-9D93-73214098C6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+mj-lt"/>
              </a:rPr>
              <a:t>11</a:t>
            </a:r>
          </a:p>
        </p:txBody>
      </p:sp>
      <p:sp>
        <p:nvSpPr>
          <p:cNvPr id="88" name="Oval 176">
            <a:extLst>
              <a:ext uri="{FF2B5EF4-FFF2-40B4-BE49-F238E27FC236}">
                <a16:creationId xmlns:a16="http://schemas.microsoft.com/office/drawing/2014/main" id="{08DC4867-A861-41EA-92D7-C59ABBDF8B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+mj-lt"/>
              </a:rPr>
              <a:t>10</a:t>
            </a:r>
          </a:p>
        </p:txBody>
      </p:sp>
      <p:sp>
        <p:nvSpPr>
          <p:cNvPr id="89" name="Oval 176">
            <a:extLst>
              <a:ext uri="{FF2B5EF4-FFF2-40B4-BE49-F238E27FC236}">
                <a16:creationId xmlns:a16="http://schemas.microsoft.com/office/drawing/2014/main" id="{F4B4CF61-1A07-42CB-B769-D392CDA5CA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+mj-lt"/>
              </a:rPr>
              <a:t>9</a:t>
            </a:r>
          </a:p>
        </p:txBody>
      </p:sp>
      <p:sp>
        <p:nvSpPr>
          <p:cNvPr id="90" name="Oval 176">
            <a:extLst>
              <a:ext uri="{FF2B5EF4-FFF2-40B4-BE49-F238E27FC236}">
                <a16:creationId xmlns:a16="http://schemas.microsoft.com/office/drawing/2014/main" id="{FED414F9-695A-4A9C-A2A8-8068ED407B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+mj-lt"/>
              </a:rPr>
              <a:t>8</a:t>
            </a:r>
          </a:p>
        </p:txBody>
      </p:sp>
      <p:sp>
        <p:nvSpPr>
          <p:cNvPr id="91" name="Oval 176">
            <a:extLst>
              <a:ext uri="{FF2B5EF4-FFF2-40B4-BE49-F238E27FC236}">
                <a16:creationId xmlns:a16="http://schemas.microsoft.com/office/drawing/2014/main" id="{36EF0874-468B-4622-954E-A6451C59FE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+mj-lt"/>
              </a:rPr>
              <a:t>7</a:t>
            </a:r>
          </a:p>
        </p:txBody>
      </p:sp>
      <p:sp>
        <p:nvSpPr>
          <p:cNvPr id="92" name="Oval 176">
            <a:extLst>
              <a:ext uri="{FF2B5EF4-FFF2-40B4-BE49-F238E27FC236}">
                <a16:creationId xmlns:a16="http://schemas.microsoft.com/office/drawing/2014/main" id="{22E7418C-FA7F-4322-96A2-2CC621E867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+mj-lt"/>
              </a:rPr>
              <a:t>6</a:t>
            </a:r>
          </a:p>
        </p:txBody>
      </p:sp>
      <p:sp>
        <p:nvSpPr>
          <p:cNvPr id="93" name="Oval 176">
            <a:extLst>
              <a:ext uri="{FF2B5EF4-FFF2-40B4-BE49-F238E27FC236}">
                <a16:creationId xmlns:a16="http://schemas.microsoft.com/office/drawing/2014/main" id="{3D06CDD3-BDF3-4D75-AB66-640180B786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+mj-lt"/>
              </a:rPr>
              <a:t>5</a:t>
            </a:r>
          </a:p>
        </p:txBody>
      </p:sp>
      <p:sp>
        <p:nvSpPr>
          <p:cNvPr id="94" name="Oval 176">
            <a:extLst>
              <a:ext uri="{FF2B5EF4-FFF2-40B4-BE49-F238E27FC236}">
                <a16:creationId xmlns:a16="http://schemas.microsoft.com/office/drawing/2014/main" id="{A3E999EA-04A4-4178-969B-A9C2F42FC0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+mj-lt"/>
              </a:rPr>
              <a:t>4</a:t>
            </a:r>
          </a:p>
        </p:txBody>
      </p:sp>
      <p:sp>
        <p:nvSpPr>
          <p:cNvPr id="95" name="Oval 176">
            <a:extLst>
              <a:ext uri="{FF2B5EF4-FFF2-40B4-BE49-F238E27FC236}">
                <a16:creationId xmlns:a16="http://schemas.microsoft.com/office/drawing/2014/main" id="{04A77065-E143-4E5E-B6E3-D4B73A4317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+mj-lt"/>
              </a:rPr>
              <a:t>3</a:t>
            </a:r>
          </a:p>
        </p:txBody>
      </p:sp>
      <p:sp>
        <p:nvSpPr>
          <p:cNvPr id="96" name="Oval 176">
            <a:extLst>
              <a:ext uri="{FF2B5EF4-FFF2-40B4-BE49-F238E27FC236}">
                <a16:creationId xmlns:a16="http://schemas.microsoft.com/office/drawing/2014/main" id="{964BB156-2B04-4AE6-8EF8-F7FCF452CF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+mj-lt"/>
              </a:rPr>
              <a:t>2</a:t>
            </a:r>
          </a:p>
        </p:txBody>
      </p:sp>
      <p:sp>
        <p:nvSpPr>
          <p:cNvPr id="97" name="Oval 176">
            <a:extLst>
              <a:ext uri="{FF2B5EF4-FFF2-40B4-BE49-F238E27FC236}">
                <a16:creationId xmlns:a16="http://schemas.microsoft.com/office/drawing/2014/main" id="{F748D217-69C6-4F8C-8EAA-90CE40DE89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+mj-lt"/>
              </a:rPr>
              <a:t>1</a:t>
            </a:r>
          </a:p>
        </p:txBody>
      </p:sp>
      <p:sp>
        <p:nvSpPr>
          <p:cNvPr id="98" name="Oval 176">
            <a:extLst>
              <a:ext uri="{FF2B5EF4-FFF2-40B4-BE49-F238E27FC236}">
                <a16:creationId xmlns:a16="http://schemas.microsoft.com/office/drawing/2014/main" id="{FE85E3DF-88E6-4671-B15D-61FE7FCF30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+mj-lt"/>
              </a:rPr>
              <a:t>0</a:t>
            </a:r>
          </a:p>
        </p:txBody>
      </p:sp>
      <p:sp>
        <p:nvSpPr>
          <p:cNvPr id="99" name="Câu hỏi">
            <a:extLst>
              <a:ext uri="{FF2B5EF4-FFF2-40B4-BE49-F238E27FC236}">
                <a16:creationId xmlns:a16="http://schemas.microsoft.com/office/drawing/2014/main" id="{D02FF556-1372-4C7D-843E-8C3488BDCC0A}"/>
              </a:ext>
            </a:extLst>
          </p:cNvPr>
          <p:cNvSpPr/>
          <p:nvPr/>
        </p:nvSpPr>
        <p:spPr>
          <a:xfrm>
            <a:off x="5246944" y="115170"/>
            <a:ext cx="1698112" cy="585274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chemeClr val="bg1"/>
                </a:solidFill>
                <a:latin typeface="+mj-lt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+mj-lt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+mj-lt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chemeClr val="bg1"/>
                </a:solidFill>
                <a:latin typeface="+mj-lt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100" name="Rectangle 72">
            <a:extLst>
              <a:ext uri="{FF2B5EF4-FFF2-40B4-BE49-F238E27FC236}">
                <a16:creationId xmlns:a16="http://schemas.microsoft.com/office/drawing/2014/main" id="{97443E46-D3B7-4631-98E2-E2F6B11D971F}"/>
              </a:ext>
            </a:extLst>
          </p:cNvPr>
          <p:cNvSpPr/>
          <p:nvPr/>
        </p:nvSpPr>
        <p:spPr>
          <a:xfrm>
            <a:off x="1808925" y="422675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A">
            <a:extLst>
              <a:ext uri="{FF2B5EF4-FFF2-40B4-BE49-F238E27FC236}">
                <a16:creationId xmlns:a16="http://schemas.microsoft.com/office/drawing/2014/main" id="{833A2F86-A45F-4277-83C1-1F58A33178D9}"/>
              </a:ext>
            </a:extLst>
          </p:cNvPr>
          <p:cNvSpPr/>
          <p:nvPr/>
        </p:nvSpPr>
        <p:spPr>
          <a:xfrm>
            <a:off x="2208078" y="3429000"/>
            <a:ext cx="3038866" cy="101540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10</a:t>
            </a:r>
          </a:p>
        </p:txBody>
      </p:sp>
      <p:sp>
        <p:nvSpPr>
          <p:cNvPr id="102" name="C">
            <a:extLst>
              <a:ext uri="{FF2B5EF4-FFF2-40B4-BE49-F238E27FC236}">
                <a16:creationId xmlns:a16="http://schemas.microsoft.com/office/drawing/2014/main" id="{28FAAF3E-8CD3-4631-8F08-F100710AE71D}"/>
              </a:ext>
            </a:extLst>
          </p:cNvPr>
          <p:cNvSpPr/>
          <p:nvPr/>
        </p:nvSpPr>
        <p:spPr>
          <a:xfrm>
            <a:off x="2218477" y="4774348"/>
            <a:ext cx="3044888" cy="101540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</a:t>
            </a:r>
          </a:p>
        </p:txBody>
      </p:sp>
      <p:sp>
        <p:nvSpPr>
          <p:cNvPr id="103" name="B">
            <a:extLst>
              <a:ext uri="{FF2B5EF4-FFF2-40B4-BE49-F238E27FC236}">
                <a16:creationId xmlns:a16="http://schemas.microsoft.com/office/drawing/2014/main" id="{AB06C1AB-10B8-4945-9B7C-BDAB7F61A8E8}"/>
              </a:ext>
            </a:extLst>
          </p:cNvPr>
          <p:cNvSpPr/>
          <p:nvPr/>
        </p:nvSpPr>
        <p:spPr>
          <a:xfrm>
            <a:off x="6657534" y="3384387"/>
            <a:ext cx="3044888" cy="96611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100</a:t>
            </a:r>
          </a:p>
        </p:txBody>
      </p:sp>
      <p:sp>
        <p:nvSpPr>
          <p:cNvPr id="104" name="D">
            <a:extLst>
              <a:ext uri="{FF2B5EF4-FFF2-40B4-BE49-F238E27FC236}">
                <a16:creationId xmlns:a16="http://schemas.microsoft.com/office/drawing/2014/main" id="{8A0A6CB6-B884-45F6-BEED-2F30657C9BF7}"/>
              </a:ext>
            </a:extLst>
          </p:cNvPr>
          <p:cNvSpPr/>
          <p:nvPr/>
        </p:nvSpPr>
        <p:spPr>
          <a:xfrm>
            <a:off x="6723939" y="4812719"/>
            <a:ext cx="2999754" cy="979196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1000</a:t>
            </a:r>
          </a:p>
        </p:txBody>
      </p:sp>
      <p:pic>
        <p:nvPicPr>
          <p:cNvPr id="105" name="Picture 104">
            <a:extLst>
              <a:ext uri="{FF2B5EF4-FFF2-40B4-BE49-F238E27FC236}">
                <a16:creationId xmlns:a16="http://schemas.microsoft.com/office/drawing/2014/main" id="{ECCBE3EA-F577-4BE6-9235-F38D90B4DB0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4838653" y="3586721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zalo: 032 603 0911">
            <a:extLst>
              <a:ext uri="{FF2B5EF4-FFF2-40B4-BE49-F238E27FC236}">
                <a16:creationId xmlns:a16="http://schemas.microsoft.com/office/drawing/2014/main" id="{57A26E17-1AB2-42A9-A2DD-18B64B0D306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373713" y="359013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lê huy duẩn">
            <a:extLst>
              <a:ext uri="{FF2B5EF4-FFF2-40B4-BE49-F238E27FC236}">
                <a16:creationId xmlns:a16="http://schemas.microsoft.com/office/drawing/2014/main" id="{FDEE50F4-3C7A-498A-88E9-34784BD152D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959422" y="497041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FB7C3232-2BC5-4D82-896D-CAF7CA9E20D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352441" y="5019056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87478B-C697-4F03-AA75-5C42653030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784369" y="-1439294"/>
            <a:ext cx="609600" cy="609600"/>
          </a:xfrm>
          <a:prstGeom prst="rect">
            <a:avLst/>
          </a:prstGeom>
        </p:spPr>
      </p:pic>
      <p:pic>
        <p:nvPicPr>
          <p:cNvPr id="11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10B12DF-01B9-48DA-BC6A-5BFEF2B32A7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542176" y="-470597"/>
            <a:ext cx="609600" cy="609600"/>
          </a:xfrm>
          <a:prstGeom prst="rect">
            <a:avLst/>
          </a:prstGeom>
        </p:spPr>
      </p:pic>
      <p:pic>
        <p:nvPicPr>
          <p:cNvPr id="11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16CC2F7-8F77-4F12-AEA1-E67155CFDC1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694576" y="-317403"/>
            <a:ext cx="609600" cy="609600"/>
          </a:xfrm>
          <a:prstGeom prst="rect">
            <a:avLst/>
          </a:prstGeom>
        </p:spPr>
      </p:pic>
      <p:pic>
        <p:nvPicPr>
          <p:cNvPr id="11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F3DEF70-2110-485F-B3CD-9D494D24339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846976" y="-165003"/>
            <a:ext cx="609600" cy="609600"/>
          </a:xfrm>
          <a:prstGeom prst="rect">
            <a:avLst/>
          </a:prstGeom>
        </p:spPr>
      </p:pic>
      <p:sp>
        <p:nvSpPr>
          <p:cNvPr id="113" name="Flowchart: Terminator 112">
            <a:extLst>
              <a:ext uri="{FF2B5EF4-FFF2-40B4-BE49-F238E27FC236}">
                <a16:creationId xmlns:a16="http://schemas.microsoft.com/office/drawing/2014/main" id="{90CDFA97-D388-473B-A067-DF86DB83564C}"/>
              </a:ext>
            </a:extLst>
          </p:cNvPr>
          <p:cNvSpPr/>
          <p:nvPr/>
        </p:nvSpPr>
        <p:spPr>
          <a:xfrm>
            <a:off x="2703294" y="689445"/>
            <a:ext cx="6785411" cy="1768962"/>
          </a:xfrm>
          <a:prstGeom prst="flowChartTerminator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m = …. dm</a:t>
            </a:r>
          </a:p>
          <a:p>
            <a:pPr algn="ctr">
              <a:lnSpc>
                <a:spcPct val="150000"/>
              </a:lnSpc>
            </a:pPr>
            <a:r>
              <a:rPr lang="en-US" sz="2400" i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400" i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i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400" i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i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2400" i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i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2400" i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endParaRPr lang="en-US" sz="2400" i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74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1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3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4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3448" fill="hold"/>
                                        <p:tgtEl>
                                          <p:spTgt spid="1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9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2" dur="8150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3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8150" fill="hold"/>
                                        <p:tgtEl>
                                          <p:spTgt spid="1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7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0" dur="8150" fill="hold"/>
                                        <p:tgtEl>
                                          <p:spTgt spid="1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audio>
              <p:cMediaNode vol="800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"/>
                </p:tgtEl>
              </p:cMediaNode>
            </p:audio>
            <p:audio>
              <p:cMediaNode vol="8000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0"/>
                </p:tgtEl>
              </p:cMediaNode>
            </p:audio>
            <p:audio>
              <p:cMediaNode vol="8000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1"/>
                </p:tgtEl>
              </p:cMediaNode>
            </p:audio>
            <p:audio>
              <p:cMediaNode vol="80000">
                <p:cTn id="1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"/>
                </p:tgtEl>
              </p:cMediaNode>
            </p:audio>
          </p:childTnLst>
        </p:cTn>
      </p:par>
    </p:tnLst>
    <p:bldLst>
      <p:bldP spid="62" grpId="0" bldLvl="0" animBg="1"/>
      <p:bldP spid="84" grpId="0" bldLvl="0" animBg="1"/>
      <p:bldP spid="85" grpId="0" bldLvl="0" animBg="1"/>
      <p:bldP spid="86" grpId="0" bldLvl="0" animBg="1"/>
      <p:bldP spid="87" grpId="0" bldLvl="0" animBg="1"/>
      <p:bldP spid="88" grpId="0" bldLvl="0" animBg="1"/>
      <p:bldP spid="89" grpId="0" bldLvl="0" animBg="1"/>
      <p:bldP spid="90" grpId="0" bldLvl="0" animBg="1"/>
      <p:bldP spid="91" grpId="0" bldLvl="0" animBg="1"/>
      <p:bldP spid="92" grpId="0" bldLvl="0" animBg="1"/>
      <p:bldP spid="93" grpId="0" bldLvl="0" animBg="1"/>
      <p:bldP spid="94" grpId="0" bldLvl="0" animBg="1"/>
      <p:bldP spid="95" grpId="0" bldLvl="0" animBg="1"/>
      <p:bldP spid="96" grpId="0" bldLvl="0" animBg="1"/>
      <p:bldP spid="97" grpId="0" bldLvl="0" animBg="1"/>
      <p:bldP spid="98" grpId="0" bldLvl="0" animBg="1"/>
      <p:bldP spid="99" grpId="0" bldLvl="0" animBg="1"/>
      <p:bldP spid="101" grpId="0" bldLvl="0" animBg="1"/>
      <p:bldP spid="102" grpId="0" bldLvl="0" animBg="1"/>
      <p:bldP spid="103" grpId="0" bldLvl="0" animBg="1"/>
      <p:bldP spid="104" grpId="0" bldLvl="0" animBg="1"/>
      <p:bldP spid="1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71864" y="2852936"/>
            <a:ext cx="3297698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MÉT</a:t>
            </a:r>
          </a:p>
        </p:txBody>
      </p:sp>
    </p:spTree>
    <p:extLst>
      <p:ext uri="{BB962C8B-B14F-4D97-AF65-F5344CB8AC3E}">
        <p14:creationId xmlns:p14="http://schemas.microsoft.com/office/powerpoint/2010/main" val="11693448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4933" y="908720"/>
            <a:ext cx="601959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Củng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cố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-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Dặn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dò</a:t>
            </a:r>
            <a:endParaRPr lang="vi-VN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52198" y="2132856"/>
            <a:ext cx="9208298" cy="3528392"/>
          </a:xfrm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570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40184" y="2722285"/>
            <a:ext cx="9911631" cy="4019083"/>
          </a:xfrm>
          <a:prstGeom prst="rect">
            <a:avLst/>
          </a:prstGeom>
          <a:noFill/>
        </p:spPr>
        <p:txBody>
          <a:bodyPr spcFirstLastPara="1" wrap="square" lIns="91440" tIns="45720" rIns="91440" bIns="45720" numCol="1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Tạm</a:t>
            </a:r>
            <a:r>
              <a:rPr lang="en-US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biệt</a:t>
            </a:r>
            <a:r>
              <a:rPr lang="en-US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và</a:t>
            </a:r>
            <a:endParaRPr lang="en-US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pPr algn="ctr"/>
            <a:r>
              <a:rPr lang="en-US" sz="7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hẹn</a:t>
            </a:r>
            <a:r>
              <a:rPr lang="en-US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gặp</a:t>
            </a:r>
            <a:r>
              <a:rPr lang="en-US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lại</a:t>
            </a:r>
            <a:endParaRPr lang="en-US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pic>
        <p:nvPicPr>
          <p:cNvPr id="4098" name="Picture 2" descr="hình ảnh động tạm biệt - Tìm với Google | Cute gif, Cute dinosaur, Cute  sticker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727" y="4005002"/>
            <a:ext cx="3524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HƯ VIỆN ẢNH: ẢNH ĐỘNG NGÔI SA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360" y="2569418"/>
            <a:ext cx="1304485" cy="1206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THƯ VIỆN ẢNH: ẢNH ĐỘNG NGÔI SAO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00" y="1051595"/>
            <a:ext cx="432048" cy="399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THƯ VIỆN ẢNH: ẢNH ĐỘNG NGÔI SA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360" y="3897201"/>
            <a:ext cx="1804594" cy="1669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THƯ VIỆN ẢNH: ẢNH ĐỘNG NGÔI SAO">
            <a:extLst>
              <a:ext uri="{FF2B5EF4-FFF2-40B4-BE49-F238E27FC236}">
                <a16:creationId xmlns:a16="http://schemas.microsoft.com/office/drawing/2014/main" id="{BBF4EC11-D727-4D91-AD89-5A91739E05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022" y="1417457"/>
            <a:ext cx="1173269" cy="108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THƯ VIỆN ẢNH: ẢNH ĐỘNG NGÔI SAO">
            <a:extLst>
              <a:ext uri="{FF2B5EF4-FFF2-40B4-BE49-F238E27FC236}">
                <a16:creationId xmlns:a16="http://schemas.microsoft.com/office/drawing/2014/main" id="{634DBAB7-4B3D-4BC7-BEE7-457A3721B0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424" y="1838971"/>
            <a:ext cx="432048" cy="399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THƯ VIỆN ẢNH: ẢNH ĐỘNG NGÔI SAO">
            <a:extLst>
              <a:ext uri="{FF2B5EF4-FFF2-40B4-BE49-F238E27FC236}">
                <a16:creationId xmlns:a16="http://schemas.microsoft.com/office/drawing/2014/main" id="{11377492-8623-4449-A829-2F17E31667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448" y="2588911"/>
            <a:ext cx="432048" cy="399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THƯ VIỆN ẢNH: ẢNH ĐỘNG NGÔI SAO">
            <a:extLst>
              <a:ext uri="{FF2B5EF4-FFF2-40B4-BE49-F238E27FC236}">
                <a16:creationId xmlns:a16="http://schemas.microsoft.com/office/drawing/2014/main" id="{6C7CF38A-2136-4C45-B045-BC8B7F8F8E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2012" y="3368751"/>
            <a:ext cx="432048" cy="399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THƯ VIỆN ẢNH: ẢNH ĐỘNG NGÔI SAO">
            <a:extLst>
              <a:ext uri="{FF2B5EF4-FFF2-40B4-BE49-F238E27FC236}">
                <a16:creationId xmlns:a16="http://schemas.microsoft.com/office/drawing/2014/main" id="{B0306691-BAFF-4648-9C04-7C1B4EF4ABE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640" y="4075397"/>
            <a:ext cx="432048" cy="399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THƯ VIỆN ẢNH: ẢNH ĐỘNG NGÔI SAO">
            <a:extLst>
              <a:ext uri="{FF2B5EF4-FFF2-40B4-BE49-F238E27FC236}">
                <a16:creationId xmlns:a16="http://schemas.microsoft.com/office/drawing/2014/main" id="{4C4803CD-F9DB-45AB-8F97-C7D6ED023A1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7616" y="4782043"/>
            <a:ext cx="432048" cy="399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THƯ VIỆN ẢNH: ẢNH ĐỘNG NGÔI SAO">
            <a:extLst>
              <a:ext uri="{FF2B5EF4-FFF2-40B4-BE49-F238E27FC236}">
                <a16:creationId xmlns:a16="http://schemas.microsoft.com/office/drawing/2014/main" id="{7F68C093-ADF4-4822-B6A0-F28E1157667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2916" y="5437872"/>
            <a:ext cx="432048" cy="399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THƯ VIỆN ẢNH: ẢNH ĐỘNG NGÔI SAO">
            <a:extLst>
              <a:ext uri="{FF2B5EF4-FFF2-40B4-BE49-F238E27FC236}">
                <a16:creationId xmlns:a16="http://schemas.microsoft.com/office/drawing/2014/main" id="{B1207005-5B38-49FE-B9C2-2E9F524A752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848" y="5990383"/>
            <a:ext cx="432048" cy="399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THƯ VIỆN ẢNH: ẢNH ĐỘNG NGÔI SAO">
            <a:extLst>
              <a:ext uri="{FF2B5EF4-FFF2-40B4-BE49-F238E27FC236}">
                <a16:creationId xmlns:a16="http://schemas.microsoft.com/office/drawing/2014/main" id="{DA53645C-8186-4831-9035-E4F25DA5EC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6892" y="457853"/>
            <a:ext cx="432048" cy="399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THƯ VIỆN ẢNH: ẢNH ĐỘNG NGÔI SAO">
            <a:extLst>
              <a:ext uri="{FF2B5EF4-FFF2-40B4-BE49-F238E27FC236}">
                <a16:creationId xmlns:a16="http://schemas.microsoft.com/office/drawing/2014/main" id="{8EFE033D-D3FC-4625-93A4-EE8F1F6FCB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0956" y="651951"/>
            <a:ext cx="432048" cy="399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THƯ VIỆN ẢNH: ẢNH ĐỘNG NGÔI SAO">
            <a:extLst>
              <a:ext uri="{FF2B5EF4-FFF2-40B4-BE49-F238E27FC236}">
                <a16:creationId xmlns:a16="http://schemas.microsoft.com/office/drawing/2014/main" id="{C34EA50C-1B38-4E1C-982E-A96949D720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6980" y="1439327"/>
            <a:ext cx="432048" cy="399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THƯ VIỆN ẢNH: ẢNH ĐỘNG NGÔI SAO">
            <a:extLst>
              <a:ext uri="{FF2B5EF4-FFF2-40B4-BE49-F238E27FC236}">
                <a16:creationId xmlns:a16="http://schemas.microsoft.com/office/drawing/2014/main" id="{722D54B7-DCF1-43CB-870A-82689A2D95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3004" y="2189267"/>
            <a:ext cx="432048" cy="399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THƯ VIỆN ẢNH: ẢNH ĐỘNG NGÔI SAO">
            <a:extLst>
              <a:ext uri="{FF2B5EF4-FFF2-40B4-BE49-F238E27FC236}">
                <a16:creationId xmlns:a16="http://schemas.microsoft.com/office/drawing/2014/main" id="{90EB3F1D-5C8E-4013-B50A-6AF9DB98E6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6568" y="2969107"/>
            <a:ext cx="432048" cy="399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THƯ VIỆN ẢNH: ẢNH ĐỘNG NGÔI SAO">
            <a:extLst>
              <a:ext uri="{FF2B5EF4-FFF2-40B4-BE49-F238E27FC236}">
                <a16:creationId xmlns:a16="http://schemas.microsoft.com/office/drawing/2014/main" id="{B9334384-0884-426D-B5E7-11C9B1391E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0446" y="3768395"/>
            <a:ext cx="432048" cy="399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THƯ VIỆN ẢNH: ẢNH ĐỘNG NGÔI SAO">
            <a:extLst>
              <a:ext uri="{FF2B5EF4-FFF2-40B4-BE49-F238E27FC236}">
                <a16:creationId xmlns:a16="http://schemas.microsoft.com/office/drawing/2014/main" id="{DB3338BB-DD59-422A-AFA1-27822CF34D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1866" y="4638584"/>
            <a:ext cx="432048" cy="399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THƯ VIỆN ẢNH: ẢNH ĐỘNG NGÔI SAO">
            <a:extLst>
              <a:ext uri="{FF2B5EF4-FFF2-40B4-BE49-F238E27FC236}">
                <a16:creationId xmlns:a16="http://schemas.microsoft.com/office/drawing/2014/main" id="{EC712B89-5251-41E2-B795-EC2427C09C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4261" y="5433752"/>
            <a:ext cx="432048" cy="399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THƯ VIỆN ẢNH: ẢNH ĐỘNG NGÔI SAO">
            <a:extLst>
              <a:ext uri="{FF2B5EF4-FFF2-40B4-BE49-F238E27FC236}">
                <a16:creationId xmlns:a16="http://schemas.microsoft.com/office/drawing/2014/main" id="{32BC5257-6CCD-40BE-97CD-29EFBB7FA5B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1448" y="58209"/>
            <a:ext cx="432048" cy="399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013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44538" y="2060848"/>
            <a:ext cx="4650632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1500" b="1" spc="5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5848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954D610-D73C-4F14-9A86-58D2EF064E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57" t="71000" r="46456" b="19550"/>
          <a:stretch/>
        </p:blipFill>
        <p:spPr>
          <a:xfrm>
            <a:off x="2394317" y="4204061"/>
            <a:ext cx="7948984" cy="941327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78A9BAB-D0F7-4AD4-B50B-8FAE4914D32F}"/>
              </a:ext>
            </a:extLst>
          </p:cNvPr>
          <p:cNvSpPr/>
          <p:nvPr/>
        </p:nvSpPr>
        <p:spPr>
          <a:xfrm>
            <a:off x="4475820" y="620688"/>
            <a:ext cx="3240360" cy="864096"/>
          </a:xfrm>
          <a:prstGeom prst="roundRect">
            <a:avLst>
              <a:gd name="adj" fmla="val 50000"/>
            </a:avLst>
          </a:prstGeom>
          <a:solidFill>
            <a:schemeClr val="accent6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THƯỚC MÉT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C455053-BCF7-4F8D-8DEE-5C74A4A12854}"/>
              </a:ext>
            </a:extLst>
          </p:cNvPr>
          <p:cNvCxnSpPr>
            <a:cxnSpLocks/>
          </p:cNvCxnSpPr>
          <p:nvPr/>
        </p:nvCxnSpPr>
        <p:spPr>
          <a:xfrm flipV="1">
            <a:off x="2664560" y="3030909"/>
            <a:ext cx="0" cy="122413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AEF4A9A-CC3C-4FA3-A98A-36F4CE5082CE}"/>
              </a:ext>
            </a:extLst>
          </p:cNvPr>
          <p:cNvCxnSpPr>
            <a:cxnSpLocks/>
          </p:cNvCxnSpPr>
          <p:nvPr/>
        </p:nvCxnSpPr>
        <p:spPr>
          <a:xfrm>
            <a:off x="2639616" y="3645024"/>
            <a:ext cx="6609513" cy="0"/>
          </a:xfrm>
          <a:prstGeom prst="straightConnector1">
            <a:avLst/>
          </a:prstGeom>
          <a:ln w="38100">
            <a:solidFill>
              <a:srgbClr val="00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2CAE786-4ACF-4740-B20E-253EA3373665}"/>
              </a:ext>
            </a:extLst>
          </p:cNvPr>
          <p:cNvCxnSpPr>
            <a:cxnSpLocks/>
          </p:cNvCxnSpPr>
          <p:nvPr/>
        </p:nvCxnSpPr>
        <p:spPr>
          <a:xfrm flipV="1">
            <a:off x="9249129" y="3030909"/>
            <a:ext cx="0" cy="122413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59B188DF-6BE1-42E9-A7CD-E73A009C2E52}"/>
              </a:ext>
            </a:extLst>
          </p:cNvPr>
          <p:cNvSpPr txBox="1"/>
          <p:nvPr/>
        </p:nvSpPr>
        <p:spPr>
          <a:xfrm>
            <a:off x="5249310" y="2991210"/>
            <a:ext cx="1390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</a:rPr>
              <a:t>1 </a:t>
            </a:r>
            <a:r>
              <a:rPr lang="en-US" sz="3600" b="1" dirty="0" err="1">
                <a:solidFill>
                  <a:srgbClr val="0000FF"/>
                </a:solidFill>
              </a:rPr>
              <a:t>mét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8AB5F1C-7C4C-4D73-84B3-DAD2487AD3A1}"/>
              </a:ext>
            </a:extLst>
          </p:cNvPr>
          <p:cNvSpPr txBox="1"/>
          <p:nvPr/>
        </p:nvSpPr>
        <p:spPr>
          <a:xfrm>
            <a:off x="1987835" y="2438748"/>
            <a:ext cx="13035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Vạch</a:t>
            </a:r>
            <a:r>
              <a:rPr lang="en-US" sz="2800" dirty="0"/>
              <a:t> 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43DF06A-5C0D-4319-9D7D-49FAC071E52F}"/>
              </a:ext>
            </a:extLst>
          </p:cNvPr>
          <p:cNvSpPr txBox="1"/>
          <p:nvPr/>
        </p:nvSpPr>
        <p:spPr>
          <a:xfrm>
            <a:off x="8184232" y="2462242"/>
            <a:ext cx="1704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Vạch</a:t>
            </a:r>
            <a:r>
              <a:rPr lang="en-US" sz="2800" dirty="0"/>
              <a:t> 100</a:t>
            </a:r>
          </a:p>
        </p:txBody>
      </p:sp>
    </p:spTree>
    <p:extLst>
      <p:ext uri="{BB962C8B-B14F-4D97-AF65-F5344CB8AC3E}">
        <p14:creationId xmlns:p14="http://schemas.microsoft.com/office/powerpoint/2010/main" val="720592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4" grpId="0"/>
      <p:bldP spid="25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9B38DFA0-EDFB-4307-B055-FCE3D45A18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" t="-2136" r="23" b="2136"/>
          <a:stretch/>
        </p:blipFill>
        <p:spPr bwMode="auto">
          <a:xfrm>
            <a:off x="2753599" y="2552704"/>
            <a:ext cx="7323273" cy="868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AC078B3A-8D09-4B1D-B834-49FFE4F81B8E}"/>
              </a:ext>
            </a:extLst>
          </p:cNvPr>
          <p:cNvSpPr/>
          <p:nvPr/>
        </p:nvSpPr>
        <p:spPr>
          <a:xfrm>
            <a:off x="2958292" y="2367904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01308FA-1D2A-47E6-8274-403B3F2F093E}"/>
              </a:ext>
            </a:extLst>
          </p:cNvPr>
          <p:cNvCxnSpPr>
            <a:stCxn id="12" idx="6"/>
            <a:endCxn id="17" idx="2"/>
          </p:cNvCxnSpPr>
          <p:nvPr/>
        </p:nvCxnSpPr>
        <p:spPr>
          <a:xfrm>
            <a:off x="3102308" y="2439912"/>
            <a:ext cx="5905216" cy="40784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BA979E10-2A18-44D7-93F7-BB8FBC8CADB4}"/>
              </a:ext>
            </a:extLst>
          </p:cNvPr>
          <p:cNvSpPr/>
          <p:nvPr/>
        </p:nvSpPr>
        <p:spPr>
          <a:xfrm>
            <a:off x="9007524" y="2408688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F30EAA0-C395-4B79-A19C-A2B4F126FF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3" t="8896" r="6301" b="30695"/>
          <a:stretch/>
        </p:blipFill>
        <p:spPr>
          <a:xfrm rot="1042093">
            <a:off x="7581946" y="2572228"/>
            <a:ext cx="2109019" cy="202792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0D76844-3028-4C54-BF80-AF5B7B290DE8}"/>
              </a:ext>
            </a:extLst>
          </p:cNvPr>
          <p:cNvSpPr txBox="1"/>
          <p:nvPr/>
        </p:nvSpPr>
        <p:spPr>
          <a:xfrm>
            <a:off x="3287688" y="3580214"/>
            <a:ext cx="53816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/>
              <a:t>Đoạn</a:t>
            </a:r>
            <a:r>
              <a:rPr lang="en-US" sz="3200" dirty="0"/>
              <a:t> </a:t>
            </a:r>
            <a:r>
              <a:rPr lang="en-US" sz="3200" dirty="0" err="1"/>
              <a:t>thẳng</a:t>
            </a:r>
            <a:r>
              <a:rPr lang="en-US" sz="3200" dirty="0"/>
              <a:t> </a:t>
            </a:r>
            <a:r>
              <a:rPr lang="en-US" sz="3200" dirty="0" err="1"/>
              <a:t>trên</a:t>
            </a:r>
            <a:r>
              <a:rPr lang="en-US" sz="3200" dirty="0"/>
              <a:t> </a:t>
            </a:r>
            <a:r>
              <a:rPr lang="en-US" sz="3200" dirty="0" err="1"/>
              <a:t>dài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1 </a:t>
            </a:r>
            <a:r>
              <a:rPr lang="en-US" sz="3200" dirty="0" err="1">
                <a:solidFill>
                  <a:srgbClr val="FF0000"/>
                </a:solidFill>
              </a:rPr>
              <a:t>mét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25A594-E3F0-4A3B-98FB-688BB20C53C1}"/>
              </a:ext>
            </a:extLst>
          </p:cNvPr>
          <p:cNvSpPr txBox="1"/>
          <p:nvPr/>
        </p:nvSpPr>
        <p:spPr>
          <a:xfrm>
            <a:off x="3287688" y="4450067"/>
            <a:ext cx="57198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/>
              <a:t>Mét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đơn</a:t>
            </a:r>
            <a:r>
              <a:rPr lang="en-US" sz="3200" dirty="0"/>
              <a:t> </a:t>
            </a:r>
            <a:r>
              <a:rPr lang="en-US" sz="3200" dirty="0" err="1"/>
              <a:t>vị</a:t>
            </a:r>
            <a:r>
              <a:rPr lang="en-US" sz="3200" dirty="0"/>
              <a:t> </a:t>
            </a:r>
            <a:r>
              <a:rPr lang="en-US" sz="3200" dirty="0" err="1"/>
              <a:t>đo</a:t>
            </a:r>
            <a:r>
              <a:rPr lang="en-US" sz="3200" dirty="0"/>
              <a:t> </a:t>
            </a:r>
            <a:r>
              <a:rPr lang="en-US" sz="3200" dirty="0" err="1"/>
              <a:t>độ</a:t>
            </a:r>
            <a:r>
              <a:rPr lang="en-US" sz="3200" dirty="0"/>
              <a:t> </a:t>
            </a:r>
            <a:r>
              <a:rPr lang="en-US" sz="3200" dirty="0" err="1"/>
              <a:t>dài</a:t>
            </a:r>
            <a:r>
              <a:rPr lang="en-US" sz="3200" dirty="0"/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B1ACD5-431D-4C68-A8DB-622B14353FE8}"/>
              </a:ext>
            </a:extLst>
          </p:cNvPr>
          <p:cNvSpPr txBox="1"/>
          <p:nvPr/>
        </p:nvSpPr>
        <p:spPr>
          <a:xfrm>
            <a:off x="3287688" y="5319919"/>
            <a:ext cx="35381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/>
              <a:t>Mét</a:t>
            </a:r>
            <a:r>
              <a:rPr lang="en-US" sz="3200" dirty="0"/>
              <a:t> </a:t>
            </a:r>
            <a:r>
              <a:rPr lang="en-US" sz="3200" dirty="0" err="1"/>
              <a:t>viết</a:t>
            </a:r>
            <a:r>
              <a:rPr lang="en-US" sz="3200" dirty="0"/>
              <a:t> </a:t>
            </a:r>
            <a:r>
              <a:rPr lang="en-US" sz="3200" dirty="0" err="1"/>
              <a:t>tắt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b="1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1121F38-4663-4055-A844-FBFAF1D090B5}"/>
              </a:ext>
            </a:extLst>
          </p:cNvPr>
          <p:cNvSpPr/>
          <p:nvPr/>
        </p:nvSpPr>
        <p:spPr>
          <a:xfrm>
            <a:off x="4475820" y="764704"/>
            <a:ext cx="3240360" cy="864096"/>
          </a:xfrm>
          <a:prstGeom prst="roundRect">
            <a:avLst>
              <a:gd name="adj" fmla="val 50000"/>
            </a:avLst>
          </a:prstGeom>
          <a:solidFill>
            <a:schemeClr val="accent6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MÉT</a:t>
            </a:r>
          </a:p>
        </p:txBody>
      </p:sp>
    </p:spTree>
    <p:extLst>
      <p:ext uri="{BB962C8B-B14F-4D97-AF65-F5344CB8AC3E}">
        <p14:creationId xmlns:p14="http://schemas.microsoft.com/office/powerpoint/2010/main" val="3782950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38515 -0.0935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58" y="-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515 -0.09352 L 0.10743 -0.0935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2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743 -0.09352 L -0.39114 -0.0935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3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515 -0.09352 L 0.10743 -0.09352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22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20" grpId="0"/>
      <p:bldP spid="21" grpId="0"/>
      <p:bldP spid="22" grpId="0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0E6970-74FC-47F0-A6EE-07D9D622E4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919" t="33200" r="6885" b="56300"/>
          <a:stretch/>
        </p:blipFill>
        <p:spPr>
          <a:xfrm>
            <a:off x="2279576" y="3094787"/>
            <a:ext cx="7704856" cy="72008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E9BA5A5-4CFF-4FAA-A7B4-ADCCBC6E5618}"/>
              </a:ext>
            </a:extLst>
          </p:cNvPr>
          <p:cNvSpPr/>
          <p:nvPr/>
        </p:nvSpPr>
        <p:spPr>
          <a:xfrm>
            <a:off x="4511824" y="771820"/>
            <a:ext cx="3240360" cy="864096"/>
          </a:xfrm>
          <a:prstGeom prst="roundRect">
            <a:avLst>
              <a:gd name="adj" fmla="val 50000"/>
            </a:avLst>
          </a:prstGeom>
          <a:solidFill>
            <a:schemeClr val="accent6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MÉT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A527999-B846-4932-BB65-E0C8F35E2C62}"/>
              </a:ext>
            </a:extLst>
          </p:cNvPr>
          <p:cNvSpPr/>
          <p:nvPr/>
        </p:nvSpPr>
        <p:spPr>
          <a:xfrm>
            <a:off x="2459596" y="2933703"/>
            <a:ext cx="144016" cy="144016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89AC606-627F-49AD-9BF8-BD12B6504CDC}"/>
              </a:ext>
            </a:extLst>
          </p:cNvPr>
          <p:cNvCxnSpPr>
            <a:stCxn id="5" idx="6"/>
            <a:endCxn id="7" idx="2"/>
          </p:cNvCxnSpPr>
          <p:nvPr/>
        </p:nvCxnSpPr>
        <p:spPr>
          <a:xfrm>
            <a:off x="2603612" y="3005711"/>
            <a:ext cx="4392488" cy="17068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E0F29B0F-6391-4C92-9DC7-7082C7067956}"/>
              </a:ext>
            </a:extLst>
          </p:cNvPr>
          <p:cNvSpPr/>
          <p:nvPr/>
        </p:nvSpPr>
        <p:spPr>
          <a:xfrm>
            <a:off x="6996100" y="2950771"/>
            <a:ext cx="144016" cy="144016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4F3034-3B32-4311-B952-306B6A8A7B4B}"/>
              </a:ext>
            </a:extLst>
          </p:cNvPr>
          <p:cNvSpPr txBox="1"/>
          <p:nvPr/>
        </p:nvSpPr>
        <p:spPr>
          <a:xfrm>
            <a:off x="4232922" y="2393466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1 m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0493C8B-D07E-4DBD-8728-FFD9AF983F6C}"/>
              </a:ext>
            </a:extLst>
          </p:cNvPr>
          <p:cNvSpPr/>
          <p:nvPr/>
        </p:nvSpPr>
        <p:spPr>
          <a:xfrm>
            <a:off x="6780076" y="3382819"/>
            <a:ext cx="504056" cy="4320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BDCF6C-28E3-476D-A244-C9FAD50B0F11}"/>
              </a:ext>
            </a:extLst>
          </p:cNvPr>
          <p:cNvSpPr txBox="1"/>
          <p:nvPr/>
        </p:nvSpPr>
        <p:spPr>
          <a:xfrm>
            <a:off x="1739516" y="4348036"/>
            <a:ext cx="9082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Quan </a:t>
            </a:r>
            <a:r>
              <a:rPr lang="en-US" sz="2800" dirty="0" err="1"/>
              <a:t>sát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 1 m </a:t>
            </a:r>
            <a:r>
              <a:rPr lang="en-US" sz="2800" dirty="0" err="1"/>
              <a:t>bằng</a:t>
            </a:r>
            <a:r>
              <a:rPr lang="en-US" sz="2800" dirty="0"/>
              <a:t> bao </a:t>
            </a:r>
            <a:r>
              <a:rPr lang="en-US" sz="2800" dirty="0" err="1"/>
              <a:t>nhiêu</a:t>
            </a:r>
            <a:r>
              <a:rPr lang="en-US" sz="2800" dirty="0"/>
              <a:t> dm?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0C2533A-98C3-4312-BCE4-869549FB7819}"/>
              </a:ext>
            </a:extLst>
          </p:cNvPr>
          <p:cNvSpPr/>
          <p:nvPr/>
        </p:nvSpPr>
        <p:spPr>
          <a:xfrm>
            <a:off x="4799856" y="4293096"/>
            <a:ext cx="3240360" cy="864096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 m = 10 dm</a:t>
            </a:r>
          </a:p>
        </p:txBody>
      </p:sp>
    </p:spTree>
    <p:extLst>
      <p:ext uri="{BB962C8B-B14F-4D97-AF65-F5344CB8AC3E}">
        <p14:creationId xmlns:p14="http://schemas.microsoft.com/office/powerpoint/2010/main" val="2717031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2" grpId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0E6970-74FC-47F0-A6EE-07D9D622E4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8" t="835" r="-468" b="4574"/>
          <a:stretch/>
        </p:blipFill>
        <p:spPr>
          <a:xfrm>
            <a:off x="2058588" y="3094787"/>
            <a:ext cx="7776864" cy="86409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E9BA5A5-4CFF-4FAA-A7B4-ADCCBC6E5618}"/>
              </a:ext>
            </a:extLst>
          </p:cNvPr>
          <p:cNvSpPr/>
          <p:nvPr/>
        </p:nvSpPr>
        <p:spPr>
          <a:xfrm>
            <a:off x="4326840" y="860896"/>
            <a:ext cx="3240360" cy="864096"/>
          </a:xfrm>
          <a:prstGeom prst="roundRect">
            <a:avLst>
              <a:gd name="adj" fmla="val 50000"/>
            </a:avLst>
          </a:prstGeom>
          <a:solidFill>
            <a:schemeClr val="accent6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MÉT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A527999-B846-4932-BB65-E0C8F35E2C62}"/>
              </a:ext>
            </a:extLst>
          </p:cNvPr>
          <p:cNvSpPr/>
          <p:nvPr/>
        </p:nvSpPr>
        <p:spPr>
          <a:xfrm>
            <a:off x="2274612" y="3022779"/>
            <a:ext cx="144016" cy="144016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89AC606-627F-49AD-9BF8-BD12B6504CDC}"/>
              </a:ext>
            </a:extLst>
          </p:cNvPr>
          <p:cNvCxnSpPr>
            <a:cxnSpLocks/>
            <a:stCxn id="5" idx="6"/>
            <a:endCxn id="7" idx="2"/>
          </p:cNvCxnSpPr>
          <p:nvPr/>
        </p:nvCxnSpPr>
        <p:spPr>
          <a:xfrm flipV="1">
            <a:off x="2418628" y="3073276"/>
            <a:ext cx="6264696" cy="21511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E0F29B0F-6391-4C92-9DC7-7082C7067956}"/>
              </a:ext>
            </a:extLst>
          </p:cNvPr>
          <p:cNvSpPr/>
          <p:nvPr/>
        </p:nvSpPr>
        <p:spPr>
          <a:xfrm>
            <a:off x="8683324" y="3001268"/>
            <a:ext cx="144016" cy="144016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4F3034-3B32-4311-B952-306B6A8A7B4B}"/>
              </a:ext>
            </a:extLst>
          </p:cNvPr>
          <p:cNvSpPr txBox="1"/>
          <p:nvPr/>
        </p:nvSpPr>
        <p:spPr>
          <a:xfrm>
            <a:off x="4996493" y="2474008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1 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BDCF6C-28E3-476D-A244-C9FAD50B0F11}"/>
              </a:ext>
            </a:extLst>
          </p:cNvPr>
          <p:cNvSpPr txBox="1"/>
          <p:nvPr/>
        </p:nvSpPr>
        <p:spPr>
          <a:xfrm>
            <a:off x="1554532" y="4437112"/>
            <a:ext cx="9082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Quan </a:t>
            </a:r>
            <a:r>
              <a:rPr lang="en-US" sz="2800" dirty="0" err="1"/>
              <a:t>sát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 1 m </a:t>
            </a:r>
            <a:r>
              <a:rPr lang="en-US" sz="2800" dirty="0" err="1"/>
              <a:t>bằng</a:t>
            </a:r>
            <a:r>
              <a:rPr lang="en-US" sz="2800" dirty="0"/>
              <a:t> bao </a:t>
            </a:r>
            <a:r>
              <a:rPr lang="en-US" sz="2800" dirty="0" err="1"/>
              <a:t>nhiêu</a:t>
            </a:r>
            <a:r>
              <a:rPr lang="en-US" sz="2800" dirty="0"/>
              <a:t> cm?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0C2533A-98C3-4312-BCE4-869549FB7819}"/>
              </a:ext>
            </a:extLst>
          </p:cNvPr>
          <p:cNvSpPr/>
          <p:nvPr/>
        </p:nvSpPr>
        <p:spPr>
          <a:xfrm>
            <a:off x="4650876" y="4682574"/>
            <a:ext cx="3240360" cy="864096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 m = 100 cm</a:t>
            </a:r>
          </a:p>
        </p:txBody>
      </p:sp>
    </p:spTree>
    <p:extLst>
      <p:ext uri="{BB962C8B-B14F-4D97-AF65-F5344CB8AC3E}">
        <p14:creationId xmlns:p14="http://schemas.microsoft.com/office/powerpoint/2010/main" val="85826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BB6D05-3C65-4AFC-A29C-6CD1D1CF9E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683" t="19804" r="27218" b="18750"/>
          <a:stretch/>
        </p:blipFill>
        <p:spPr>
          <a:xfrm>
            <a:off x="5699956" y="1412776"/>
            <a:ext cx="792088" cy="44884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0BBF54-966C-4864-9A77-2D16E3D5B1C2}"/>
              </a:ext>
            </a:extLst>
          </p:cNvPr>
          <p:cNvSpPr txBox="1"/>
          <p:nvPr/>
        </p:nvSpPr>
        <p:spPr>
          <a:xfrm>
            <a:off x="479376" y="260648"/>
            <a:ext cx="68739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So </a:t>
            </a:r>
            <a:r>
              <a:rPr lang="en-US" sz="3200" b="1" dirty="0" err="1">
                <a:solidFill>
                  <a:srgbClr val="FF0000"/>
                </a:solidFill>
              </a:rPr>
              <a:t>sánh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chiều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cao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của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em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với</a:t>
            </a:r>
            <a:r>
              <a:rPr lang="en-US" sz="3200" b="1" dirty="0">
                <a:solidFill>
                  <a:srgbClr val="FF0000"/>
                </a:solidFill>
              </a:rPr>
              <a:t> 1 m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3F47D41-60AF-4A6E-B5E6-C43396769442}"/>
              </a:ext>
            </a:extLst>
          </p:cNvPr>
          <p:cNvCxnSpPr/>
          <p:nvPr/>
        </p:nvCxnSpPr>
        <p:spPr>
          <a:xfrm>
            <a:off x="3323692" y="2084851"/>
            <a:ext cx="2016224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753C6EF-9EBB-4FA0-8E94-0E6A8AF534CB}"/>
              </a:ext>
            </a:extLst>
          </p:cNvPr>
          <p:cNvCxnSpPr/>
          <p:nvPr/>
        </p:nvCxnSpPr>
        <p:spPr>
          <a:xfrm>
            <a:off x="6933456" y="1412776"/>
            <a:ext cx="2016224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8908652-37E5-457C-BB90-6A5F4AA00842}"/>
              </a:ext>
            </a:extLst>
          </p:cNvPr>
          <p:cNvGrpSpPr/>
          <p:nvPr/>
        </p:nvGrpSpPr>
        <p:grpSpPr>
          <a:xfrm>
            <a:off x="6701521" y="1340767"/>
            <a:ext cx="2949116" cy="4632515"/>
            <a:chOff x="6593509" y="2036844"/>
            <a:chExt cx="2949116" cy="463251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FA8DD36-D789-4207-B40D-A957B88526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14" t="10500" r="33606" b="10751"/>
            <a:stretch/>
          </p:blipFill>
          <p:spPr>
            <a:xfrm>
              <a:off x="6593509" y="2036844"/>
              <a:ext cx="2248159" cy="463251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943A3F1-AD6D-4DE1-AA9C-A28742C4BA01}"/>
                </a:ext>
              </a:extLst>
            </p:cNvPr>
            <p:cNvSpPr txBox="1"/>
            <p:nvPr/>
          </p:nvSpPr>
          <p:spPr>
            <a:xfrm>
              <a:off x="8559664" y="6146139"/>
              <a:ext cx="98296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/>
                <a:t>Bình</a:t>
              </a:r>
              <a:endParaRPr lang="en-US" sz="2800" b="1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373E81A-91E3-4CE0-AC13-BD07AE501289}"/>
              </a:ext>
            </a:extLst>
          </p:cNvPr>
          <p:cNvGrpSpPr/>
          <p:nvPr/>
        </p:nvGrpSpPr>
        <p:grpSpPr>
          <a:xfrm>
            <a:off x="2971593" y="2012842"/>
            <a:ext cx="2520441" cy="3960440"/>
            <a:chOff x="2863581" y="2708919"/>
            <a:chExt cx="2520441" cy="396044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231F6FB-7F21-4096-A0F4-42E744540B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13" t="10139" r="25938" b="12288"/>
            <a:stretch/>
          </p:blipFill>
          <p:spPr>
            <a:xfrm>
              <a:off x="3143672" y="2708919"/>
              <a:ext cx="2240350" cy="388843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2E1D7C1-0D90-4539-B738-FA66D0201B51}"/>
                </a:ext>
              </a:extLst>
            </p:cNvPr>
            <p:cNvSpPr txBox="1"/>
            <p:nvPr/>
          </p:nvSpPr>
          <p:spPr>
            <a:xfrm>
              <a:off x="2863581" y="6146139"/>
              <a:ext cx="116352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Trang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7F1C92D-AC83-4BC5-9E40-5ABC5EC128D4}"/>
              </a:ext>
            </a:extLst>
          </p:cNvPr>
          <p:cNvSpPr txBox="1"/>
          <p:nvPr/>
        </p:nvSpPr>
        <p:spPr>
          <a:xfrm>
            <a:off x="6699966" y="951111"/>
            <a:ext cx="2542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Bình</a:t>
            </a:r>
            <a:r>
              <a:rPr lang="en-US" sz="2400" dirty="0"/>
              <a:t> </a:t>
            </a:r>
            <a:r>
              <a:rPr lang="en-US" sz="2400" dirty="0" err="1"/>
              <a:t>cao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 1m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0CF19DB-939C-42EF-9DFB-6498FA5B70CF}"/>
              </a:ext>
            </a:extLst>
          </p:cNvPr>
          <p:cNvSpPr txBox="1"/>
          <p:nvPr/>
        </p:nvSpPr>
        <p:spPr>
          <a:xfrm>
            <a:off x="2893795" y="1623186"/>
            <a:ext cx="28053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Trang </a:t>
            </a:r>
            <a:r>
              <a:rPr lang="en-US" sz="2400" dirty="0" err="1"/>
              <a:t>thấp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 1m</a:t>
            </a:r>
          </a:p>
        </p:txBody>
      </p:sp>
    </p:spTree>
    <p:extLst>
      <p:ext uri="{BB962C8B-B14F-4D97-AF65-F5344CB8AC3E}">
        <p14:creationId xmlns:p14="http://schemas.microsoft.com/office/powerpoint/2010/main" val="840576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Huy Duẩn">
            <a:extLst>
              <a:ext uri="{FF2B5EF4-FFF2-40B4-BE49-F238E27FC236}">
                <a16:creationId xmlns:a16="http://schemas.microsoft.com/office/drawing/2014/main" id="{E1D2B17A-6978-4EC3-AF39-E21D1A7B5DC0}"/>
              </a:ext>
            </a:extLst>
          </p:cNvPr>
          <p:cNvGrpSpPr/>
          <p:nvPr/>
        </p:nvGrpSpPr>
        <p:grpSpPr>
          <a:xfrm>
            <a:off x="-94004" y="413993"/>
            <a:ext cx="8759502" cy="6237312"/>
            <a:chOff x="872575" y="1000462"/>
            <a:chExt cx="6247998" cy="5018401"/>
          </a:xfrm>
        </p:grpSpPr>
        <p:grpSp>
          <p:nvGrpSpPr>
            <p:cNvPr id="3" name="组合 31">
              <a:extLst>
                <a:ext uri="{FF2B5EF4-FFF2-40B4-BE49-F238E27FC236}">
                  <a16:creationId xmlns:a16="http://schemas.microsoft.com/office/drawing/2014/main" id="{5C3EF348-F8CD-45E0-8144-97ED166737E2}"/>
                </a:ext>
              </a:extLst>
            </p:cNvPr>
            <p:cNvGrpSpPr/>
            <p:nvPr/>
          </p:nvGrpSpPr>
          <p:grpSpPr>
            <a:xfrm>
              <a:off x="1220964" y="2210241"/>
              <a:ext cx="5899609" cy="3808622"/>
              <a:chOff x="1828800" y="932844"/>
              <a:chExt cx="8382000" cy="4992311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5" name="圆角矩形 32">
                <a:extLst>
                  <a:ext uri="{FF2B5EF4-FFF2-40B4-BE49-F238E27FC236}">
                    <a16:creationId xmlns:a16="http://schemas.microsoft.com/office/drawing/2014/main" id="{021537DA-8F4E-4CC8-AF36-E5DA1490D137}"/>
                  </a:ext>
                </a:extLst>
              </p:cNvPr>
              <p:cNvSpPr/>
              <p:nvPr/>
            </p:nvSpPr>
            <p:spPr>
              <a:xfrm flipV="1">
                <a:off x="1828800" y="932844"/>
                <a:ext cx="8382000" cy="4992311"/>
              </a:xfrm>
              <a:prstGeom prst="roundRect">
                <a:avLst>
                  <a:gd name="adj" fmla="val 8395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6" name="圆角矩形 33">
                <a:extLst>
                  <a:ext uri="{FF2B5EF4-FFF2-40B4-BE49-F238E27FC236}">
                    <a16:creationId xmlns:a16="http://schemas.microsoft.com/office/drawing/2014/main" id="{6B59A5DA-903C-4674-B940-D68C689FD3F3}"/>
                  </a:ext>
                </a:extLst>
              </p:cNvPr>
              <p:cNvSpPr/>
              <p:nvPr/>
            </p:nvSpPr>
            <p:spPr>
              <a:xfrm flipV="1">
                <a:off x="1930550" y="1007531"/>
                <a:ext cx="8178500" cy="4842936"/>
              </a:xfrm>
              <a:prstGeom prst="roundRect">
                <a:avLst>
                  <a:gd name="adj" fmla="val 8395"/>
                </a:avLst>
              </a:prstGeom>
              <a:noFill/>
              <a:ln>
                <a:solidFill>
                  <a:srgbClr val="F2DC8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endParaRPr>
              </a:p>
            </p:txBody>
          </p:sp>
        </p:grpSp>
        <p:pic>
          <p:nvPicPr>
            <p:cNvPr id="4" name="图片 19">
              <a:extLst>
                <a:ext uri="{FF2B5EF4-FFF2-40B4-BE49-F238E27FC236}">
                  <a16:creationId xmlns:a16="http://schemas.microsoft.com/office/drawing/2014/main" id="{BA712C97-2F2E-4205-A087-E38FE6B79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575" y="1000462"/>
              <a:ext cx="1954430" cy="1646052"/>
            </a:xfrm>
            <a:prstGeom prst="rect">
              <a:avLst/>
            </a:prstGeom>
          </p:spPr>
        </p:pic>
      </p:grpSp>
      <p:pic>
        <p:nvPicPr>
          <p:cNvPr id="7" name="1">
            <a:extLst>
              <a:ext uri="{FF2B5EF4-FFF2-40B4-BE49-F238E27FC236}">
                <a16:creationId xmlns:a16="http://schemas.microsoft.com/office/drawing/2014/main" id="{987E7A71-8BE4-4900-B3EC-1778C9AC7D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2832" y="1412776"/>
            <a:ext cx="2934164" cy="423974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817E668-A86E-4B54-B0AA-E2710C398DBD}"/>
              </a:ext>
            </a:extLst>
          </p:cNvPr>
          <p:cNvSpPr/>
          <p:nvPr/>
        </p:nvSpPr>
        <p:spPr>
          <a:xfrm>
            <a:off x="545033" y="2837363"/>
            <a:ext cx="8170667" cy="2894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m.</a:t>
            </a:r>
          </a:p>
          <a:p>
            <a:pPr algn="ctr">
              <a:lnSpc>
                <a:spcPct val="200000"/>
              </a:lnSpc>
            </a:pP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m = 10 dm</a:t>
            </a:r>
          </a:p>
          <a:p>
            <a:pPr algn="ctr">
              <a:lnSpc>
                <a:spcPct val="200000"/>
              </a:lnSpc>
            </a:pP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m = 1000 cm</a:t>
            </a:r>
            <a:endParaRPr lang="vi-VN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4FB5DD-EE31-49E8-BB0A-F0E3E76806CA}"/>
              </a:ext>
            </a:extLst>
          </p:cNvPr>
          <p:cNvSpPr txBox="1"/>
          <p:nvPr/>
        </p:nvSpPr>
        <p:spPr>
          <a:xfrm>
            <a:off x="3243381" y="777256"/>
            <a:ext cx="69855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KIẾN THỨC CẦN NHỚ</a:t>
            </a:r>
          </a:p>
        </p:txBody>
      </p:sp>
    </p:spTree>
    <p:extLst>
      <p:ext uri="{BB962C8B-B14F-4D97-AF65-F5344CB8AC3E}">
        <p14:creationId xmlns:p14="http://schemas.microsoft.com/office/powerpoint/2010/main" val="13008121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577</TotalTime>
  <Words>536</Words>
  <Application>Microsoft Office PowerPoint</Application>
  <PresentationFormat>Màn hình rộng</PresentationFormat>
  <Paragraphs>208</Paragraphs>
  <Slides>21</Slides>
  <Notes>1</Notes>
  <HiddenSlides>0</HiddenSlides>
  <MMClips>24</MMClips>
  <ScaleCrop>false</ScaleCrop>
  <HeadingPairs>
    <vt:vector size="6" baseType="variant">
      <vt:variant>
        <vt:lpstr>Phông được Dùng</vt:lpstr>
      </vt:variant>
      <vt:variant>
        <vt:i4>2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21</vt:i4>
      </vt:variant>
    </vt:vector>
  </HeadingPairs>
  <TitlesOfParts>
    <vt:vector size="24" baseType="lpstr">
      <vt:lpstr>Arial</vt:lpstr>
      <vt:lpstr>Calibri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Nathan Nguyen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trangnguyencdsphn@gmail.com</cp:lastModifiedBy>
  <cp:revision>63</cp:revision>
  <dcterms:created xsi:type="dcterms:W3CDTF">2021-08-14T04:27:48Z</dcterms:created>
  <dcterms:modified xsi:type="dcterms:W3CDTF">2022-04-13T05:37:15Z</dcterms:modified>
</cp:coreProperties>
</file>