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95" r:id="rId4"/>
    <p:sldId id="257" r:id="rId5"/>
    <p:sldId id="262" r:id="rId6"/>
    <p:sldId id="258" r:id="rId7"/>
    <p:sldId id="259" r:id="rId8"/>
    <p:sldId id="260" r:id="rId9"/>
    <p:sldId id="263" r:id="rId10"/>
    <p:sldId id="264" r:id="rId11"/>
    <p:sldId id="296" r:id="rId12"/>
    <p:sldId id="298" r:id="rId13"/>
    <p:sldId id="419" r:id="rId14"/>
    <p:sldId id="421" r:id="rId15"/>
    <p:sldId id="422" r:id="rId16"/>
    <p:sldId id="285" r:id="rId17"/>
    <p:sldId id="286" r:id="rId18"/>
    <p:sldId id="287" r:id="rId19"/>
    <p:sldId id="270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174"/>
    <a:srgbClr val="FEF6F3"/>
    <a:srgbClr val="0000FF"/>
    <a:srgbClr val="007350"/>
    <a:srgbClr val="007464"/>
    <a:srgbClr val="00FF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6" autoAdjust="0"/>
    <p:restoredTop sz="94660"/>
  </p:normalViewPr>
  <p:slideViewPr>
    <p:cSldViewPr>
      <p:cViewPr varScale="1">
        <p:scale>
          <a:sx n="69" d="100"/>
          <a:sy n="69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82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6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GIF"/><Relationship Id="rId7" Type="http://schemas.openxmlformats.org/officeDocument/2006/relationships/slide" Target="slide15.xml"/><Relationship Id="rId12" Type="http://schemas.openxmlformats.org/officeDocument/2006/relationships/slide" Target="slide18.xml"/><Relationship Id="rId17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slide" Target="slide19.xml"/><Relationship Id="rId20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slide" Target="slide17.xml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19" Type="http://schemas.openxmlformats.org/officeDocument/2006/relationships/image" Target="../media/image3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4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24" Type="http://schemas.openxmlformats.org/officeDocument/2006/relationships/slide" Target="slide10.xml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23" Type="http://schemas.openxmlformats.org/officeDocument/2006/relationships/image" Target="../media/image18.gif"/><Relationship Id="rId10" Type="http://schemas.openxmlformats.org/officeDocument/2006/relationships/image" Target="../media/image9.png"/><Relationship Id="rId19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7.gif"/><Relationship Id="rId22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342678" y="1484784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250030" y="3933056"/>
            <a:ext cx="4940383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766" y="2644170"/>
            <a:ext cx="82272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all" spc="0">
                <a:ln w="9000" cmpd="sng">
                  <a:noFill/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9600" b="1" cap="all" spc="0" dirty="0">
              <a:ln w="9000" cmpd="sng">
                <a:noFill/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000" t="-50000" r="8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F32597-7C4A-4331-918D-D67D37A9146C}"/>
              </a:ext>
            </a:extLst>
          </p:cNvPr>
          <p:cNvSpPr/>
          <p:nvPr/>
        </p:nvSpPr>
        <p:spPr>
          <a:xfrm>
            <a:off x="11207774" y="0"/>
            <a:ext cx="982639" cy="6858000"/>
          </a:xfrm>
          <a:prstGeom prst="roundRect">
            <a:avLst>
              <a:gd name="adj" fmla="val 0"/>
            </a:avLst>
          </a:prstGeom>
          <a:solidFill>
            <a:srgbClr val="FE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6856EE-81CD-4505-AEAC-5352F27C5FB3}"/>
              </a:ext>
            </a:extLst>
          </p:cNvPr>
          <p:cNvSpPr/>
          <p:nvPr/>
        </p:nvSpPr>
        <p:spPr>
          <a:xfrm>
            <a:off x="-6021" y="0"/>
            <a:ext cx="982639" cy="6858000"/>
          </a:xfrm>
          <a:prstGeom prst="roundRect">
            <a:avLst>
              <a:gd name="adj" fmla="val 0"/>
            </a:avLst>
          </a:prstGeom>
          <a:solidFill>
            <a:srgbClr val="FEF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694A2F-3CD6-4E0E-AB2B-E044800DCA64}"/>
              </a:ext>
            </a:extLst>
          </p:cNvPr>
          <p:cNvSpPr/>
          <p:nvPr/>
        </p:nvSpPr>
        <p:spPr>
          <a:xfrm>
            <a:off x="4511030" y="2194391"/>
            <a:ext cx="3456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>
                <a:ln w="9000" cmpd="sng">
                  <a:noFill/>
                  <a:prstDash val="solid"/>
                </a:ln>
                <a:solidFill>
                  <a:srgbClr val="3A717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229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CE5239-497F-40E7-ACC0-545994B865A7}"/>
              </a:ext>
            </a:extLst>
          </p:cNvPr>
          <p:cNvGrpSpPr/>
          <p:nvPr/>
        </p:nvGrpSpPr>
        <p:grpSpPr>
          <a:xfrm>
            <a:off x="380206" y="266077"/>
            <a:ext cx="11619656" cy="1077218"/>
            <a:chOff x="964563" y="552715"/>
            <a:chExt cx="11677551" cy="11470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1A14E3-D527-46BC-A54B-4303A9229EF7}"/>
                </a:ext>
              </a:extLst>
            </p:cNvPr>
            <p:cNvSpPr txBox="1"/>
            <p:nvPr/>
          </p:nvSpPr>
          <p:spPr>
            <a:xfrm>
              <a:off x="1851037" y="552715"/>
              <a:ext cx="10791077" cy="11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C09AA-37CC-4761-8F28-5A2EEF6EC0FC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A6EC6AE-5CD3-4F30-94F6-711B7C49F2A2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DBEB600-2468-4185-A940-025F34ED7241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032991-CE4F-403F-A157-637BB0133148}"/>
              </a:ext>
            </a:extLst>
          </p:cNvPr>
          <p:cNvCxnSpPr>
            <a:cxnSpLocks/>
          </p:cNvCxnSpPr>
          <p:nvPr/>
        </p:nvCxnSpPr>
        <p:spPr>
          <a:xfrm>
            <a:off x="1262285" y="762794"/>
            <a:ext cx="100895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0FDBA-2A13-4DE4-B0AD-84313EAFBCA3}"/>
              </a:ext>
            </a:extLst>
          </p:cNvPr>
          <p:cNvCxnSpPr>
            <a:cxnSpLocks/>
          </p:cNvCxnSpPr>
          <p:nvPr/>
        </p:nvCxnSpPr>
        <p:spPr>
          <a:xfrm>
            <a:off x="1262285" y="1257003"/>
            <a:ext cx="33207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81E314-2596-454D-B326-BD5078FA9060}"/>
              </a:ext>
            </a:extLst>
          </p:cNvPr>
          <p:cNvGrpSpPr/>
          <p:nvPr/>
        </p:nvGrpSpPr>
        <p:grpSpPr>
          <a:xfrm>
            <a:off x="650095" y="2420888"/>
            <a:ext cx="1728192" cy="3969151"/>
            <a:chOff x="650095" y="2420888"/>
            <a:chExt cx="1728192" cy="39691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5BBEC1-C73E-47B4-85FA-AA19BE4FF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05" b="78318" l="13404" r="27008">
                          <a14:foregroundMark x1="18876" y1="37037" x2="19779" y2="36497"/>
                          <a14:foregroundMark x1="18976" y1="34722" x2="19729" y2="34105"/>
                          <a14:foregroundMark x1="16265" y1="44907" x2="16265" y2="45448"/>
                          <a14:foregroundMark x1="19829" y1="49074" x2="19829" y2="49074"/>
                          <a14:foregroundMark x1="19930" y1="47222" x2="18373" y2="50540"/>
                          <a14:foregroundMark x1="17420" y1="48997" x2="16516" y2="51543"/>
                          <a14:foregroundMark x1="22189" y1="49846" x2="22841" y2="51235"/>
                          <a14:foregroundMark x1="27008" y1="50000" x2="27008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6" t="32150" r="71829" b="16400"/>
            <a:stretch/>
          </p:blipFill>
          <p:spPr>
            <a:xfrm>
              <a:off x="650095" y="2420888"/>
              <a:ext cx="1728192" cy="35283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CBFCA8-52D6-4997-A5AB-758A13424A70}"/>
                </a:ext>
              </a:extLst>
            </p:cNvPr>
            <p:cNvSpPr txBox="1"/>
            <p:nvPr/>
          </p:nvSpPr>
          <p:spPr>
            <a:xfrm>
              <a:off x="749135" y="5805264"/>
              <a:ext cx="1527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135 cm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676CDC-3DFC-4780-913C-DB2422EE4C41}"/>
              </a:ext>
            </a:extLst>
          </p:cNvPr>
          <p:cNvGrpSpPr/>
          <p:nvPr/>
        </p:nvGrpSpPr>
        <p:grpSpPr>
          <a:xfrm>
            <a:off x="3748553" y="2420888"/>
            <a:ext cx="1740915" cy="3974831"/>
            <a:chOff x="3748553" y="2420888"/>
            <a:chExt cx="1740915" cy="39748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CC2665-E6AD-4E8E-AC73-59E053CAD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188" b="77778" l="36295" r="49398">
                          <a14:foregroundMark x1="38253" y1="77238" x2="40462" y2="77238"/>
                          <a14:foregroundMark x1="43725" y1="77469" x2="45833" y2="7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9" t="31076" r="48936" b="17474"/>
            <a:stretch/>
          </p:blipFill>
          <p:spPr>
            <a:xfrm>
              <a:off x="3761276" y="2420888"/>
              <a:ext cx="1728192" cy="35283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7C8EAD-0CD1-4193-8190-988291DF553C}"/>
                </a:ext>
              </a:extLst>
            </p:cNvPr>
            <p:cNvSpPr txBox="1"/>
            <p:nvPr/>
          </p:nvSpPr>
          <p:spPr>
            <a:xfrm>
              <a:off x="3748553" y="5810944"/>
              <a:ext cx="1527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130 cm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FF042E-DAF0-4E3E-907F-F67206A2E546}"/>
              </a:ext>
            </a:extLst>
          </p:cNvPr>
          <p:cNvGrpSpPr/>
          <p:nvPr/>
        </p:nvGrpSpPr>
        <p:grpSpPr>
          <a:xfrm>
            <a:off x="6872457" y="2276872"/>
            <a:ext cx="1728192" cy="4113167"/>
            <a:chOff x="6872457" y="2276872"/>
            <a:chExt cx="1728192" cy="4113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DD2F59-B067-4BAE-BEC0-92B5E32C9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167" b="77315" l="58886" r="71988">
                          <a14:foregroundMark x1="63906" y1="35340" x2="65361" y2="29167"/>
                          <a14:foregroundMark x1="65914" y1="40123" x2="66667" y2="40586"/>
                          <a14:foregroundMark x1="64257" y1="73534" x2="64709" y2="77238"/>
                          <a14:foregroundMark x1="64056" y1="76543" x2="66667" y2="76389"/>
                          <a14:foregroundMark x1="63303" y1="77315" x2="69578" y2="76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78" t="27657" r="26327" b="20893"/>
            <a:stretch/>
          </p:blipFill>
          <p:spPr>
            <a:xfrm>
              <a:off x="6872457" y="2276872"/>
              <a:ext cx="1728192" cy="35283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D24E7E-CDF0-4421-B491-4DE6D31D931B}"/>
                </a:ext>
              </a:extLst>
            </p:cNvPr>
            <p:cNvSpPr txBox="1"/>
            <p:nvPr/>
          </p:nvSpPr>
          <p:spPr>
            <a:xfrm>
              <a:off x="7000171" y="5805264"/>
              <a:ext cx="1527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140 cm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6A6218-E48B-4538-B4AB-1E8094914E31}"/>
              </a:ext>
            </a:extLst>
          </p:cNvPr>
          <p:cNvGrpSpPr/>
          <p:nvPr/>
        </p:nvGrpSpPr>
        <p:grpSpPr>
          <a:xfrm>
            <a:off x="9983638" y="2276872"/>
            <a:ext cx="1728192" cy="4118846"/>
            <a:chOff x="9983638" y="2276872"/>
            <a:chExt cx="1728192" cy="41188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CBDAD2-09CF-4E92-82A0-9990A9F2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790" b="77160" l="80070" r="93223">
                          <a14:foregroundMark x1="86396" y1="39198" x2="85944" y2="43519"/>
                          <a14:foregroundMark x1="86948" y1="42207" x2="88454" y2="44830"/>
                          <a14:foregroundMark x1="85191" y1="44830" x2="85191" y2="44830"/>
                          <a14:foregroundMark x1="85944" y1="44830" x2="85944" y2="44830"/>
                          <a14:foregroundMark x1="84237" y1="35494" x2="87801" y2="31867"/>
                          <a14:foregroundMark x1="86596" y1="45679" x2="85643" y2="43364"/>
                          <a14:foregroundMark x1="85743" y1="71682" x2="84789" y2="77160"/>
                          <a14:foregroundMark x1="87701" y1="71836" x2="87701" y2="74228"/>
                          <a14:foregroundMark x1="85291" y1="76929" x2="86546" y2="75231"/>
                          <a14:foregroundMark x1="87249" y1="75463" x2="90311" y2="75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10" t="28284" r="5095" b="20266"/>
            <a:stretch/>
          </p:blipFill>
          <p:spPr>
            <a:xfrm>
              <a:off x="9983638" y="2276872"/>
              <a:ext cx="1728192" cy="35283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24EB6F-FB69-437E-B452-D0428F8ADEF2}"/>
                </a:ext>
              </a:extLst>
            </p:cNvPr>
            <p:cNvSpPr txBox="1"/>
            <p:nvPr/>
          </p:nvSpPr>
          <p:spPr>
            <a:xfrm>
              <a:off x="10111352" y="5810943"/>
              <a:ext cx="1527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138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0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6294" y="1272977"/>
            <a:ext cx="3914076" cy="521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69282" y="5109570"/>
            <a:ext cx="3628100" cy="156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1960" y="5215514"/>
            <a:ext cx="1687468" cy="1196925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9869" y="-1028566"/>
            <a:ext cx="609521" cy="609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598" y="2564904"/>
            <a:ext cx="8681823" cy="1970033"/>
          </a:xfrm>
          <a:prstGeom prst="rect">
            <a:avLst/>
          </a:prstGeom>
          <a:noFill/>
        </p:spPr>
        <p:txBody>
          <a:bodyPr wrap="none" lIns="91428" tIns="45714" rIns="91428" bIns="45714" numCol="1">
            <a:prstTxWarp prst="textArchUp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799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8799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799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8799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8799" b="1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799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</a:t>
            </a:r>
            <a:r>
              <a:rPr lang="en-US" sz="8799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8799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5576E-6 -2.59259E-6 L -4.25576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702271" y="4834300"/>
            <a:ext cx="1543853" cy="1454481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8934" y="4621508"/>
            <a:ext cx="2000654" cy="1561713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519330" y="4518364"/>
            <a:ext cx="1531862" cy="1814478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1433" y="4383900"/>
            <a:ext cx="1954633" cy="172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0454" y="4911390"/>
            <a:ext cx="3628100" cy="156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761" y="2275961"/>
            <a:ext cx="2934856" cy="391252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86" y="5379556"/>
            <a:ext cx="1408849" cy="99930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29869" y="-1028566"/>
            <a:ext cx="609521" cy="609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54" y="447"/>
            <a:ext cx="1926087" cy="1926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eft Arrow 12">
            <a:hlinkClick r:id="rId6" action="ppaction://hlinksldjump"/>
            <a:extLst>
              <a:ext uri="{FF2B5EF4-FFF2-40B4-BE49-F238E27FC236}">
                <a16:creationId xmlns:a16="http://schemas.microsoft.com/office/drawing/2014/main" id="{90B49CF9-FD5E-4C54-8337-A7646AC35B15}"/>
              </a:ext>
            </a:extLst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72">
            <a:extLst>
              <a:ext uri="{FF2B5EF4-FFF2-40B4-BE49-F238E27FC236}">
                <a16:creationId xmlns:a16="http://schemas.microsoft.com/office/drawing/2014/main" id="{C8AC4167-3DD9-43DA-ACE1-040B7BC83883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">
            <a:extLst>
              <a:ext uri="{FF2B5EF4-FFF2-40B4-BE49-F238E27FC236}">
                <a16:creationId xmlns:a16="http://schemas.microsoft.com/office/drawing/2014/main" id="{C259BDE4-0E65-429D-AC49-B6305430B4E2}"/>
              </a:ext>
            </a:extLst>
          </p:cNvPr>
          <p:cNvSpPr/>
          <p:nvPr/>
        </p:nvSpPr>
        <p:spPr>
          <a:xfrm>
            <a:off x="4547767" y="3466464"/>
            <a:ext cx="3478030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4AF9E8A-C26E-42FB-83E6-C076F174F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32110" y="752296"/>
            <a:ext cx="609600" cy="609600"/>
          </a:xfrm>
          <a:prstGeom prst="rect">
            <a:avLst/>
          </a:prstGeom>
        </p:spPr>
      </p:pic>
      <p:sp>
        <p:nvSpPr>
          <p:cNvPr id="42" name="Flowchart: Terminator 41">
            <a:extLst>
              <a:ext uri="{FF2B5EF4-FFF2-40B4-BE49-F238E27FC236}">
                <a16:creationId xmlns:a16="http://schemas.microsoft.com/office/drawing/2014/main" id="{05266626-E045-4078-818F-703F25063AFE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210, 211, 212, …, 214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0" grpId="0" bldLvl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 Arrow 1">
            <a:hlinkClick r:id="rId8" action="ppaction://hlinksldjump"/>
            <a:extLst>
              <a:ext uri="{FF2B5EF4-FFF2-40B4-BE49-F238E27FC236}">
                <a16:creationId xmlns:a16="http://schemas.microsoft.com/office/drawing/2014/main" id="{FD6C8703-FFEA-4655-8A81-D09A33BD5B3A}"/>
              </a:ext>
            </a:extLst>
          </p:cNvPr>
          <p:cNvSpPr/>
          <p:nvPr/>
        </p:nvSpPr>
        <p:spPr>
          <a:xfrm>
            <a:off x="262558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72">
            <a:extLst>
              <a:ext uri="{FF2B5EF4-FFF2-40B4-BE49-F238E27FC236}">
                <a16:creationId xmlns:a16="http://schemas.microsoft.com/office/drawing/2014/main" id="{84CCA3F2-75F5-4EC1-BC6F-C1963131B569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BACC38AF-255A-4185-899F-AB528E36718D}"/>
              </a:ext>
            </a:extLst>
          </p:cNvPr>
          <p:cNvSpPr/>
          <p:nvPr/>
        </p:nvSpPr>
        <p:spPr>
          <a:xfrm>
            <a:off x="1604961" y="4798995"/>
            <a:ext cx="3478030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550</a:t>
            </a: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184BAA48-04CB-4AA8-ADD0-0E5BFA1CC0C8}"/>
              </a:ext>
            </a:extLst>
          </p:cNvPr>
          <p:cNvSpPr/>
          <p:nvPr/>
        </p:nvSpPr>
        <p:spPr>
          <a:xfrm>
            <a:off x="1589107" y="3361283"/>
            <a:ext cx="360756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505</a:t>
            </a: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280DFD41-BEA0-49E9-852E-70C4C2433ACD}"/>
              </a:ext>
            </a:extLst>
          </p:cNvPr>
          <p:cNvSpPr/>
          <p:nvPr/>
        </p:nvSpPr>
        <p:spPr>
          <a:xfrm>
            <a:off x="7120726" y="3323577"/>
            <a:ext cx="3464726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570</a:t>
            </a: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0D20CAE9-82E3-465C-BA79-B5558D94CC52}"/>
              </a:ext>
            </a:extLst>
          </p:cNvPr>
          <p:cNvSpPr/>
          <p:nvPr/>
        </p:nvSpPr>
        <p:spPr>
          <a:xfrm>
            <a:off x="7109789" y="4836301"/>
            <a:ext cx="355408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560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5D1024-AFEE-4172-8AA6-1AC9F3F982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383031" y="502137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alo: 032 603 0911">
            <a:extLst>
              <a:ext uri="{FF2B5EF4-FFF2-40B4-BE49-F238E27FC236}">
                <a16:creationId xmlns:a16="http://schemas.microsoft.com/office/drawing/2014/main" id="{67599423-F1F2-457F-926E-02EF328806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63915" y="35362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lê huy duẩn">
            <a:extLst>
              <a:ext uri="{FF2B5EF4-FFF2-40B4-BE49-F238E27FC236}">
                <a16:creationId xmlns:a16="http://schemas.microsoft.com/office/drawing/2014/main" id="{E729BFE3-83EB-45F6-8191-E20B40E554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496709" y="361020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22322D-147B-4643-A29A-E6B39B389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85492" y="502137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518268-DF80-4ABD-912C-D2732F6EA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BEA410-2F7A-49C5-9E5D-3FC00AD9F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74928E-B0C2-4BD1-ACB5-E22B2C258A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3CD468-50A2-484E-83E6-F1509AE6C5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5C0791AC-C7C9-439D-9507-2046B9A155CB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510, 520, 530, 540, …, 550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7521FEAC-7B44-4A31-9841-BCFBF8170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087" y="237465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ft Arrow 1">
            <a:hlinkClick r:id="rId8" action="ppaction://hlinksldjump"/>
            <a:extLst>
              <a:ext uri="{FF2B5EF4-FFF2-40B4-BE49-F238E27FC236}">
                <a16:creationId xmlns:a16="http://schemas.microsoft.com/office/drawing/2014/main" id="{A8BC589A-D484-454F-940A-B45F9BF7A4F1}"/>
              </a:ext>
            </a:extLst>
          </p:cNvPr>
          <p:cNvSpPr/>
          <p:nvPr/>
        </p:nvSpPr>
        <p:spPr>
          <a:xfrm>
            <a:off x="262558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72">
            <a:extLst>
              <a:ext uri="{FF2B5EF4-FFF2-40B4-BE49-F238E27FC236}">
                <a16:creationId xmlns:a16="http://schemas.microsoft.com/office/drawing/2014/main" id="{D42CAFB5-2880-4655-81D5-203199C688A3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:a16="http://schemas.microsoft.com/office/drawing/2014/main" id="{77DE605F-F6B4-4913-98F8-E4123825C1CA}"/>
              </a:ext>
            </a:extLst>
          </p:cNvPr>
          <p:cNvSpPr/>
          <p:nvPr/>
        </p:nvSpPr>
        <p:spPr>
          <a:xfrm>
            <a:off x="2950008" y="3083627"/>
            <a:ext cx="587747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A.. 550, 440, 330, 220</a:t>
            </a:r>
          </a:p>
        </p:txBody>
      </p:sp>
      <p:sp>
        <p:nvSpPr>
          <p:cNvPr id="26" name="C">
            <a:extLst>
              <a:ext uri="{FF2B5EF4-FFF2-40B4-BE49-F238E27FC236}">
                <a16:creationId xmlns:a16="http://schemas.microsoft.com/office/drawing/2014/main" id="{3F2095E3-08C4-4729-A8A0-CBFB90D17537}"/>
              </a:ext>
            </a:extLst>
          </p:cNvPr>
          <p:cNvSpPr/>
          <p:nvPr/>
        </p:nvSpPr>
        <p:spPr>
          <a:xfrm>
            <a:off x="2927526" y="5611031"/>
            <a:ext cx="587747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220, 330, 440, 550</a:t>
            </a:r>
          </a:p>
        </p:txBody>
      </p:sp>
      <p:sp>
        <p:nvSpPr>
          <p:cNvPr id="27" name="B">
            <a:extLst>
              <a:ext uri="{FF2B5EF4-FFF2-40B4-BE49-F238E27FC236}">
                <a16:creationId xmlns:a16="http://schemas.microsoft.com/office/drawing/2014/main" id="{B8604FAB-3A15-4621-A138-41E8B0191475}"/>
              </a:ext>
            </a:extLst>
          </p:cNvPr>
          <p:cNvSpPr/>
          <p:nvPr/>
        </p:nvSpPr>
        <p:spPr>
          <a:xfrm>
            <a:off x="2974350" y="4307462"/>
            <a:ext cx="5854989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550, 440, 220, 330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8805D2-216C-4552-935F-1E41A47E16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989896" y="32787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zalo: 032 603 0911">
            <a:extLst>
              <a:ext uri="{FF2B5EF4-FFF2-40B4-BE49-F238E27FC236}">
                <a16:creationId xmlns:a16="http://schemas.microsoft.com/office/drawing/2014/main" id="{64C1ABFB-B63E-4B4E-A550-3DF1D68366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161129" y="45143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lê huy duẩn">
            <a:extLst>
              <a:ext uri="{FF2B5EF4-FFF2-40B4-BE49-F238E27FC236}">
                <a16:creationId xmlns:a16="http://schemas.microsoft.com/office/drawing/2014/main" id="{F24EA896-4793-4C74-BAF6-83213612A7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105037" y="578861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963068-9A7A-4C96-8F30-A96AF161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13F6ED-F38F-4710-AEFD-FEFFADC447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674F39-EEBA-41B0-B2F4-8DA9A31837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6C245885-41EC-4446-BE3B-2C719825B9C6}"/>
              </a:ext>
            </a:extLst>
          </p:cNvPr>
          <p:cNvSpPr/>
          <p:nvPr/>
        </p:nvSpPr>
        <p:spPr>
          <a:xfrm>
            <a:off x="1463532" y="514466"/>
            <a:ext cx="9646500" cy="21520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550, 440, 220, 330</a:t>
            </a:r>
          </a:p>
        </p:txBody>
      </p:sp>
      <p:pic>
        <p:nvPicPr>
          <p:cNvPr id="15" name="sai">
            <a:extLst>
              <a:ext uri="{FF2B5EF4-FFF2-40B4-BE49-F238E27FC236}">
                <a16:creationId xmlns:a16="http://schemas.microsoft.com/office/drawing/2014/main" id="{EAB6EC4C-88C0-4151-8190-A3C0B542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087" y="237465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eft Arrow 1">
            <a:hlinkClick r:id="rId8" action="ppaction://hlinksldjump"/>
            <a:extLst>
              <a:ext uri="{FF2B5EF4-FFF2-40B4-BE49-F238E27FC236}">
                <a16:creationId xmlns:a16="http://schemas.microsoft.com/office/drawing/2014/main" id="{1B369EF1-7EDD-472A-B46D-18E2EE7DE10E}"/>
              </a:ext>
            </a:extLst>
          </p:cNvPr>
          <p:cNvSpPr/>
          <p:nvPr/>
        </p:nvSpPr>
        <p:spPr>
          <a:xfrm>
            <a:off x="262558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72">
            <a:extLst>
              <a:ext uri="{FF2B5EF4-FFF2-40B4-BE49-F238E27FC236}">
                <a16:creationId xmlns:a16="http://schemas.microsoft.com/office/drawing/2014/main" id="{A6177AB0-6DE7-4D2E-9F01-EFA3C474922E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id="{351E4FBB-9248-4819-A7DB-4BE262607772}"/>
              </a:ext>
            </a:extLst>
          </p:cNvPr>
          <p:cNvSpPr/>
          <p:nvPr/>
        </p:nvSpPr>
        <p:spPr>
          <a:xfrm>
            <a:off x="2927526" y="4311942"/>
            <a:ext cx="587747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57, 134, 220, 330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37ADA313-E48A-495C-A221-F974712E99D2}"/>
              </a:ext>
            </a:extLst>
          </p:cNvPr>
          <p:cNvSpPr/>
          <p:nvPr/>
        </p:nvSpPr>
        <p:spPr>
          <a:xfrm>
            <a:off x="2927526" y="5611031"/>
            <a:ext cx="5877471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134, 57, 220, 330</a:t>
            </a: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A8E011DF-08B5-4C09-AF68-DD68982D64A9}"/>
              </a:ext>
            </a:extLst>
          </p:cNvPr>
          <p:cNvSpPr/>
          <p:nvPr/>
        </p:nvSpPr>
        <p:spPr>
          <a:xfrm>
            <a:off x="2950008" y="3083627"/>
            <a:ext cx="5854989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330, 220, 134, 57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5F543A-1C53-46A2-A199-A9253F0172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967414" y="4507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zalo: 032 603 0911">
            <a:extLst>
              <a:ext uri="{FF2B5EF4-FFF2-40B4-BE49-F238E27FC236}">
                <a16:creationId xmlns:a16="http://schemas.microsoft.com/office/drawing/2014/main" id="{82008849-3E6D-46A7-9627-D1736E579A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105037" y="32967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lê huy duẩn">
            <a:extLst>
              <a:ext uri="{FF2B5EF4-FFF2-40B4-BE49-F238E27FC236}">
                <a16:creationId xmlns:a16="http://schemas.microsoft.com/office/drawing/2014/main" id="{E51BBEA5-FCF2-408F-990A-016E24D49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105037" y="578861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33973C-E645-4090-9EA8-B878F5460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449B1F7-C173-42D3-9AC9-20ACBB4ABF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452DCEC-7362-4599-A134-072B52418D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DF679A2B-0853-4AC4-8243-FB29E44116FF}"/>
              </a:ext>
            </a:extLst>
          </p:cNvPr>
          <p:cNvSpPr/>
          <p:nvPr/>
        </p:nvSpPr>
        <p:spPr>
          <a:xfrm>
            <a:off x="1463532" y="514466"/>
            <a:ext cx="9646500" cy="21520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134, 220, 330, 57.</a:t>
            </a:r>
          </a:p>
        </p:txBody>
      </p:sp>
      <p:pic>
        <p:nvPicPr>
          <p:cNvPr id="44" name="sai">
            <a:extLst>
              <a:ext uri="{FF2B5EF4-FFF2-40B4-BE49-F238E27FC236}">
                <a16:creationId xmlns:a16="http://schemas.microsoft.com/office/drawing/2014/main" id="{03CD7F55-34C6-4E95-9DE6-262E11DC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8063" y="280237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2979" y="1268760"/>
            <a:ext cx="6904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0710" y="3009726"/>
            <a:ext cx="8928992" cy="2304256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966" y="23488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7" y="2852936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7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72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73" y="4149080"/>
            <a:ext cx="3181065" cy="24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2" t="27558" r="-112" b="194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0554" y="-980614"/>
            <a:ext cx="7192859" cy="445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 r="15806" b="6774"/>
          <a:stretch/>
        </p:blipFill>
        <p:spPr>
          <a:xfrm>
            <a:off x="4279017" y="1228485"/>
            <a:ext cx="3620170" cy="40085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28" r="19138" b="30138"/>
          <a:stretch/>
        </p:blipFill>
        <p:spPr>
          <a:xfrm>
            <a:off x="-380951" y="4451079"/>
            <a:ext cx="12438030" cy="25554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8001" y="4937297"/>
            <a:ext cx="5585513" cy="19888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843196" y="4349972"/>
            <a:ext cx="5781362" cy="32980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4341" y="3624439"/>
            <a:ext cx="3671885" cy="2955956"/>
          </a:xfrm>
          <a:prstGeom prst="rect">
            <a:avLst/>
          </a:prstGeom>
        </p:spPr>
      </p:pic>
      <p:pic>
        <p:nvPicPr>
          <p:cNvPr id="45" name="Picture 10" descr="cherry blossom falling gif - Tile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90" y="4022967"/>
            <a:ext cx="3517399" cy="263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1153" y="3019031"/>
            <a:ext cx="4833932" cy="3891432"/>
          </a:xfrm>
          <a:prstGeom prst="rect">
            <a:avLst/>
          </a:prstGeom>
        </p:spPr>
      </p:pic>
      <p:pic>
        <p:nvPicPr>
          <p:cNvPr id="47" name="Picture 10" descr="cherry blossom falling gif - Tile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7" y="3019031"/>
            <a:ext cx="4630555" cy="34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[crop output image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9556" flipH="1">
            <a:off x="1301701" y="4748030"/>
            <a:ext cx="780844" cy="15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Sticker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77" y="712028"/>
            <a:ext cx="3809504" cy="30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5043" y="447498"/>
            <a:ext cx="3868381" cy="3342905"/>
            <a:chOff x="-3358373" y="2508547"/>
            <a:chExt cx="3868885" cy="3343340"/>
          </a:xfrm>
        </p:grpSpPr>
        <p:grpSp>
          <p:nvGrpSpPr>
            <p:cNvPr id="30" name="Group 29"/>
            <p:cNvGrpSpPr/>
            <p:nvPr/>
          </p:nvGrpSpPr>
          <p:grpSpPr>
            <a:xfrm>
              <a:off x="-3358373" y="2508547"/>
              <a:ext cx="2772885" cy="2752261"/>
              <a:chOff x="3644390" y="807468"/>
              <a:chExt cx="4045921" cy="4015829"/>
            </a:xfrm>
          </p:grpSpPr>
          <p:pic>
            <p:nvPicPr>
              <p:cNvPr id="31" name="Picture 2" descr="Magic wand cartoon Royalty Free Vector Image - VectorStock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78" t="16389" r="20167" b="17804"/>
              <a:stretch/>
            </p:blipFill>
            <p:spPr bwMode="auto">
              <a:xfrm rot="6806814">
                <a:off x="6365198" y="1771042"/>
                <a:ext cx="1274619" cy="1375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4390" y="807468"/>
                <a:ext cx="3061209" cy="4015829"/>
              </a:xfrm>
              <a:prstGeom prst="rect">
                <a:avLst/>
              </a:prstGeom>
            </p:spPr>
          </p:pic>
        </p:grpSp>
        <p:pic>
          <p:nvPicPr>
            <p:cNvPr id="33" name="Picture 4" descr="Ucla Football Stars Sticker by UCLA for iOS &amp; Android | GIPHY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0684" y="3240691"/>
              <a:ext cx="2611196" cy="2611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DAF970-0A56-4B23-A24D-EF28858F9D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77439" y="2221807"/>
            <a:ext cx="7743096" cy="16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C 0.01068 2.22222E-6 0.01954 0.00856 0.01954 0.01944 C 0.01954 0.03032 0.01068 0.03912 5E-6 0.03912 C -0.01081 0.03912 -0.01954 0.03032 -0.01954 0.01944 C -0.01954 0.00856 -0.01081 2.22222E-6 5E-6 2.22222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6 NK PowerSkills"/>
          <p:cNvPicPr>
            <a:picLocks noChangeAspect="1"/>
          </p:cNvPicPr>
          <p:nvPr/>
        </p:nvPicPr>
        <p:blipFill rotWithShape="1">
          <a:blip r:embed="rId4"/>
          <a:srcRect l="112" t="27558" r="-112" b="1942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26" name="15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5619" y="-846179"/>
            <a:ext cx="7192859" cy="4450631"/>
          </a:xfrm>
          <a:prstGeom prst="rect">
            <a:avLst/>
          </a:prstGeom>
        </p:spPr>
      </p:pic>
      <p:pic>
        <p:nvPicPr>
          <p:cNvPr id="11" name="14 NK PowerSkills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 r="15806" b="6774"/>
          <a:stretch/>
        </p:blipFill>
        <p:spPr>
          <a:xfrm>
            <a:off x="4279017" y="1228485"/>
            <a:ext cx="3620170" cy="4008540"/>
          </a:xfrm>
          <a:prstGeom prst="rect">
            <a:avLst/>
          </a:prstGeom>
        </p:spPr>
      </p:pic>
      <p:pic>
        <p:nvPicPr>
          <p:cNvPr id="34" name="13 NK PowerSkills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28" r="19138" b="30138"/>
          <a:stretch/>
        </p:blipFill>
        <p:spPr>
          <a:xfrm>
            <a:off x="-380951" y="4451079"/>
            <a:ext cx="12438030" cy="2555412"/>
          </a:xfrm>
          <a:prstGeom prst="rect">
            <a:avLst/>
          </a:prstGeom>
        </p:spPr>
      </p:pic>
      <p:pic>
        <p:nvPicPr>
          <p:cNvPr id="42" name="12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8001" y="4937297"/>
            <a:ext cx="5585513" cy="1988844"/>
          </a:xfrm>
          <a:prstGeom prst="rect">
            <a:avLst/>
          </a:prstGeom>
        </p:spPr>
      </p:pic>
      <p:pic>
        <p:nvPicPr>
          <p:cNvPr id="43" name="11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843196" y="4349972"/>
            <a:ext cx="5781362" cy="3298041"/>
          </a:xfrm>
          <a:prstGeom prst="rect">
            <a:avLst/>
          </a:prstGeom>
        </p:spPr>
      </p:pic>
      <p:pic>
        <p:nvPicPr>
          <p:cNvPr id="44" name="10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4341" y="3624439"/>
            <a:ext cx="3671885" cy="2955956"/>
          </a:xfrm>
          <a:prstGeom prst="rect">
            <a:avLst/>
          </a:prstGeom>
        </p:spPr>
      </p:pic>
      <p:pic>
        <p:nvPicPr>
          <p:cNvPr id="45" name="09 NK PowerSkills" descr="cherry blossom falling gif - Tile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90" y="4022967"/>
            <a:ext cx="3517399" cy="263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8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1153" y="3019031"/>
            <a:ext cx="4833932" cy="3891432"/>
          </a:xfrm>
          <a:prstGeom prst="rect">
            <a:avLst/>
          </a:prstGeom>
        </p:spPr>
      </p:pic>
      <p:pic>
        <p:nvPicPr>
          <p:cNvPr id="47" name="07 NK PowerSkills" descr="cherry blossom falling gif - Tile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47" y="3019031"/>
            <a:ext cx="4630555" cy="34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06 NK PowerSkills" descr="[crop output image]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9556" flipH="1">
            <a:off x="1301701" y="4748030"/>
            <a:ext cx="780844" cy="15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5 NK PowerSkills" descr="Sticker GIF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77" y="712028"/>
            <a:ext cx="3809504" cy="30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4 NK PowerSkills" descr="Giang Nguyen (giangnguyen0810) trên Pinteres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64" y="1904465"/>
            <a:ext cx="3253456" cy="32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hé thăm Fb.com/nkpowerskills">
            <a:hlinkClick r:id="rId15" action="ppaction://hlinksldjump"/>
          </p:cNvPr>
          <p:cNvSpPr/>
          <p:nvPr/>
        </p:nvSpPr>
        <p:spPr>
          <a:xfrm>
            <a:off x="2246617" y="2616389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Ghé thăm Fb.com/nkpowerskills">
            <a:hlinkClick r:id="rId16" action="ppaction://hlinksldjump"/>
          </p:cNvPr>
          <p:cNvSpPr/>
          <p:nvPr/>
        </p:nvSpPr>
        <p:spPr>
          <a:xfrm>
            <a:off x="5702131" y="315916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Ghé thăm Fb.com/nkpowerskills">
            <a:hlinkClick r:id="rId17" action="ppaction://hlinksldjump"/>
          </p:cNvPr>
          <p:cNvSpPr/>
          <p:nvPr/>
        </p:nvSpPr>
        <p:spPr>
          <a:xfrm>
            <a:off x="1451009" y="5157921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Ghé thăm Fb.com/nkpowerskills">
            <a:hlinkClick r:id="rId18" action="ppaction://hlinksldjump"/>
          </p:cNvPr>
          <p:cNvSpPr/>
          <p:nvPr/>
        </p:nvSpPr>
        <p:spPr>
          <a:xfrm>
            <a:off x="5355604" y="5465955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Ghé thăm Fb.com/nkpowerskills">
            <a:hlinkClick r:id="rId19" action="ppaction://hlinksldjump"/>
          </p:cNvPr>
          <p:cNvSpPr/>
          <p:nvPr/>
        </p:nvSpPr>
        <p:spPr>
          <a:xfrm>
            <a:off x="9845916" y="4819425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964446" y="1085685"/>
            <a:ext cx="6267907" cy="5416482"/>
            <a:chOff x="-3358373" y="2508547"/>
            <a:chExt cx="3868885" cy="3343340"/>
          </a:xfrm>
        </p:grpSpPr>
        <p:grpSp>
          <p:nvGrpSpPr>
            <p:cNvPr id="60" name="Group 59"/>
            <p:cNvGrpSpPr/>
            <p:nvPr/>
          </p:nvGrpSpPr>
          <p:grpSpPr>
            <a:xfrm>
              <a:off x="-3358373" y="2508547"/>
              <a:ext cx="2772885" cy="2752261"/>
              <a:chOff x="3644390" y="807468"/>
              <a:chExt cx="4045921" cy="4015829"/>
            </a:xfrm>
          </p:grpSpPr>
          <p:pic>
            <p:nvPicPr>
              <p:cNvPr id="62" name="Picture 2" descr="Magic wand cartoon Royalty Free Vector Image - VectorStock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78" t="16389" r="20167" b="17804"/>
              <a:stretch/>
            </p:blipFill>
            <p:spPr bwMode="auto">
              <a:xfrm rot="6806814">
                <a:off x="6365198" y="1771042"/>
                <a:ext cx="1274619" cy="1375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4390" y="807468"/>
                <a:ext cx="3061209" cy="4015829"/>
              </a:xfrm>
              <a:prstGeom prst="rect">
                <a:avLst/>
              </a:prstGeom>
            </p:spPr>
          </p:pic>
        </p:grpSp>
        <p:pic>
          <p:nvPicPr>
            <p:cNvPr id="61" name="Picture 4" descr="Ucla Football Stars Sticker by UCLA for iOS &amp; Android | GIPHY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0684" y="3240691"/>
              <a:ext cx="2611196" cy="2611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01" y="478040"/>
            <a:ext cx="3169670" cy="31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hé thăm Fb.com/nkpowerskills"/>
          <p:cNvGrpSpPr/>
          <p:nvPr/>
        </p:nvGrpSpPr>
        <p:grpSpPr>
          <a:xfrm>
            <a:off x="85043" y="447498"/>
            <a:ext cx="3868381" cy="3342905"/>
            <a:chOff x="-3358373" y="2508547"/>
            <a:chExt cx="3868885" cy="3343340"/>
          </a:xfrm>
        </p:grpSpPr>
        <p:grpSp>
          <p:nvGrpSpPr>
            <p:cNvPr id="30" name="Group 29"/>
            <p:cNvGrpSpPr/>
            <p:nvPr/>
          </p:nvGrpSpPr>
          <p:grpSpPr>
            <a:xfrm>
              <a:off x="-3358373" y="2508547"/>
              <a:ext cx="2772885" cy="2752261"/>
              <a:chOff x="3644390" y="807468"/>
              <a:chExt cx="4045921" cy="4015829"/>
            </a:xfrm>
          </p:grpSpPr>
          <p:pic>
            <p:nvPicPr>
              <p:cNvPr id="31" name="Picture 2" descr="Magic wand cartoon Royalty Free Vector Image - VectorStock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78" t="16389" r="20167" b="17804"/>
              <a:stretch/>
            </p:blipFill>
            <p:spPr bwMode="auto">
              <a:xfrm rot="6806814">
                <a:off x="6365198" y="1771042"/>
                <a:ext cx="1274619" cy="1375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4390" y="807468"/>
                <a:ext cx="3061209" cy="4015829"/>
              </a:xfrm>
              <a:prstGeom prst="rect">
                <a:avLst/>
              </a:prstGeom>
            </p:spPr>
          </p:pic>
        </p:grpSp>
        <p:pic>
          <p:nvPicPr>
            <p:cNvPr id="33" name="Picture 4" descr="Ucla Football Stars Sticker by UCLA for iOS &amp; Android | GIPHY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0684" y="3240691"/>
              <a:ext cx="2611196" cy="2611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rrow: Right 1">
            <a:hlinkClick r:id="rId24" action="ppaction://hlinksldjump"/>
            <a:extLst>
              <a:ext uri="{FF2B5EF4-FFF2-40B4-BE49-F238E27FC236}">
                <a16:creationId xmlns:a16="http://schemas.microsoft.com/office/drawing/2014/main" id="{92683260-8661-4C12-8741-8E79FB4CCEF0}"/>
              </a:ext>
            </a:extLst>
          </p:cNvPr>
          <p:cNvSpPr/>
          <p:nvPr/>
        </p:nvSpPr>
        <p:spPr>
          <a:xfrm>
            <a:off x="11042321" y="131535"/>
            <a:ext cx="1137337" cy="80228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C 0.01068 2.22222E-6 0.01954 0.00856 0.01954 0.01944 C 0.01954 0.03032 0.01068 0.03912 5E-6 0.03912 C -0.01081 0.03912 -0.01954 0.03032 -0.01954 0.01944 C -0.01954 0.00856 -0.01081 2.22222E-6 5E-6 2.22222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28 0.44514 L 0.53828 0.44468 C 0.52786 0.44144 0.51692 0.43727 0.50546 0.43403 C 0.4996 0.43264 0.4927 0.4331 0.48697 0.43125 C 0.47955 0.42847 0.47317 0.42338 0.46627 0.42014 C 0.45703 0.41621 0.44791 0.41297 0.43919 0.40926 C 0.42487 0.40278 0.41041 0.39584 0.39661 0.38959 C 0.39036 0.38681 0.3845 0.38357 0.37825 0.38079 C 0.36901 0.37709 0.35976 0.37385 0.35117 0.36968 C 0.34375 0.36551 0.33737 0.36019 0.33046 0.35556 C 0.32643 0.35371 0.32187 0.35232 0.31783 0.35 C 0.31145 0.3463 0.30625 0.34213 0.3 0.33843 C 0.29596 0.33681 0.29127 0.33542 0.28789 0.3331 C 0.26653 0.32107 0.28437 0.32755 0.26653 0.32199 C 0.26601 0.31922 0.26484 0.31597 0.26367 0.31366 C 0.26197 0.31042 0.25794 0.30834 0.25742 0.3051 C 0.25677 0.29769 0.25963 0.29028 0.26028 0.28264 C 0.25859 0.27246 0.25911 0.26135 0.25455 0.25185 C 0.25052 0.24306 0.24179 0.23704 0.23606 0.22917 C 0.23437 0.22662 0.23268 0.22385 0.23033 0.22107 C 0.22747 0.21644 0.2246 0.21135 0.22109 0.20672 C 0.21888 0.20347 0.21588 0.20047 0.2125 0.19861 C 0.20846 0.19676 0.20442 0.19676 0.19987 0.19584 C 0.197 0.19491 0.19414 0.19352 0.19114 0.19306 C 0.18606 0.19167 0.17565 0.19028 0.17565 0.18982 L 0.09401 0.14769 " pathEditMode="relative" rAng="0" ptsTypes="AAAAAAAAAAAAAAA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52 0.15 C 0.11563 0.15 0.128 0.16227 0.128 0.17731 C 0.128 0.19236 0.11563 0.20486 0.10052 0.20486 C 0.08529 0.20486 0.07305 0.19236 0.07305 0.17731 C 0.07305 0.16227 0.08529 0.15 0.10052 0.15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01 0.14769 L 0.09401 0.14746 C 0.09805 0.14746 0.10235 0.14607 0.10756 0.1463 C 0.11068 0.14653 0.1129 0.14838 0.11602 0.14908 C 0.12331 0.15116 0.11928 0.15024 0.12865 0.15186 C 0.13073 0.15324 0.13295 0.1551 0.13607 0.15649 C 0.13816 0.15764 0.14128 0.15811 0.14454 0.15903 C 0.14558 0.15949 0.14766 0.15973 0.1487 0.16042 L 0.15717 0.16621 C 0.15821 0.16713 0.15925 0.16852 0.16133 0.16922 C 0.16342 0.16945 0.16563 0.16991 0.16667 0.17037 C 0.1698 0.17084 0.17201 0.1713 0.17409 0.17176 C 0.17722 0.17269 0.1793 0.17385 0.18243 0.17477 C 0.18347 0.17524 0.18555 0.17593 0.18672 0.17616 C 0.19831 0.17848 0.19193 0.17732 0.20782 0.17894 C 0.2099 0.1794 0.21303 0.17963 0.21511 0.18056 C 0.22566 0.18311 0.21198 0.18056 0.22461 0.18311 C 0.22774 0.1838 0.23425 0.18449 0.23425 0.18449 " pathEditMode="relative" rAng="0" ptsTypes="AAAAAAAAAAAAAAAA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35 0.19328 C 0.2612 0.19328 0.27344 0.20532 0.27344 0.22037 C 0.27344 0.23495 0.2612 0.24745 0.24635 0.24745 C 0.23138 0.24745 0.2194 0.23495 0.2194 0.22037 C 0.2194 0.20532 0.23138 0.19328 0.24635 0.19328 Z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1.66667E-6 0.00023 C 0.00026 0.05371 1.66667E-6 0.00347 0.00013 0.04283 C 0.00013 0.04838 0.00013 0.05324 0.00026 0.05926 C 0.00026 0.06343 0.00026 0.06898 0.00026 0.07315 C 0.00026 0.07662 0.00026 0.07917 0.00026 0.08264 C 0.00026 0.08727 0.00026 0.09167 0.00026 0.09607 C 0.00039 0.10093 0.00039 0.10463 0.00039 0.10949 C 0.00039 0.12917 0.00039 0.11713 0.00052 0.12917 C 0.00052 0.13935 0.00052 0.14792 0.00052 0.15579 C 0.00052 0.15996 0.00065 0.16204 0.00065 0.16597 C 0.00065 0.17338 0.00065 0.18125 0.00078 0.18935 C 0.00078 0.19398 0.00078 0.19792 0.00078 0.20232 C 0.00091 0.20718 0.00091 0.2125 0.00091 0.21574 C 0.00091 0.21945 0.00091 0.22222 0.00104 0.22593 C 0.00104 0.24028 0.00104 0.2331 0.00104 0.23912 C 0.00117 0.24352 0.00117 0.24769 0.00117 0.25255 C 0.00117 0.25579 0.00117 0.26019 0.00117 0.2625 C 0.0013 0.26505 0.0013 0.26459 0.0013 0.26574 C 0.0013 0.28241 0.0013 0.27107 0.00143 0.27917 C 0.00143 0.28565 0.00143 0.28797 0.00143 0.29259 C 0.00156 0.29445 0.00156 0.29445 0.00156 0.29607 C 0.00169 0.30787 0.00156 0.29861 0.00169 0.30579 C 0.00169 0.30741 0.00169 0.31111 0.00182 0.31227 L 0.00182 0.31551 L 0.00195 0.32246 C 0.00195 0.32361 0.00208 0.32523 0.00208 0.3257 C 0.00208 0.32894 0.00221 0.32801 0.00221 0.33264 C 0.00247 0.34514 0.00221 0.33403 0.00234 0.34259 C 0.00234 0.34468 0.00247 0.34746 0.00247 0.34908 C 0.00247 0.3507 0.00247 0.35162 0.00247 0.35232 C 0.0026 0.36922 0.00247 0.35162 0.0026 0.3625 C 0.0026 0.36435 0.0026 0.3669 0.00273 0.36922 C 0.00273 0.37014 0.00273 0.37176 0.00273 0.37246 C 0.00273 0.37454 0.00286 0.37732 0.00286 0.37894 C 0.00299 0.3838 0.00286 0.38056 0.00299 0.38912 C 0.00312 0.39028 0.00312 0.39121 0.00312 0.39236 C 0.00312 0.39352 0.00312 0.39514 0.00312 0.3956 C 0.00312 0.39722 0.00325 0.39792 0.00325 0.39931 C 0.00325 0.40209 0.00325 0.40209 0.00338 0.40579 C 0.00338 0.40764 0.00338 0.41042 0.00338 0.4125 C 0.00338 0.41505 0.00338 0.4169 0.00351 0.41898 L 0.00351 0.42222 C 0.00351 0.42338 0.00351 0.42431 0.00351 0.42547 C 0.00351 0.42824 0.00364 0.43472 0.00364 0.43611 C 0.00364 0.43634 0.00364 0.43611 0.00377 0.43611 " pathEditMode="relative" rAng="0" ptsTypes="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44306 C 0.02096 0.44306 0.03333 0.45533 0.03333 0.47037 C 0.03333 0.48542 0.02096 0.49792 0.00586 0.49792 C -0.00938 0.49792 -0.02162 0.48542 -0.02162 0.47037 C -0.02162 0.45533 -0.00938 0.44306 0.00586 0.44306 Z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44305 L 0.00586 0.44305 C 0.00899 0.44352 0.01211 0.44398 0.0155 0.44444 C 0.01771 0.44467 0.02032 0.44491 0.02266 0.44491 C 0.02474 0.44514 0.02683 0.44537 0.02878 0.4456 C 0.02995 0.44583 0.03099 0.44629 0.03256 0.44653 C 0.03477 0.44699 0.03724 0.44699 0.03972 0.44722 C 0.04584 0.44745 0.05196 0.44768 0.05808 0.44815 C 0.05964 0.44838 0.0612 0.44861 0.06277 0.44861 C 0.06771 0.44907 0.07253 0.44884 0.07748 0.4493 C 0.08516 0.44977 0.09271 0.45069 0.1004 0.45092 L 0.12474 0.45139 C 0.13998 0.45301 0.12097 0.45092 0.13321 0.45231 C 0.13633 0.45278 0.13881 0.45278 0.1418 0.45347 C 0.15665 0.45625 0.13803 0.45278 0.15027 0.45555 C 0.15222 0.45602 0.15443 0.45625 0.15639 0.45648 C 0.15847 0.45694 0.16029 0.45787 0.16251 0.4581 C 0.1655 0.45856 0.17214 0.45926 0.17214 0.45926 C 0.17982 0.46134 0.17162 0.45926 0.18555 0.46134 C 0.18933 0.4618 0.18972 0.46203 0.19402 0.46227 C 0.19805 0.46273 0.20209 0.46296 0.20626 0.46342 C 0.20743 0.46342 0.2086 0.46366 0.20977 0.46389 C 0.21146 0.46412 0.21316 0.46435 0.21472 0.46435 C 0.21628 0.46481 0.21797 0.46504 0.21954 0.46551 C 0.22084 0.46574 0.22188 0.4662 0.22318 0.46666 C 0.22501 0.4669 0.23008 0.46736 0.23178 0.46759 C 0.24349 0.47153 0.23099 0.46782 0.24024 0.46967 C 0.24141 0.46991 0.24258 0.47037 0.24389 0.47083 C 0.24753 0.47176 0.24922 0.47199 0.25352 0.47245 C 0.2543 0.47245 0.25508 0.47245 0.25612 0.47245 " pathEditMode="relative" rAng="0" ptsTypes="AAAAAAAAAAAAAAAAAAAAAAAAAAAA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12 0.47246 C 0.27122 0.47246 0.28359 0.48473 0.28359 0.49977 C 0.28359 0.51482 0.27122 0.52732 0.25612 0.52732 C 0.24089 0.52732 0.22865 0.51482 0.22865 0.49977 C 0.22865 0.48473 0.24089 0.47246 0.25612 0.47246 Z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12 0.47245 L 0.25612 0.47245 C 0.26081 0.47314 0.26563 0.4743 0.27032 0.47453 L 0.32631 0.47893 L 0.41915 0.47453 C 0.43295 0.47384 0.42722 0.47314 0.43698 0.47037 C 0.44024 0.46944 0.44336 0.46898 0.44649 0.46828 C 0.45743 0.46064 0.4474 0.46666 0.46081 0.46203 C 0.46211 0.46157 0.46316 0.46041 0.46446 0.45972 C 0.46641 0.45902 0.46836 0.45833 0.47032 0.45764 C 0.47631 0.45602 0.48217 0.45486 0.48816 0.45347 C 0.49441 0.45208 0.49675 0.45162 0.50248 0.4493 C 0.50404 0.44861 0.5056 0.44745 0.5073 0.44722 C 0.52435 0.4449 0.52735 0.44514 0.53829 0.44514 " pathEditMode="relative" ptsTypes="AAAAAAAAAAAA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29 0.44514 C 0.553 0.44514 0.56511 0.45695 0.56511 0.47176 C 0.56511 0.48658 0.553 0.49862 0.53829 0.49862 C 0.52357 0.49862 0.51159 0.48658 0.51159 0.47176 C 0.51159 0.45695 0.52357 0.44514 0.53829 0.44514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8 -0.08542 C 0.07643 -0.08542 0.10469 -0.05833 0.10469 -0.02361 C 0.10469 0.01111 0.07643 0.03912 0.04258 0.03912 C 0.0082 0.03912 -0.01953 0.01111 -0.01953 -0.02361 C -0.01953 -0.05833 0.0082 -0.08542 0.04258 -0.08542 Z " pathEditMode="relative" rAng="0" ptsTypes="AAA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">
            <a:extLst>
              <a:ext uri="{FF2B5EF4-FFF2-40B4-BE49-F238E27FC236}">
                <a16:creationId xmlns:a16="http://schemas.microsoft.com/office/drawing/2014/main" id="{12AA8530-A570-485A-82C3-01CCFCBD3F9A}"/>
              </a:ext>
            </a:extLst>
          </p:cNvPr>
          <p:cNvSpPr/>
          <p:nvPr/>
        </p:nvSpPr>
        <p:spPr>
          <a:xfrm>
            <a:off x="1209267" y="3601142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52075C7-6767-46B7-942D-D0117D5E39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49784" y="38137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B36C6392-0A28-43E1-8462-B1AF3E7CF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22" y="5733256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1" name="Rectangle 72">
            <a:extLst>
              <a:ext uri="{FF2B5EF4-FFF2-40B4-BE49-F238E27FC236}">
                <a16:creationId xmlns:a16="http://schemas.microsoft.com/office/drawing/2014/main" id="{167190EC-6838-4996-A472-5A491EEE2E3E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">
            <a:extLst>
              <a:ext uri="{FF2B5EF4-FFF2-40B4-BE49-F238E27FC236}">
                <a16:creationId xmlns:a16="http://schemas.microsoft.com/office/drawing/2014/main" id="{A8186249-0283-4B2B-8C48-B3FD93430556}"/>
              </a:ext>
            </a:extLst>
          </p:cNvPr>
          <p:cNvSpPr/>
          <p:nvPr/>
        </p:nvSpPr>
        <p:spPr>
          <a:xfrm>
            <a:off x="4537829" y="362775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38" name="D">
            <a:extLst>
              <a:ext uri="{FF2B5EF4-FFF2-40B4-BE49-F238E27FC236}">
                <a16:creationId xmlns:a16="http://schemas.microsoft.com/office/drawing/2014/main" id="{1E77E947-24CF-4727-B6E9-B88BD96B4F87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1F9711-B42C-452C-B0C7-5540473BF4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610528" y="385013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8F391C-9802-4057-A6D6-11AC6107F6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C0D649-6EB4-4E15-A864-E9A172117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98F486-7D4A-40DD-88B2-97248E36F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AE5079C-B97F-4B5D-8B91-22B7BEBB7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89CA04A4-B756-44A9-9E05-B1551FDF42E0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67       167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AA26A83-7AB5-4225-AB02-F91467A36D0E}"/>
              </a:ext>
            </a:extLst>
          </p:cNvPr>
          <p:cNvSpPr/>
          <p:nvPr/>
        </p:nvSpPr>
        <p:spPr>
          <a:xfrm>
            <a:off x="6671270" y="1225118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A018754C-6EB0-4784-88D3-F1E7CCFC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7060" y="2568430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7" grpId="0" bldLvl="0" animBg="1"/>
      <p:bldP spid="34" grpId="0" bldLvl="0" animBg="1"/>
      <p:bldP spid="38" grpId="0" bldLvl="0" animBg="1"/>
      <p:bldP spid="45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">
            <a:extLst>
              <a:ext uri="{FF2B5EF4-FFF2-40B4-BE49-F238E27FC236}">
                <a16:creationId xmlns:a16="http://schemas.microsoft.com/office/drawing/2014/main" id="{4354C35A-C844-4BDC-8885-25487B14B58F}"/>
              </a:ext>
            </a:extLst>
          </p:cNvPr>
          <p:cNvSpPr/>
          <p:nvPr/>
        </p:nvSpPr>
        <p:spPr>
          <a:xfrm>
            <a:off x="1198662" y="3573016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F3CF825-BADC-4974-9493-48DCA0FD73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9539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EBDC7E3E-0626-4238-9A58-C51B7C48FEDF}"/>
              </a:ext>
            </a:extLst>
          </p:cNvPr>
          <p:cNvSpPr/>
          <p:nvPr/>
        </p:nvSpPr>
        <p:spPr>
          <a:xfrm>
            <a:off x="4537829" y="3569810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5F05FC-0534-461D-B681-4864DFE889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78346" y="378244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hlinkClick r:id="rId9" action="ppaction://hlinksldjump"/>
            <a:extLst>
              <a:ext uri="{FF2B5EF4-FFF2-40B4-BE49-F238E27FC236}">
                <a16:creationId xmlns:a16="http://schemas.microsoft.com/office/drawing/2014/main" id="{C85DC2A0-8829-411B-BB4D-F9F352540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22" y="5733256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7" name="Rectangle 72">
            <a:extLst>
              <a:ext uri="{FF2B5EF4-FFF2-40B4-BE49-F238E27FC236}">
                <a16:creationId xmlns:a16="http://schemas.microsoft.com/office/drawing/2014/main" id="{504F8F31-EDFE-4AD6-A3E9-43F8FFB4C73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D">
            <a:extLst>
              <a:ext uri="{FF2B5EF4-FFF2-40B4-BE49-F238E27FC236}">
                <a16:creationId xmlns:a16="http://schemas.microsoft.com/office/drawing/2014/main" id="{D93CA2D8-570A-414E-86D3-F68BB3BEDBBA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75B7338-86D5-4CF9-8178-81C5BB89AC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1611FD-A958-4A5D-9E74-C8B34BDB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6875B7-5ECE-48AB-96D6-3E6FA2A899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79D089-274B-40EA-B932-54D6A4208D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id="{66B4F721-6A90-4E69-9B86-E0EBDA06CFD9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853       675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9962605-5C89-409E-9691-CC291DD0CEDF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FD957838-B292-425D-9442-02C57D928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546" y="2432813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0" grpId="0" bldLvl="0" animBg="1"/>
      <p:bldP spid="20" grpId="0" bldLvl="0" animBg="1"/>
      <p:bldP spid="41" grpId="0" bldLvl="0" animBg="1"/>
      <p:bldP spid="4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">
            <a:extLst>
              <a:ext uri="{FF2B5EF4-FFF2-40B4-BE49-F238E27FC236}">
                <a16:creationId xmlns:a16="http://schemas.microsoft.com/office/drawing/2014/main" id="{B3BE2CAF-85CF-4282-9A75-1BFFA01D4BD7}"/>
              </a:ext>
            </a:extLst>
          </p:cNvPr>
          <p:cNvSpPr/>
          <p:nvPr/>
        </p:nvSpPr>
        <p:spPr>
          <a:xfrm>
            <a:off x="1198662" y="3573016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04AEDC8-D4DA-4980-A6F5-0BD4CF9DEA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271361" y="379539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B">
            <a:extLst>
              <a:ext uri="{FF2B5EF4-FFF2-40B4-BE49-F238E27FC236}">
                <a16:creationId xmlns:a16="http://schemas.microsoft.com/office/drawing/2014/main" id="{12826375-91BD-46FF-B196-249879301181}"/>
              </a:ext>
            </a:extLst>
          </p:cNvPr>
          <p:cNvSpPr/>
          <p:nvPr/>
        </p:nvSpPr>
        <p:spPr>
          <a:xfrm>
            <a:off x="4537829" y="3569810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4323C61-8ADE-4250-9FAA-BE67A4345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678346" y="378244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hlinkClick r:id="rId9" action="ppaction://hlinksldjump"/>
            <a:extLst>
              <a:ext uri="{FF2B5EF4-FFF2-40B4-BE49-F238E27FC236}">
                <a16:creationId xmlns:a16="http://schemas.microsoft.com/office/drawing/2014/main" id="{86F6B054-4960-4F12-B3C0-96D363755C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22" y="5733256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3" name="Rectangle 72">
            <a:extLst>
              <a:ext uri="{FF2B5EF4-FFF2-40B4-BE49-F238E27FC236}">
                <a16:creationId xmlns:a16="http://schemas.microsoft.com/office/drawing/2014/main" id="{C6BF6AA0-306A-49F1-9FD0-E581CD96FEFE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7F72A15F-29C7-4002-BBF9-8698A9EBC854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07A5AF0-2201-4ECF-BF8F-935ACEEFB2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08586EC-ECD7-44AE-AC07-B5963E143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6BC15EB-3B31-4343-A66D-2643E140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A665B4-278B-47BD-9CE0-C1BA72F2C5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912155EA-128D-4A63-9BAC-608F01843A3F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400       200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8081AEB-6887-455A-BE81-511DC5488369}"/>
              </a:ext>
            </a:extLst>
          </p:cNvPr>
          <p:cNvSpPr/>
          <p:nvPr/>
        </p:nvSpPr>
        <p:spPr>
          <a:xfrm>
            <a:off x="6743278" y="1268381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D20C18A2-B9A1-4484-82CF-ACF9022B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8210" y="2935461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1" grpId="0" bldLvl="0" animBg="1"/>
      <p:bldP spid="40" grpId="0" bldLvl="0" animBg="1"/>
      <p:bldP spid="44" grpId="0" bldLvl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">
            <a:extLst>
              <a:ext uri="{FF2B5EF4-FFF2-40B4-BE49-F238E27FC236}">
                <a16:creationId xmlns:a16="http://schemas.microsoft.com/office/drawing/2014/main" id="{ED691360-2127-4CA0-9E98-AC995028C9AC}"/>
              </a:ext>
            </a:extLst>
          </p:cNvPr>
          <p:cNvSpPr/>
          <p:nvPr/>
        </p:nvSpPr>
        <p:spPr>
          <a:xfrm>
            <a:off x="1209267" y="3601142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54B86A2-649A-4F43-8CF3-88FD0A29B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49784" y="38137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hlinkClick r:id="rId8" action="ppaction://hlinksldjump"/>
            <a:extLst>
              <a:ext uri="{FF2B5EF4-FFF2-40B4-BE49-F238E27FC236}">
                <a16:creationId xmlns:a16="http://schemas.microsoft.com/office/drawing/2014/main" id="{9C29246E-9771-4839-BF33-3666573E13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22" y="5733256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5" name="Rectangle 72">
            <a:extLst>
              <a:ext uri="{FF2B5EF4-FFF2-40B4-BE49-F238E27FC236}">
                <a16:creationId xmlns:a16="http://schemas.microsoft.com/office/drawing/2014/main" id="{3DDAB041-50B6-4BBF-A9B6-1EB688A4F472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">
            <a:extLst>
              <a:ext uri="{FF2B5EF4-FFF2-40B4-BE49-F238E27FC236}">
                <a16:creationId xmlns:a16="http://schemas.microsoft.com/office/drawing/2014/main" id="{E46D73A7-B9ED-48AE-A274-FAF5178A5F07}"/>
              </a:ext>
            </a:extLst>
          </p:cNvPr>
          <p:cNvSpPr/>
          <p:nvPr/>
        </p:nvSpPr>
        <p:spPr>
          <a:xfrm>
            <a:off x="4537829" y="3627750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47" name="D">
            <a:extLst>
              <a:ext uri="{FF2B5EF4-FFF2-40B4-BE49-F238E27FC236}">
                <a16:creationId xmlns:a16="http://schemas.microsoft.com/office/drawing/2014/main" id="{F49D33E6-DAE6-4906-8DA2-F8E3938D9946}"/>
              </a:ext>
            </a:extLst>
          </p:cNvPr>
          <p:cNvSpPr/>
          <p:nvPr/>
        </p:nvSpPr>
        <p:spPr>
          <a:xfrm>
            <a:off x="8155451" y="3628442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0AB10CF-D4D2-4177-9A56-00309CF982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610528" y="385013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C51226D-D6FB-4D09-A7CF-3FBFB831A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10360" y="38135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672795-059A-4D61-89DD-B515A76F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F1F549-F497-4282-A351-0DECBF298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F45505-A552-4922-8EC3-EF7D24C1DB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id="{9DB7D473-A3B5-49CC-A9AB-CF741E2FACEA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134       314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01 NK PowerSkills">
            <a:extLst>
              <a:ext uri="{FF2B5EF4-FFF2-40B4-BE49-F238E27FC236}">
                <a16:creationId xmlns:a16="http://schemas.microsoft.com/office/drawing/2014/main" id="{BE3B2CEE-9EE9-479C-B779-E29C80E5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8210" y="2935461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B749C12D-A8AF-466D-8DDA-188747984C4A}"/>
              </a:ext>
            </a:extLst>
          </p:cNvPr>
          <p:cNvSpPr/>
          <p:nvPr/>
        </p:nvSpPr>
        <p:spPr>
          <a:xfrm>
            <a:off x="6815286" y="1244234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54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7" grpId="0" bldLvl="0" animBg="1"/>
      <p:bldP spid="46" grpId="0" bldLvl="0" animBg="1"/>
      <p:bldP spid="47" grpId="0" bldLvl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D">
            <a:extLst>
              <a:ext uri="{FF2B5EF4-FFF2-40B4-BE49-F238E27FC236}">
                <a16:creationId xmlns:a16="http://schemas.microsoft.com/office/drawing/2014/main" id="{845EB9A8-EEDA-44BC-AB86-E492D691140B}"/>
              </a:ext>
            </a:extLst>
          </p:cNvPr>
          <p:cNvSpPr/>
          <p:nvPr/>
        </p:nvSpPr>
        <p:spPr>
          <a:xfrm>
            <a:off x="4521507" y="3627750"/>
            <a:ext cx="2833292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340BDA-A8AE-4A25-AE1D-525220069C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576416" y="3812827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B">
            <a:extLst>
              <a:ext uri="{FF2B5EF4-FFF2-40B4-BE49-F238E27FC236}">
                <a16:creationId xmlns:a16="http://schemas.microsoft.com/office/drawing/2014/main" id="{5D73E319-0046-48E3-9D02-B5808A8FCBDC}"/>
              </a:ext>
            </a:extLst>
          </p:cNvPr>
          <p:cNvSpPr/>
          <p:nvPr/>
        </p:nvSpPr>
        <p:spPr>
          <a:xfrm>
            <a:off x="1209267" y="3601142"/>
            <a:ext cx="2762054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C55A3C8-4D2E-459B-B7F8-B31F484BFA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49784" y="381377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C9813B0B-F3C7-4341-A2B3-464C7C33B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22" y="5733256"/>
            <a:ext cx="969945" cy="9699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6" name="Rectangle 72">
            <a:extLst>
              <a:ext uri="{FF2B5EF4-FFF2-40B4-BE49-F238E27FC236}">
                <a16:creationId xmlns:a16="http://schemas.microsoft.com/office/drawing/2014/main" id="{D4C5F2B2-C536-4DBB-AF6E-878E653A1BD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">
            <a:extLst>
              <a:ext uri="{FF2B5EF4-FFF2-40B4-BE49-F238E27FC236}">
                <a16:creationId xmlns:a16="http://schemas.microsoft.com/office/drawing/2014/main" id="{F439F2E1-7CFE-4869-9A5C-5B5CE8AC1AF4}"/>
              </a:ext>
            </a:extLst>
          </p:cNvPr>
          <p:cNvSpPr/>
          <p:nvPr/>
        </p:nvSpPr>
        <p:spPr>
          <a:xfrm>
            <a:off x="8185767" y="3603969"/>
            <a:ext cx="2772659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B932921-DABE-47BF-B517-F3482513F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258466" y="382635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50BC1BD-2693-4902-B2FB-7D375D819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47E717F-2A35-40D9-B650-42EBAB629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5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DEE129-3F0B-45E8-82A8-D5645B39FD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89338" y="1514892"/>
            <a:ext cx="609600" cy="609600"/>
          </a:xfrm>
          <a:prstGeom prst="rect">
            <a:avLst/>
          </a:prstGeom>
        </p:spPr>
      </p:pic>
      <p:sp>
        <p:nvSpPr>
          <p:cNvPr id="56" name="Flowchart: Terminator 55">
            <a:extLst>
              <a:ext uri="{FF2B5EF4-FFF2-40B4-BE49-F238E27FC236}">
                <a16:creationId xmlns:a16="http://schemas.microsoft.com/office/drawing/2014/main" id="{712E985C-A118-4247-9627-BB41D9688B3E}"/>
              </a:ext>
            </a:extLst>
          </p:cNvPr>
          <p:cNvSpPr/>
          <p:nvPr/>
        </p:nvSpPr>
        <p:spPr>
          <a:xfrm>
            <a:off x="2445877" y="720764"/>
            <a:ext cx="7126220" cy="1754600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167       167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0BB94F-F8EF-4BAF-992D-C7F66AAAC1B5}"/>
              </a:ext>
            </a:extLst>
          </p:cNvPr>
          <p:cNvSpPr/>
          <p:nvPr/>
        </p:nvSpPr>
        <p:spPr>
          <a:xfrm>
            <a:off x="6671270" y="1225118"/>
            <a:ext cx="719864" cy="707659"/>
          </a:xfrm>
          <a:prstGeom prst="ellipse">
            <a:avLst/>
          </a:prstGeom>
          <a:solidFill>
            <a:srgbClr val="FFEB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6DB8D5B1-7513-445E-AAE8-36FCB5713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2002" y="2039396"/>
            <a:ext cx="3974759" cy="39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9" grpId="0" bldLvl="0" animBg="1"/>
      <p:bldP spid="42" grpId="0" bldLvl="0" animBg="1"/>
      <p:bldP spid="47" grpId="0" bldLvl="0" animBg="1"/>
      <p:bldP spid="56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324</Words>
  <Application>Microsoft Office PowerPoint</Application>
  <PresentationFormat>Custom</PresentationFormat>
  <Paragraphs>74</Paragraphs>
  <Slides>20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78</cp:revision>
  <dcterms:created xsi:type="dcterms:W3CDTF">2021-08-12T14:08:09Z</dcterms:created>
  <dcterms:modified xsi:type="dcterms:W3CDTF">2022-03-04T07:41:37Z</dcterms:modified>
</cp:coreProperties>
</file>